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0"/>
  </p:notesMasterIdLst>
  <p:handoutMasterIdLst>
    <p:handoutMasterId r:id="rId21"/>
  </p:handoutMasterIdLst>
  <p:sldIdLst>
    <p:sldId id="256" r:id="rId5"/>
    <p:sldId id="258" r:id="rId6"/>
    <p:sldId id="299" r:id="rId7"/>
    <p:sldId id="287" r:id="rId8"/>
    <p:sldId id="290" r:id="rId9"/>
    <p:sldId id="291" r:id="rId10"/>
    <p:sldId id="261" r:id="rId11"/>
    <p:sldId id="293" r:id="rId12"/>
    <p:sldId id="294" r:id="rId13"/>
    <p:sldId id="300" r:id="rId14"/>
    <p:sldId id="295" r:id="rId15"/>
    <p:sldId id="296" r:id="rId16"/>
    <p:sldId id="297" r:id="rId17"/>
    <p:sldId id="298" r:id="rId18"/>
    <p:sldId id="301"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B7C6"/>
    <a:srgbClr val="103350"/>
    <a:srgbClr val="0C4360"/>
    <a:srgbClr val="1B6872"/>
    <a:srgbClr val="002136"/>
    <a:srgbClr val="0C75AC"/>
    <a:srgbClr val="00243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FD320A6-FD2F-4581-A2A0-00CB35E25895}" v="15" dt="2026-08-27T22:40:55.36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23" d="100"/>
          <a:sy n="123" d="100"/>
        </p:scale>
        <p:origin x="114" y="186"/>
      </p:cViewPr>
      <p:guideLst>
        <p:guide orient="horz" pos="2160"/>
        <p:guide pos="3840"/>
      </p:guideLst>
    </p:cSldViewPr>
  </p:slideViewPr>
  <p:notesTextViewPr>
    <p:cViewPr>
      <p:scale>
        <a:sx n="1" d="1"/>
        <a:sy n="1" d="1"/>
      </p:scale>
      <p:origin x="0" y="0"/>
    </p:cViewPr>
  </p:notesTextViewPr>
  <p:notesViewPr>
    <p:cSldViewPr snapToGrid="0">
      <p:cViewPr varScale="1">
        <p:scale>
          <a:sx n="84" d="100"/>
          <a:sy n="84" d="100"/>
        </p:scale>
        <p:origin x="3828"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62FF6B6-4F8A-40F7-B5F4-FC3996824D7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8910A999-F365-48DF-976A-0517FE04544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CA5457B-CDAE-4DEB-AEC8-C82DE2312E37}" type="datetimeFigureOut">
              <a:rPr lang="en-US" smtClean="0"/>
              <a:t>9/1/2026</a:t>
            </a:fld>
            <a:endParaRPr lang="en-US" dirty="0"/>
          </a:p>
        </p:txBody>
      </p:sp>
      <p:sp>
        <p:nvSpPr>
          <p:cNvPr id="4" name="Footer Placeholder 3">
            <a:extLst>
              <a:ext uri="{FF2B5EF4-FFF2-40B4-BE49-F238E27FC236}">
                <a16:creationId xmlns:a16="http://schemas.microsoft.com/office/drawing/2014/main" id="{F8735C90-ADBF-4B9E-BE88-E1C8F83EB4D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82506A01-6D0A-45EF-A584-05A3361D66F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831430A-4AA4-45C8-AC23-CD6B61C41A4C}" type="slidenum">
              <a:rPr lang="en-US" smtClean="0"/>
              <a:t>‹#›</a:t>
            </a:fld>
            <a:endParaRPr lang="en-US" dirty="0"/>
          </a:p>
        </p:txBody>
      </p:sp>
    </p:spTree>
    <p:extLst>
      <p:ext uri="{BB962C8B-B14F-4D97-AF65-F5344CB8AC3E}">
        <p14:creationId xmlns:p14="http://schemas.microsoft.com/office/powerpoint/2010/main" val="10599009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90B78EA-28CE-41D8-9043-90E391E5F567}" type="datetimeFigureOut">
              <a:rPr lang="en-US" noProof="0" smtClean="0"/>
              <a:t>9/1/2026</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34D747-9380-41EE-9946-EC9EC0CA5D1E}" type="slidenum">
              <a:rPr lang="en-US" noProof="0" smtClean="0"/>
              <a:t>‹#›</a:t>
            </a:fld>
            <a:endParaRPr lang="en-US" noProof="0" dirty="0"/>
          </a:p>
        </p:txBody>
      </p:sp>
    </p:spTree>
    <p:extLst>
      <p:ext uri="{BB962C8B-B14F-4D97-AF65-F5344CB8AC3E}">
        <p14:creationId xmlns:p14="http://schemas.microsoft.com/office/powerpoint/2010/main" val="3827727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6E739168-A5E8-443A-B392-7AD4CF8977AD}"/>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nvGrpSpPr>
          <p:cNvPr id="7" name="Group 6">
            <a:extLst>
              <a:ext uri="{FF2B5EF4-FFF2-40B4-BE49-F238E27FC236}">
                <a16:creationId xmlns:a16="http://schemas.microsoft.com/office/drawing/2014/main" id="{4CA15AFD-4983-47DD-9ED0-D3B27E5A096F}"/>
              </a:ext>
            </a:extLst>
          </p:cNvPr>
          <p:cNvGrpSpPr/>
          <p:nvPr userDrawn="1"/>
        </p:nvGrpSpPr>
        <p:grpSpPr>
          <a:xfrm>
            <a:off x="-1604709" y="-3756"/>
            <a:ext cx="13796710" cy="6861756"/>
            <a:chOff x="-1604709" y="-3756"/>
            <a:chExt cx="13796710" cy="6861756"/>
          </a:xfrm>
        </p:grpSpPr>
        <p:grpSp>
          <p:nvGrpSpPr>
            <p:cNvPr id="8" name="Group 7">
              <a:extLst>
                <a:ext uri="{FF2B5EF4-FFF2-40B4-BE49-F238E27FC236}">
                  <a16:creationId xmlns:a16="http://schemas.microsoft.com/office/drawing/2014/main" id="{2222D5E2-E9B4-4180-98B8-4E514C9ADB28}"/>
                </a:ext>
              </a:extLst>
            </p:cNvPr>
            <p:cNvGrpSpPr/>
            <p:nvPr/>
          </p:nvGrpSpPr>
          <p:grpSpPr>
            <a:xfrm>
              <a:off x="-16298" y="0"/>
              <a:ext cx="12208299" cy="6858000"/>
              <a:chOff x="-16298" y="0"/>
              <a:chExt cx="12208299" cy="6858000"/>
            </a:xfrm>
          </p:grpSpPr>
          <p:sp>
            <p:nvSpPr>
              <p:cNvPr id="15" name="Freeform: Shape 14">
                <a:extLst>
                  <a:ext uri="{FF2B5EF4-FFF2-40B4-BE49-F238E27FC236}">
                    <a16:creationId xmlns:a16="http://schemas.microsoft.com/office/drawing/2014/main" id="{41E10E1E-5268-4F03-BA64-07E19DE26739}"/>
                  </a:ext>
                </a:extLst>
              </p:cNvPr>
              <p:cNvSpPr/>
              <p:nvPr/>
            </p:nvSpPr>
            <p:spPr>
              <a:xfrm flipH="1">
                <a:off x="-16297" y="0"/>
                <a:ext cx="12208298" cy="6858000"/>
              </a:xfrm>
              <a:custGeom>
                <a:avLst/>
                <a:gdLst>
                  <a:gd name="connsiteX0" fmla="*/ 8574289 w 12208298"/>
                  <a:gd name="connsiteY0" fmla="*/ 0 h 6858000"/>
                  <a:gd name="connsiteX1" fmla="*/ 0 w 12208298"/>
                  <a:gd name="connsiteY1" fmla="*/ 0 h 6858000"/>
                  <a:gd name="connsiteX2" fmla="*/ 0 w 12208298"/>
                  <a:gd name="connsiteY2" fmla="*/ 6858000 h 6858000"/>
                  <a:gd name="connsiteX3" fmla="*/ 532109 w 12208298"/>
                  <a:gd name="connsiteY3" fmla="*/ 6858000 h 6858000"/>
                  <a:gd name="connsiteX4" fmla="*/ 11495317 w 12208298"/>
                  <a:gd name="connsiteY4" fmla="*/ 6858000 h 6858000"/>
                  <a:gd name="connsiteX5" fmla="*/ 12208298 w 12208298"/>
                  <a:gd name="connsiteY5" fmla="*/ 6858000 h 6858000"/>
                  <a:gd name="connsiteX6" fmla="*/ 12208298 w 12208298"/>
                  <a:gd name="connsiteY6" fmla="*/ 3146781 h 6858000"/>
                  <a:gd name="connsiteX7" fmla="*/ 10353284 w 12208298"/>
                  <a:gd name="connsiteY7" fmla="*/ 1291767 h 6858000"/>
                  <a:gd name="connsiteX8" fmla="*/ 9866056 w 12208298"/>
                  <a:gd name="connsiteY8" fmla="*/ 129176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208298" h="6858000">
                    <a:moveTo>
                      <a:pt x="8574289" y="0"/>
                    </a:moveTo>
                    <a:lnTo>
                      <a:pt x="0" y="0"/>
                    </a:lnTo>
                    <a:lnTo>
                      <a:pt x="0" y="6858000"/>
                    </a:lnTo>
                    <a:lnTo>
                      <a:pt x="532109" y="6858000"/>
                    </a:lnTo>
                    <a:lnTo>
                      <a:pt x="11495317" y="6858000"/>
                    </a:lnTo>
                    <a:lnTo>
                      <a:pt x="12208298" y="6858000"/>
                    </a:lnTo>
                    <a:lnTo>
                      <a:pt x="12208298" y="3146781"/>
                    </a:lnTo>
                    <a:lnTo>
                      <a:pt x="10353284" y="1291767"/>
                    </a:lnTo>
                    <a:lnTo>
                      <a:pt x="9866056" y="1291767"/>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Freeform: Shape 15">
                <a:extLst>
                  <a:ext uri="{FF2B5EF4-FFF2-40B4-BE49-F238E27FC236}">
                    <a16:creationId xmlns:a16="http://schemas.microsoft.com/office/drawing/2014/main" id="{B989C45D-BDFF-418F-BE79-03FF70015770}"/>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pattFill prst="wdDnDiag">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Right Triangle 16">
                <a:extLst>
                  <a:ext uri="{FF2B5EF4-FFF2-40B4-BE49-F238E27FC236}">
                    <a16:creationId xmlns:a16="http://schemas.microsoft.com/office/drawing/2014/main" id="{8DCD5806-2A2F-4ABF-8057-245681C498E6}"/>
                  </a:ext>
                </a:extLst>
              </p:cNvPr>
              <p:cNvSpPr/>
              <p:nvPr/>
            </p:nvSpPr>
            <p:spPr>
              <a:xfrm rot="16200000" flipH="1" flipV="1">
                <a:off x="24625" y="-4746"/>
                <a:ext cx="2819399" cy="2828891"/>
              </a:xfrm>
              <a:prstGeom prst="r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8" name="Right Triangle 17">
                <a:extLst>
                  <a:ext uri="{FF2B5EF4-FFF2-40B4-BE49-F238E27FC236}">
                    <a16:creationId xmlns:a16="http://schemas.microsoft.com/office/drawing/2014/main" id="{3A93038F-E9E4-4FFD-B3DF-28DB7C2C1490}"/>
                  </a:ext>
                </a:extLst>
              </p:cNvPr>
              <p:cNvSpPr/>
              <p:nvPr/>
            </p:nvSpPr>
            <p:spPr>
              <a:xfrm rot="16200000" flipH="1" flipV="1">
                <a:off x="4418" y="-4422"/>
                <a:ext cx="2627088" cy="2635933"/>
              </a:xfrm>
              <a:prstGeom prst="rtTriangle">
                <a:avLst/>
              </a:prstGeom>
              <a:pattFill prst="dkHorz">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9" name="Right Triangle 18">
                <a:extLst>
                  <a:ext uri="{FF2B5EF4-FFF2-40B4-BE49-F238E27FC236}">
                    <a16:creationId xmlns:a16="http://schemas.microsoft.com/office/drawing/2014/main" id="{5DEA1E02-BBD0-4AE3-AF22-433B90272178}"/>
                  </a:ext>
                </a:extLst>
              </p:cNvPr>
              <p:cNvSpPr/>
              <p:nvPr/>
            </p:nvSpPr>
            <p:spPr>
              <a:xfrm rot="16200000" flipH="1" flipV="1">
                <a:off x="-12263" y="-4034"/>
                <a:ext cx="2397087" cy="2405158"/>
              </a:xfrm>
              <a:prstGeom prst="rtTriangle">
                <a:avLst/>
              </a:prstGeom>
              <a:solidFill>
                <a:schemeClr val="accent2">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0" name="Freeform: Shape 19">
                <a:extLst>
                  <a:ext uri="{FF2B5EF4-FFF2-40B4-BE49-F238E27FC236}">
                    <a16:creationId xmlns:a16="http://schemas.microsoft.com/office/drawing/2014/main" id="{0027A677-9ACB-4264-B148-4806678FB83F}"/>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9" name="Freeform: Shape 12">
              <a:extLst>
                <a:ext uri="{FF2B5EF4-FFF2-40B4-BE49-F238E27FC236}">
                  <a16:creationId xmlns:a16="http://schemas.microsoft.com/office/drawing/2014/main" id="{E3AAB79D-382D-4A95-965E-526B6A681DA7}"/>
                </a:ext>
              </a:extLst>
            </p:cNvPr>
            <p:cNvSpPr/>
            <p:nvPr/>
          </p:nvSpPr>
          <p:spPr>
            <a:xfrm rot="18900000" flipH="1">
              <a:off x="-1604709" y="1397837"/>
              <a:ext cx="3211378" cy="3211378"/>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C0A22127-2B4A-4B15-B0A9-F019A30347A1}"/>
                </a:ext>
              </a:extLst>
            </p:cNvPr>
            <p:cNvSpPr/>
            <p:nvPr/>
          </p:nvSpPr>
          <p:spPr>
            <a:xfrm rot="18900000">
              <a:off x="-861777" y="-3756"/>
              <a:ext cx="2676646" cy="1356876"/>
            </a:xfrm>
            <a:custGeom>
              <a:avLst/>
              <a:gdLst>
                <a:gd name="connsiteX0" fmla="*/ 1319770 w 2676646"/>
                <a:gd name="connsiteY0" fmla="*/ 0 h 1356876"/>
                <a:gd name="connsiteX1" fmla="*/ 2676646 w 2676646"/>
                <a:gd name="connsiteY1" fmla="*/ 1356876 h 1356876"/>
                <a:gd name="connsiteX2" fmla="*/ 0 w 2676646"/>
                <a:gd name="connsiteY2" fmla="*/ 1356876 h 1356876"/>
                <a:gd name="connsiteX3" fmla="*/ 0 w 2676646"/>
                <a:gd name="connsiteY3" fmla="*/ 1319770 h 1356876"/>
              </a:gdLst>
              <a:ahLst/>
              <a:cxnLst>
                <a:cxn ang="0">
                  <a:pos x="connsiteX0" y="connsiteY0"/>
                </a:cxn>
                <a:cxn ang="0">
                  <a:pos x="connsiteX1" y="connsiteY1"/>
                </a:cxn>
                <a:cxn ang="0">
                  <a:pos x="connsiteX2" y="connsiteY2"/>
                </a:cxn>
                <a:cxn ang="0">
                  <a:pos x="connsiteX3" y="connsiteY3"/>
                </a:cxn>
              </a:cxnLst>
              <a:rect l="l" t="t" r="r" b="b"/>
              <a:pathLst>
                <a:path w="2676646" h="1356876">
                  <a:moveTo>
                    <a:pt x="1319770" y="0"/>
                  </a:moveTo>
                  <a:lnTo>
                    <a:pt x="2676646" y="1356876"/>
                  </a:lnTo>
                  <a:lnTo>
                    <a:pt x="0" y="1356876"/>
                  </a:lnTo>
                  <a:lnTo>
                    <a:pt x="0" y="1319770"/>
                  </a:lnTo>
                  <a:close/>
                </a:path>
              </a:pathLst>
            </a:custGeom>
            <a:pattFill prst="wdUpDiag">
              <a:fgClr>
                <a:schemeClr val="accent2"/>
              </a:fgClr>
              <a:bgClr>
                <a:schemeClr val="accent1"/>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1" name="Freeform: Shape 12">
              <a:extLst>
                <a:ext uri="{FF2B5EF4-FFF2-40B4-BE49-F238E27FC236}">
                  <a16:creationId xmlns:a16="http://schemas.microsoft.com/office/drawing/2014/main" id="{F04D9FDC-1B67-4254-9535-CD32E81F0C3E}"/>
                </a:ext>
              </a:extLst>
            </p:cNvPr>
            <p:cNvSpPr/>
            <p:nvPr/>
          </p:nvSpPr>
          <p:spPr>
            <a:xfrm rot="13500000">
              <a:off x="-1226102" y="1737462"/>
              <a:ext cx="2416016" cy="2416016"/>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nvGrpSpPr>
            <p:cNvPr id="12" name="Group 11">
              <a:extLst>
                <a:ext uri="{FF2B5EF4-FFF2-40B4-BE49-F238E27FC236}">
                  <a16:creationId xmlns:a16="http://schemas.microsoft.com/office/drawing/2014/main" id="{0A86C4EA-4CF8-4531-845D-4FCB1E2F7422}"/>
                </a:ext>
              </a:extLst>
            </p:cNvPr>
            <p:cNvGrpSpPr/>
            <p:nvPr/>
          </p:nvGrpSpPr>
          <p:grpSpPr>
            <a:xfrm>
              <a:off x="-760406" y="4672937"/>
              <a:ext cx="1520812" cy="1520812"/>
              <a:chOff x="-1604709" y="3012880"/>
              <a:chExt cx="3211378" cy="3211378"/>
            </a:xfrm>
          </p:grpSpPr>
          <p:sp>
            <p:nvSpPr>
              <p:cNvPr id="13" name="Freeform: Shape 12">
                <a:extLst>
                  <a:ext uri="{FF2B5EF4-FFF2-40B4-BE49-F238E27FC236}">
                    <a16:creationId xmlns:a16="http://schemas.microsoft.com/office/drawing/2014/main" id="{1101B195-C112-4D20-8D19-4D22479B150D}"/>
                  </a:ext>
                </a:extLst>
              </p:cNvPr>
              <p:cNvSpPr/>
              <p:nvPr/>
            </p:nvSpPr>
            <p:spPr>
              <a:xfrm rot="18900000" flipH="1">
                <a:off x="-1604709" y="3012880"/>
                <a:ext cx="3211378" cy="3211378"/>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Freeform: Shape 12">
                <a:extLst>
                  <a:ext uri="{FF2B5EF4-FFF2-40B4-BE49-F238E27FC236}">
                    <a16:creationId xmlns:a16="http://schemas.microsoft.com/office/drawing/2014/main" id="{CA755F1F-9955-4CBB-8F34-F7801CA44CE7}"/>
                  </a:ext>
                </a:extLst>
              </p:cNvPr>
              <p:cNvSpPr/>
              <p:nvPr/>
            </p:nvSpPr>
            <p:spPr>
              <a:xfrm rot="13500000">
                <a:off x="-1226102" y="3352505"/>
                <a:ext cx="2416016" cy="2416016"/>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sp>
        <p:nvSpPr>
          <p:cNvPr id="2" name="Title 1">
            <a:extLst>
              <a:ext uri="{FF2B5EF4-FFF2-40B4-BE49-F238E27FC236}">
                <a16:creationId xmlns:a16="http://schemas.microsoft.com/office/drawing/2014/main" id="{9E597736-C478-4C26-9BAF-205FE31E977C}"/>
              </a:ext>
            </a:extLst>
          </p:cNvPr>
          <p:cNvSpPr>
            <a:spLocks noGrp="1"/>
          </p:cNvSpPr>
          <p:nvPr>
            <p:ph type="ctrTitle" hasCustomPrompt="1"/>
          </p:nvPr>
        </p:nvSpPr>
        <p:spPr>
          <a:xfrm>
            <a:off x="2761488" y="2395728"/>
            <a:ext cx="7077456" cy="1243584"/>
          </a:xfrm>
        </p:spPr>
        <p:txBody>
          <a:bodyPr vert="horz" lIns="91440" tIns="45720" rIns="91440" bIns="45720" rtlCol="0" anchor="b">
            <a:noAutofit/>
          </a:bodyPr>
          <a:lstStyle>
            <a:lvl1pPr>
              <a:defRPr lang="en-GB" sz="6600" b="1" dirty="0">
                <a:solidFill>
                  <a:schemeClr val="accent2"/>
                </a:solidFill>
                <a:latin typeface="+mj-lt"/>
                <a:ea typeface="Tahoma" panose="020B0604030504040204" pitchFamily="34" charset="0"/>
                <a:cs typeface="Tahoma" panose="020B0604030504040204" pitchFamily="34" charset="0"/>
              </a:defRPr>
            </a:lvl1pPr>
          </a:lstStyle>
          <a:p>
            <a:pPr lvl="0"/>
            <a:r>
              <a:rPr lang="en-US" noProof="0"/>
              <a:t>TITLE</a:t>
            </a:r>
          </a:p>
        </p:txBody>
      </p:sp>
      <p:sp>
        <p:nvSpPr>
          <p:cNvPr id="3" name="Subtitle 2">
            <a:extLst>
              <a:ext uri="{FF2B5EF4-FFF2-40B4-BE49-F238E27FC236}">
                <a16:creationId xmlns:a16="http://schemas.microsoft.com/office/drawing/2014/main" id="{C3D2DEF0-A0B0-4CFE-B67D-A9D75E2368DC}"/>
              </a:ext>
            </a:extLst>
          </p:cNvPr>
          <p:cNvSpPr>
            <a:spLocks noGrp="1"/>
          </p:cNvSpPr>
          <p:nvPr>
            <p:ph type="subTitle" idx="1"/>
          </p:nvPr>
        </p:nvSpPr>
        <p:spPr>
          <a:xfrm>
            <a:off x="2761488" y="3721608"/>
            <a:ext cx="7077456" cy="868680"/>
          </a:xfrm>
        </p:spPr>
        <p:txBody>
          <a:bodyPr vert="horz" lIns="91440" tIns="45720" rIns="91440" bIns="45720" rtlCol="0">
            <a:normAutofit/>
          </a:bodyPr>
          <a:lstStyle>
            <a:lvl1pPr marL="0" indent="0">
              <a:buNone/>
              <a:defRPr lang="en-GB" sz="1800" spc="300" dirty="0">
                <a:solidFill>
                  <a:schemeClr val="bg1"/>
                </a:solidFill>
                <a:latin typeface="+mn-lt"/>
                <a:cs typeface="Arial" panose="020B0604020202020204" pitchFamily="34" charset="0"/>
              </a:defRPr>
            </a:lvl1pPr>
          </a:lstStyle>
          <a:p>
            <a:pPr marL="228600" lvl="0" indent="-228600"/>
            <a:r>
              <a:rPr lang="en-US" noProof="0"/>
              <a:t>Click to edit Master subtitle style</a:t>
            </a:r>
          </a:p>
        </p:txBody>
      </p:sp>
    </p:spTree>
    <p:extLst>
      <p:ext uri="{BB962C8B-B14F-4D97-AF65-F5344CB8AC3E}">
        <p14:creationId xmlns:p14="http://schemas.microsoft.com/office/powerpoint/2010/main" val="4369596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2838D16-809E-4EB1-8C0C-0E63D8139112}"/>
              </a:ext>
            </a:extLst>
          </p:cNvPr>
          <p:cNvSpPr/>
          <p:nvPr userDrawn="1"/>
        </p:nvSpPr>
        <p:spPr>
          <a:xfrm>
            <a:off x="0" y="0"/>
            <a:ext cx="12192000" cy="6858000"/>
          </a:xfrm>
          <a:prstGeom prst="rect">
            <a:avLst/>
          </a:prstGeom>
          <a:solidFill>
            <a:srgbClr val="0C43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01FEB333-94B4-4E53-9019-D584810903BB}"/>
              </a:ext>
            </a:extLst>
          </p:cNvPr>
          <p:cNvSpPr/>
          <p:nvPr userDrawn="1"/>
        </p:nvSpPr>
        <p:spPr>
          <a:xfrm>
            <a:off x="0" y="0"/>
            <a:ext cx="12192000" cy="6862745"/>
          </a:xfrm>
          <a:custGeom>
            <a:avLst/>
            <a:gdLst>
              <a:gd name="connsiteX0" fmla="*/ 0 w 12192000"/>
              <a:gd name="connsiteY0" fmla="*/ 0 h 6849743"/>
              <a:gd name="connsiteX1" fmla="*/ 7554712 w 12192000"/>
              <a:gd name="connsiteY1" fmla="*/ 0 h 6849743"/>
              <a:gd name="connsiteX2" fmla="*/ 10266645 w 12192000"/>
              <a:gd name="connsiteY2" fmla="*/ 2711934 h 6849743"/>
              <a:gd name="connsiteX3" fmla="*/ 11289529 w 12192000"/>
              <a:gd name="connsiteY3" fmla="*/ 2711934 h 6849743"/>
              <a:gd name="connsiteX4" fmla="*/ 12191999 w 12192000"/>
              <a:gd name="connsiteY4" fmla="*/ 3614404 h 6849743"/>
              <a:gd name="connsiteX5" fmla="*/ 12192000 w 12192000"/>
              <a:gd name="connsiteY5" fmla="*/ 6849743 h 6849743"/>
              <a:gd name="connsiteX6" fmla="*/ 0 w 12192000"/>
              <a:gd name="connsiteY6" fmla="*/ 6849743 h 68497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6849743">
                <a:moveTo>
                  <a:pt x="0" y="0"/>
                </a:moveTo>
                <a:lnTo>
                  <a:pt x="7554712" y="0"/>
                </a:lnTo>
                <a:lnTo>
                  <a:pt x="10266645" y="2711934"/>
                </a:lnTo>
                <a:lnTo>
                  <a:pt x="11289529" y="2711934"/>
                </a:lnTo>
                <a:lnTo>
                  <a:pt x="12191999" y="3614404"/>
                </a:lnTo>
                <a:lnTo>
                  <a:pt x="12192000" y="6849743"/>
                </a:lnTo>
                <a:lnTo>
                  <a:pt x="0" y="6849743"/>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9" name="Freeform: Shape 8">
            <a:extLst>
              <a:ext uri="{FF2B5EF4-FFF2-40B4-BE49-F238E27FC236}">
                <a16:creationId xmlns:a16="http://schemas.microsoft.com/office/drawing/2014/main" id="{A59B9489-0CD9-4DB7-AC82-6E7867F91403}"/>
              </a:ext>
            </a:extLst>
          </p:cNvPr>
          <p:cNvSpPr/>
          <p:nvPr userDrawn="1"/>
        </p:nvSpPr>
        <p:spPr>
          <a:xfrm rot="16200000" flipV="1">
            <a:off x="2626805" y="-2626805"/>
            <a:ext cx="6862743" cy="12116353"/>
          </a:xfrm>
          <a:custGeom>
            <a:avLst/>
            <a:gdLst>
              <a:gd name="connsiteX0" fmla="*/ 6853871 w 6853871"/>
              <a:gd name="connsiteY0" fmla="*/ 12116353 h 12116353"/>
              <a:gd name="connsiteX1" fmla="*/ 6853871 w 6853871"/>
              <a:gd name="connsiteY1" fmla="*/ 8014954 h 12116353"/>
              <a:gd name="connsiteX2" fmla="*/ 4141930 w 6853871"/>
              <a:gd name="connsiteY2" fmla="*/ 8014954 h 12116353"/>
              <a:gd name="connsiteX3" fmla="*/ 4141930 w 6853871"/>
              <a:gd name="connsiteY3" fmla="*/ 8014952 h 12116353"/>
              <a:gd name="connsiteX4" fmla="*/ 6853871 w 6853871"/>
              <a:gd name="connsiteY4" fmla="*/ 8014952 h 12116353"/>
              <a:gd name="connsiteX5" fmla="*/ 4141930 w 6853871"/>
              <a:gd name="connsiteY5" fmla="*/ 5293882 h 12116353"/>
              <a:gd name="connsiteX6" fmla="*/ 4141930 w 6853871"/>
              <a:gd name="connsiteY6" fmla="*/ 4141928 h 12116353"/>
              <a:gd name="connsiteX7" fmla="*/ 0 w 6853871"/>
              <a:gd name="connsiteY7" fmla="*/ 0 h 12116353"/>
              <a:gd name="connsiteX8" fmla="*/ 0 w 6853871"/>
              <a:gd name="connsiteY8" fmla="*/ 12116353 h 12116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3871" h="12116353">
                <a:moveTo>
                  <a:pt x="6853871" y="12116353"/>
                </a:moveTo>
                <a:lnTo>
                  <a:pt x="6853871" y="8014954"/>
                </a:lnTo>
                <a:lnTo>
                  <a:pt x="4141930" y="8014954"/>
                </a:lnTo>
                <a:lnTo>
                  <a:pt x="4141930" y="8014952"/>
                </a:lnTo>
                <a:lnTo>
                  <a:pt x="6853871" y="8014952"/>
                </a:lnTo>
                <a:lnTo>
                  <a:pt x="4141930" y="5293882"/>
                </a:lnTo>
                <a:lnTo>
                  <a:pt x="4141930" y="4141928"/>
                </a:lnTo>
                <a:lnTo>
                  <a:pt x="0" y="0"/>
                </a:lnTo>
                <a:lnTo>
                  <a:pt x="0" y="12116353"/>
                </a:lnTo>
                <a:close/>
              </a:path>
            </a:pathLst>
          </a:custGeom>
          <a:pattFill prst="wdDnDiag">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Right Triangle 9">
            <a:extLst>
              <a:ext uri="{FF2B5EF4-FFF2-40B4-BE49-F238E27FC236}">
                <a16:creationId xmlns:a16="http://schemas.microsoft.com/office/drawing/2014/main" id="{A55D1C76-C591-4FA5-9780-87AB6B37C0FA}"/>
              </a:ext>
            </a:extLst>
          </p:cNvPr>
          <p:cNvSpPr/>
          <p:nvPr userDrawn="1"/>
        </p:nvSpPr>
        <p:spPr>
          <a:xfrm rot="5400000" flipV="1">
            <a:off x="5851010" y="-10649"/>
            <a:ext cx="6326154" cy="6347453"/>
          </a:xfrm>
          <a:prstGeom prst="r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Freeform: Shape 10">
            <a:extLst>
              <a:ext uri="{FF2B5EF4-FFF2-40B4-BE49-F238E27FC236}">
                <a16:creationId xmlns:a16="http://schemas.microsoft.com/office/drawing/2014/main" id="{A7DC1D12-670F-4235-8791-FA8C2B330871}"/>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2" name="Freeform: Shape 11">
            <a:extLst>
              <a:ext uri="{FF2B5EF4-FFF2-40B4-BE49-F238E27FC236}">
                <a16:creationId xmlns:a16="http://schemas.microsoft.com/office/drawing/2014/main" id="{859569CF-FDAC-47C4-A0F5-296F7117C398}"/>
              </a:ext>
            </a:extLst>
          </p:cNvPr>
          <p:cNvSpPr/>
          <p:nvPr userDrawn="1"/>
        </p:nvSpPr>
        <p:spPr>
          <a:xfrm rot="2700000">
            <a:off x="9668984" y="1404392"/>
            <a:ext cx="4406148" cy="5299239"/>
          </a:xfrm>
          <a:custGeom>
            <a:avLst/>
            <a:gdLst>
              <a:gd name="connsiteX0" fmla="*/ 0 w 4406148"/>
              <a:gd name="connsiteY0" fmla="*/ 0 h 5299239"/>
              <a:gd name="connsiteX1" fmla="*/ 4406148 w 4406148"/>
              <a:gd name="connsiteY1" fmla="*/ 4406147 h 5299239"/>
              <a:gd name="connsiteX2" fmla="*/ 3513056 w 4406148"/>
              <a:gd name="connsiteY2" fmla="*/ 5299239 h 5299239"/>
              <a:gd name="connsiteX3" fmla="*/ 1 w 4406148"/>
              <a:gd name="connsiteY3" fmla="*/ 5299239 h 5299239"/>
            </a:gdLst>
            <a:ahLst/>
            <a:cxnLst>
              <a:cxn ang="0">
                <a:pos x="connsiteX0" y="connsiteY0"/>
              </a:cxn>
              <a:cxn ang="0">
                <a:pos x="connsiteX1" y="connsiteY1"/>
              </a:cxn>
              <a:cxn ang="0">
                <a:pos x="connsiteX2" y="connsiteY2"/>
              </a:cxn>
              <a:cxn ang="0">
                <a:pos x="connsiteX3" y="connsiteY3"/>
              </a:cxn>
            </a:cxnLst>
            <a:rect l="l" t="t" r="r" b="b"/>
            <a:pathLst>
              <a:path w="4406148" h="5299239">
                <a:moveTo>
                  <a:pt x="0" y="0"/>
                </a:moveTo>
                <a:lnTo>
                  <a:pt x="4406148" y="4406147"/>
                </a:lnTo>
                <a:lnTo>
                  <a:pt x="3513056" y="5299239"/>
                </a:lnTo>
                <a:lnTo>
                  <a:pt x="1" y="5299239"/>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3" name="Freeform: Shape 12">
            <a:extLst>
              <a:ext uri="{FF2B5EF4-FFF2-40B4-BE49-F238E27FC236}">
                <a16:creationId xmlns:a16="http://schemas.microsoft.com/office/drawing/2014/main" id="{D68D0C72-2B2C-4C85-A091-157853C71784}"/>
              </a:ext>
            </a:extLst>
          </p:cNvPr>
          <p:cNvSpPr/>
          <p:nvPr userDrawn="1"/>
        </p:nvSpPr>
        <p:spPr>
          <a:xfrm rot="8100000" flipH="1">
            <a:off x="9583575" y="1088097"/>
            <a:ext cx="5072180" cy="4843502"/>
          </a:xfrm>
          <a:custGeom>
            <a:avLst/>
            <a:gdLst>
              <a:gd name="connsiteX0" fmla="*/ 5072180 w 5072180"/>
              <a:gd name="connsiteY0" fmla="*/ 4843501 h 4843502"/>
              <a:gd name="connsiteX1" fmla="*/ 228679 w 5072180"/>
              <a:gd name="connsiteY1" fmla="*/ 0 h 4843502"/>
              <a:gd name="connsiteX2" fmla="*/ 1 w 5072180"/>
              <a:gd name="connsiteY2" fmla="*/ 228678 h 4843502"/>
              <a:gd name="connsiteX3" fmla="*/ 0 w 5072180"/>
              <a:gd name="connsiteY3" fmla="*/ 4843502 h 4843502"/>
            </a:gdLst>
            <a:ahLst/>
            <a:cxnLst>
              <a:cxn ang="0">
                <a:pos x="connsiteX0" y="connsiteY0"/>
              </a:cxn>
              <a:cxn ang="0">
                <a:pos x="connsiteX1" y="connsiteY1"/>
              </a:cxn>
              <a:cxn ang="0">
                <a:pos x="connsiteX2" y="connsiteY2"/>
              </a:cxn>
              <a:cxn ang="0">
                <a:pos x="connsiteX3" y="connsiteY3"/>
              </a:cxn>
            </a:cxnLst>
            <a:rect l="l" t="t" r="r" b="b"/>
            <a:pathLst>
              <a:path w="5072180" h="4843502">
                <a:moveTo>
                  <a:pt x="5072180" y="4843501"/>
                </a:moveTo>
                <a:lnTo>
                  <a:pt x="228679" y="0"/>
                </a:lnTo>
                <a:lnTo>
                  <a:pt x="1" y="228678"/>
                </a:lnTo>
                <a:lnTo>
                  <a:pt x="0" y="4843502"/>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4" name="Freeform: Shape 13">
            <a:extLst>
              <a:ext uri="{FF2B5EF4-FFF2-40B4-BE49-F238E27FC236}">
                <a16:creationId xmlns:a16="http://schemas.microsoft.com/office/drawing/2014/main" id="{8E25334A-5FE3-4DDA-8D32-4796CCFCAA74}"/>
              </a:ext>
            </a:extLst>
          </p:cNvPr>
          <p:cNvSpPr/>
          <p:nvPr userDrawn="1"/>
        </p:nvSpPr>
        <p:spPr>
          <a:xfrm rot="2700000">
            <a:off x="11438585" y="5665752"/>
            <a:ext cx="877778" cy="1755556"/>
          </a:xfrm>
          <a:custGeom>
            <a:avLst/>
            <a:gdLst>
              <a:gd name="connsiteX0" fmla="*/ 0 w 877778"/>
              <a:gd name="connsiteY0" fmla="*/ 0 h 1755556"/>
              <a:gd name="connsiteX1" fmla="*/ 877778 w 877778"/>
              <a:gd name="connsiteY1" fmla="*/ 877778 h 1755556"/>
              <a:gd name="connsiteX2" fmla="*/ 0 w 877778"/>
              <a:gd name="connsiteY2" fmla="*/ 1755556 h 1755556"/>
            </a:gdLst>
            <a:ahLst/>
            <a:cxnLst>
              <a:cxn ang="0">
                <a:pos x="connsiteX0" y="connsiteY0"/>
              </a:cxn>
              <a:cxn ang="0">
                <a:pos x="connsiteX1" y="connsiteY1"/>
              </a:cxn>
              <a:cxn ang="0">
                <a:pos x="connsiteX2" y="connsiteY2"/>
              </a:cxn>
            </a:cxnLst>
            <a:rect l="l" t="t" r="r" b="b"/>
            <a:pathLst>
              <a:path w="877778" h="1755556">
                <a:moveTo>
                  <a:pt x="0" y="0"/>
                </a:moveTo>
                <a:lnTo>
                  <a:pt x="877778" y="877778"/>
                </a:lnTo>
                <a:lnTo>
                  <a:pt x="0" y="1755556"/>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5" name="Freeform: Shape 14">
            <a:extLst>
              <a:ext uri="{FF2B5EF4-FFF2-40B4-BE49-F238E27FC236}">
                <a16:creationId xmlns:a16="http://schemas.microsoft.com/office/drawing/2014/main" id="{18818DF1-D7FD-4C0F-875D-7A07E8F75C06}"/>
              </a:ext>
            </a:extLst>
          </p:cNvPr>
          <p:cNvSpPr/>
          <p:nvPr userDrawn="1"/>
        </p:nvSpPr>
        <p:spPr>
          <a:xfrm rot="8100000" flipH="1">
            <a:off x="10582265" y="5841410"/>
            <a:ext cx="2372348" cy="1186174"/>
          </a:xfrm>
          <a:custGeom>
            <a:avLst/>
            <a:gdLst>
              <a:gd name="connsiteX0" fmla="*/ 2372348 w 2372348"/>
              <a:gd name="connsiteY0" fmla="*/ 1186174 h 1186174"/>
              <a:gd name="connsiteX1" fmla="*/ 1186174 w 2372348"/>
              <a:gd name="connsiteY1" fmla="*/ 0 h 1186174"/>
              <a:gd name="connsiteX2" fmla="*/ 0 w 2372348"/>
              <a:gd name="connsiteY2" fmla="*/ 1186174 h 1186174"/>
            </a:gdLst>
            <a:ahLst/>
            <a:cxnLst>
              <a:cxn ang="0">
                <a:pos x="connsiteX0" y="connsiteY0"/>
              </a:cxn>
              <a:cxn ang="0">
                <a:pos x="connsiteX1" y="connsiteY1"/>
              </a:cxn>
              <a:cxn ang="0">
                <a:pos x="connsiteX2" y="connsiteY2"/>
              </a:cxn>
            </a:cxnLst>
            <a:rect l="l" t="t" r="r" b="b"/>
            <a:pathLst>
              <a:path w="2372348" h="1186174">
                <a:moveTo>
                  <a:pt x="2372348" y="1186174"/>
                </a:moveTo>
                <a:lnTo>
                  <a:pt x="1186174" y="0"/>
                </a:lnTo>
                <a:lnTo>
                  <a:pt x="0" y="1186174"/>
                </a:lnTo>
                <a:close/>
              </a:path>
            </a:pathLst>
          </a:custGeom>
          <a:pattFill prst="wdUp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grpSp>
        <p:nvGrpSpPr>
          <p:cNvPr id="16" name="Group 15">
            <a:extLst>
              <a:ext uri="{FF2B5EF4-FFF2-40B4-BE49-F238E27FC236}">
                <a16:creationId xmlns:a16="http://schemas.microsoft.com/office/drawing/2014/main" id="{8F9BB384-9E14-4CEA-82C1-21837229D3EF}"/>
              </a:ext>
            </a:extLst>
          </p:cNvPr>
          <p:cNvGrpSpPr/>
          <p:nvPr userDrawn="1"/>
        </p:nvGrpSpPr>
        <p:grpSpPr>
          <a:xfrm rot="16200000">
            <a:off x="431651" y="-917359"/>
            <a:ext cx="1532001" cy="1826463"/>
            <a:chOff x="10800164" y="7142066"/>
            <a:chExt cx="2775293" cy="3308724"/>
          </a:xfrm>
        </p:grpSpPr>
        <p:sp>
          <p:nvSpPr>
            <p:cNvPr id="17" name="Freeform: Shape 16">
              <a:extLst>
                <a:ext uri="{FF2B5EF4-FFF2-40B4-BE49-F238E27FC236}">
                  <a16:creationId xmlns:a16="http://schemas.microsoft.com/office/drawing/2014/main" id="{0862A81A-959D-4EAB-90ED-DB20759BB397}"/>
                </a:ext>
              </a:extLst>
            </p:cNvPr>
            <p:cNvSpPr/>
            <p:nvPr/>
          </p:nvSpPr>
          <p:spPr>
            <a:xfrm rot="2700000">
              <a:off x="10800164" y="7675497"/>
              <a:ext cx="2775293" cy="277529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8" name="Freeform: Shape 17">
              <a:extLst>
                <a:ext uri="{FF2B5EF4-FFF2-40B4-BE49-F238E27FC236}">
                  <a16:creationId xmlns:a16="http://schemas.microsoft.com/office/drawing/2014/main" id="{AAB9E28C-9422-42BD-AECE-29B44B5D63E2}"/>
                </a:ext>
              </a:extLst>
            </p:cNvPr>
            <p:cNvSpPr/>
            <p:nvPr/>
          </p:nvSpPr>
          <p:spPr>
            <a:xfrm rot="8100000" flipH="1">
              <a:off x="10811837" y="7142066"/>
              <a:ext cx="2751954" cy="2751955"/>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19" name="Group 18">
            <a:extLst>
              <a:ext uri="{FF2B5EF4-FFF2-40B4-BE49-F238E27FC236}">
                <a16:creationId xmlns:a16="http://schemas.microsoft.com/office/drawing/2014/main" id="{2772239B-C46D-4458-BB4B-DDB12FAB0172}"/>
              </a:ext>
            </a:extLst>
          </p:cNvPr>
          <p:cNvGrpSpPr/>
          <p:nvPr userDrawn="1"/>
        </p:nvGrpSpPr>
        <p:grpSpPr>
          <a:xfrm rot="16200000">
            <a:off x="1992859" y="-497210"/>
            <a:ext cx="818398" cy="986162"/>
            <a:chOff x="10945855" y="7317026"/>
            <a:chExt cx="2483924" cy="2993104"/>
          </a:xfrm>
        </p:grpSpPr>
        <p:sp>
          <p:nvSpPr>
            <p:cNvPr id="20" name="Freeform: Shape 19">
              <a:extLst>
                <a:ext uri="{FF2B5EF4-FFF2-40B4-BE49-F238E27FC236}">
                  <a16:creationId xmlns:a16="http://schemas.microsoft.com/office/drawing/2014/main" id="{3C8A2A1A-1FB9-4CA1-B74E-B293187E51AA}"/>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1" name="Freeform: Shape 20">
              <a:extLst>
                <a:ext uri="{FF2B5EF4-FFF2-40B4-BE49-F238E27FC236}">
                  <a16:creationId xmlns:a16="http://schemas.microsoft.com/office/drawing/2014/main" id="{DF2B18BA-6B43-40FA-A23B-D894D6AB468B}"/>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3" name="Text Placeholder 2">
            <a:extLst>
              <a:ext uri="{FF2B5EF4-FFF2-40B4-BE49-F238E27FC236}">
                <a16:creationId xmlns:a16="http://schemas.microsoft.com/office/drawing/2014/main" id="{5E194264-A3F5-42E2-9A63-DCCED0457E1B}"/>
              </a:ext>
            </a:extLst>
          </p:cNvPr>
          <p:cNvSpPr>
            <a:spLocks noGrp="1"/>
          </p:cNvSpPr>
          <p:nvPr>
            <p:ph type="body" idx="1"/>
          </p:nvPr>
        </p:nvSpPr>
        <p:spPr>
          <a:xfrm>
            <a:off x="831850" y="4754880"/>
            <a:ext cx="6803136" cy="365760"/>
          </a:xfrm>
        </p:spPr>
        <p:txBody>
          <a:bodyPr vert="horz" lIns="91440" tIns="45720" rIns="91440" bIns="45720" rtlCol="0">
            <a:normAutofit/>
          </a:bodyPr>
          <a:lstStyle>
            <a:lvl1pPr marL="0" indent="0">
              <a:buNone/>
              <a:defRPr lang="en-US" sz="1600" spc="300">
                <a:solidFill>
                  <a:schemeClr val="accent1">
                    <a:lumMod val="20000"/>
                    <a:lumOff val="80000"/>
                  </a:schemeClr>
                </a:solidFill>
                <a:latin typeface="+mn-lt"/>
                <a:cs typeface="Arial" panose="020B0604020202020204" pitchFamily="34" charset="0"/>
              </a:defRPr>
            </a:lvl1pPr>
          </a:lstStyle>
          <a:p>
            <a:pPr marL="228600" lvl="0" indent="-228600"/>
            <a:r>
              <a:rPr lang="en-US" noProof="0"/>
              <a:t>Click to edit Master text styles</a:t>
            </a:r>
          </a:p>
        </p:txBody>
      </p:sp>
      <p:sp>
        <p:nvSpPr>
          <p:cNvPr id="22" name="Slide Number Placeholder 4">
            <a:extLst>
              <a:ext uri="{FF2B5EF4-FFF2-40B4-BE49-F238E27FC236}">
                <a16:creationId xmlns:a16="http://schemas.microsoft.com/office/drawing/2014/main" id="{0F332671-6296-47C8-BF26-B2D962F5D03D}"/>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23" name="Title 1">
            <a:extLst>
              <a:ext uri="{FF2B5EF4-FFF2-40B4-BE49-F238E27FC236}">
                <a16:creationId xmlns:a16="http://schemas.microsoft.com/office/drawing/2014/main" id="{7772A652-7229-2B42-B87B-298C31D6F0CB}"/>
              </a:ext>
            </a:extLst>
          </p:cNvPr>
          <p:cNvSpPr>
            <a:spLocks noGrp="1"/>
          </p:cNvSpPr>
          <p:nvPr>
            <p:ph type="title" hasCustomPrompt="1"/>
          </p:nvPr>
        </p:nvSpPr>
        <p:spPr>
          <a:xfrm>
            <a:off x="832104" y="3886200"/>
            <a:ext cx="7781544" cy="859055"/>
          </a:xfrm>
        </p:spPr>
        <p:txBody>
          <a:bodyPr vert="horz" lIns="91440" tIns="45720" rIns="91440" bIns="45720" rtlCol="0" anchor="b">
            <a:normAutofit/>
          </a:bodyPr>
          <a:lstStyle>
            <a:lvl1pPr>
              <a:defRPr lang="en-GB" sz="5400" b="1" dirty="0">
                <a:solidFill>
                  <a:schemeClr val="bg1"/>
                </a:solidFill>
                <a:latin typeface="+mj-lt"/>
              </a:defRPr>
            </a:lvl1pPr>
          </a:lstStyle>
          <a:p>
            <a:pPr lvl="0"/>
            <a:r>
              <a:rPr lang="en-US" noProof="0"/>
              <a:t>Section Title 01</a:t>
            </a:r>
          </a:p>
        </p:txBody>
      </p:sp>
    </p:spTree>
    <p:extLst>
      <p:ext uri="{BB962C8B-B14F-4D97-AF65-F5344CB8AC3E}">
        <p14:creationId xmlns:p14="http://schemas.microsoft.com/office/powerpoint/2010/main" val="16751974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lt Section Header">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2CDBB6E5-B91E-4946-9390-E8693855103A}"/>
              </a:ext>
            </a:extLst>
          </p:cNvPr>
          <p:cNvSpPr/>
          <p:nvPr userDrawn="1"/>
        </p:nvSpPr>
        <p:spPr>
          <a:xfrm>
            <a:off x="0" y="0"/>
            <a:ext cx="12192000"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4" name="Freeform: Shape 33">
            <a:extLst>
              <a:ext uri="{FF2B5EF4-FFF2-40B4-BE49-F238E27FC236}">
                <a16:creationId xmlns:a16="http://schemas.microsoft.com/office/drawing/2014/main" id="{0C3CC1C9-1FA0-4FE4-8984-4A8B3728D674}"/>
              </a:ext>
            </a:extLst>
          </p:cNvPr>
          <p:cNvSpPr/>
          <p:nvPr userDrawn="1"/>
        </p:nvSpPr>
        <p:spPr>
          <a:xfrm rot="16200000" flipV="1">
            <a:off x="2855762" y="-2473495"/>
            <a:ext cx="6862743" cy="11809733"/>
          </a:xfrm>
          <a:custGeom>
            <a:avLst/>
            <a:gdLst>
              <a:gd name="connsiteX0" fmla="*/ 6862743 w 6862743"/>
              <a:gd name="connsiteY0" fmla="*/ 11809733 h 11809733"/>
              <a:gd name="connsiteX1" fmla="*/ 6862743 w 6862743"/>
              <a:gd name="connsiteY1" fmla="*/ 7708334 h 11809733"/>
              <a:gd name="connsiteX2" fmla="*/ 4147292 w 6862743"/>
              <a:gd name="connsiteY2" fmla="*/ 7708334 h 11809733"/>
              <a:gd name="connsiteX3" fmla="*/ 4147292 w 6862743"/>
              <a:gd name="connsiteY3" fmla="*/ 7708332 h 11809733"/>
              <a:gd name="connsiteX4" fmla="*/ 6862743 w 6862743"/>
              <a:gd name="connsiteY4" fmla="*/ 7708332 h 11809733"/>
              <a:gd name="connsiteX5" fmla="*/ 4147291 w 6862743"/>
              <a:gd name="connsiteY5" fmla="*/ 4987262 h 11809733"/>
              <a:gd name="connsiteX6" fmla="*/ 4147291 w 6862743"/>
              <a:gd name="connsiteY6" fmla="*/ 3835308 h 11809733"/>
              <a:gd name="connsiteX7" fmla="*/ 307017 w 6862743"/>
              <a:gd name="connsiteY7" fmla="*/ 0 h 11809733"/>
              <a:gd name="connsiteX8" fmla="*/ 0 w 6862743"/>
              <a:gd name="connsiteY8" fmla="*/ 0 h 11809733"/>
              <a:gd name="connsiteX9" fmla="*/ 0 w 6862743"/>
              <a:gd name="connsiteY9" fmla="*/ 11809733 h 11809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3" h="11809733">
                <a:moveTo>
                  <a:pt x="6862743" y="11809733"/>
                </a:moveTo>
                <a:lnTo>
                  <a:pt x="6862743" y="7708334"/>
                </a:lnTo>
                <a:lnTo>
                  <a:pt x="4147292" y="7708334"/>
                </a:lnTo>
                <a:lnTo>
                  <a:pt x="4147292" y="7708332"/>
                </a:lnTo>
                <a:lnTo>
                  <a:pt x="6862743" y="7708332"/>
                </a:lnTo>
                <a:lnTo>
                  <a:pt x="4147291" y="4987262"/>
                </a:lnTo>
                <a:lnTo>
                  <a:pt x="4147291" y="3835308"/>
                </a:lnTo>
                <a:lnTo>
                  <a:pt x="307017" y="0"/>
                </a:lnTo>
                <a:lnTo>
                  <a:pt x="0" y="0"/>
                </a:lnTo>
                <a:lnTo>
                  <a:pt x="0" y="11809733"/>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24" name="Freeform: Shape 23">
            <a:extLst>
              <a:ext uri="{FF2B5EF4-FFF2-40B4-BE49-F238E27FC236}">
                <a16:creationId xmlns:a16="http://schemas.microsoft.com/office/drawing/2014/main" id="{8E049265-431E-48DE-B7F7-4959930171DC}"/>
              </a:ext>
            </a:extLst>
          </p:cNvPr>
          <p:cNvSpPr/>
          <p:nvPr userDrawn="1"/>
        </p:nvSpPr>
        <p:spPr>
          <a:xfrm rot="16200000" flipV="1">
            <a:off x="2626806" y="-2626805"/>
            <a:ext cx="6862743" cy="12116353"/>
          </a:xfrm>
          <a:custGeom>
            <a:avLst/>
            <a:gdLst>
              <a:gd name="connsiteX0" fmla="*/ 6853871 w 6853871"/>
              <a:gd name="connsiteY0" fmla="*/ 12116353 h 12116353"/>
              <a:gd name="connsiteX1" fmla="*/ 6853871 w 6853871"/>
              <a:gd name="connsiteY1" fmla="*/ 8014954 h 12116353"/>
              <a:gd name="connsiteX2" fmla="*/ 4141930 w 6853871"/>
              <a:gd name="connsiteY2" fmla="*/ 8014954 h 12116353"/>
              <a:gd name="connsiteX3" fmla="*/ 4141930 w 6853871"/>
              <a:gd name="connsiteY3" fmla="*/ 8014952 h 12116353"/>
              <a:gd name="connsiteX4" fmla="*/ 6853871 w 6853871"/>
              <a:gd name="connsiteY4" fmla="*/ 8014952 h 12116353"/>
              <a:gd name="connsiteX5" fmla="*/ 4141930 w 6853871"/>
              <a:gd name="connsiteY5" fmla="*/ 5293882 h 12116353"/>
              <a:gd name="connsiteX6" fmla="*/ 4141930 w 6853871"/>
              <a:gd name="connsiteY6" fmla="*/ 4141928 h 12116353"/>
              <a:gd name="connsiteX7" fmla="*/ 0 w 6853871"/>
              <a:gd name="connsiteY7" fmla="*/ 0 h 12116353"/>
              <a:gd name="connsiteX8" fmla="*/ 0 w 6853871"/>
              <a:gd name="connsiteY8" fmla="*/ 12116353 h 12116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3871" h="12116353">
                <a:moveTo>
                  <a:pt x="6853871" y="12116353"/>
                </a:moveTo>
                <a:lnTo>
                  <a:pt x="6853871" y="8014954"/>
                </a:lnTo>
                <a:lnTo>
                  <a:pt x="4141930" y="8014954"/>
                </a:lnTo>
                <a:lnTo>
                  <a:pt x="4141930" y="8014952"/>
                </a:lnTo>
                <a:lnTo>
                  <a:pt x="6853871" y="8014952"/>
                </a:lnTo>
                <a:lnTo>
                  <a:pt x="4141930" y="5293882"/>
                </a:lnTo>
                <a:lnTo>
                  <a:pt x="4141930" y="4141928"/>
                </a:lnTo>
                <a:lnTo>
                  <a:pt x="0" y="0"/>
                </a:lnTo>
                <a:lnTo>
                  <a:pt x="0" y="12116353"/>
                </a:lnTo>
                <a:close/>
              </a:path>
            </a:pathLst>
          </a:custGeom>
          <a:pattFill prst="wdUpDiag">
            <a:fgClr>
              <a:schemeClr val="accent2"/>
            </a:fgClr>
            <a:bgClr>
              <a:schemeClr val="accent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5" name="Freeform: Shape 24">
            <a:extLst>
              <a:ext uri="{FF2B5EF4-FFF2-40B4-BE49-F238E27FC236}">
                <a16:creationId xmlns:a16="http://schemas.microsoft.com/office/drawing/2014/main" id="{173E5F2D-1F8E-4DCC-857F-932C6C6539BB}"/>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nvGrpSpPr>
          <p:cNvPr id="26" name="Group 25">
            <a:extLst>
              <a:ext uri="{FF2B5EF4-FFF2-40B4-BE49-F238E27FC236}">
                <a16:creationId xmlns:a16="http://schemas.microsoft.com/office/drawing/2014/main" id="{E9318B2B-E019-4078-9EF0-C9D6281AE31B}"/>
              </a:ext>
            </a:extLst>
          </p:cNvPr>
          <p:cNvGrpSpPr/>
          <p:nvPr userDrawn="1"/>
        </p:nvGrpSpPr>
        <p:grpSpPr>
          <a:xfrm>
            <a:off x="9776075" y="2057401"/>
            <a:ext cx="4413559" cy="3934444"/>
            <a:chOff x="9222437" y="1088097"/>
            <a:chExt cx="5433318" cy="4843502"/>
          </a:xfrm>
        </p:grpSpPr>
        <p:sp>
          <p:nvSpPr>
            <p:cNvPr id="27" name="Freeform: Shape 26">
              <a:extLst>
                <a:ext uri="{FF2B5EF4-FFF2-40B4-BE49-F238E27FC236}">
                  <a16:creationId xmlns:a16="http://schemas.microsoft.com/office/drawing/2014/main" id="{D3E625C0-9656-421F-861F-67C8F93362ED}"/>
                </a:ext>
              </a:extLst>
            </p:cNvPr>
            <p:cNvSpPr/>
            <p:nvPr/>
          </p:nvSpPr>
          <p:spPr>
            <a:xfrm rot="2700000">
              <a:off x="9668983" y="1078460"/>
              <a:ext cx="4406148" cy="5299239"/>
            </a:xfrm>
            <a:custGeom>
              <a:avLst/>
              <a:gdLst>
                <a:gd name="connsiteX0" fmla="*/ 0 w 4406148"/>
                <a:gd name="connsiteY0" fmla="*/ 0 h 5299239"/>
                <a:gd name="connsiteX1" fmla="*/ 4406148 w 4406148"/>
                <a:gd name="connsiteY1" fmla="*/ 4406147 h 5299239"/>
                <a:gd name="connsiteX2" fmla="*/ 3513056 w 4406148"/>
                <a:gd name="connsiteY2" fmla="*/ 5299239 h 5299239"/>
                <a:gd name="connsiteX3" fmla="*/ 1 w 4406148"/>
                <a:gd name="connsiteY3" fmla="*/ 5299239 h 5299239"/>
              </a:gdLst>
              <a:ahLst/>
              <a:cxnLst>
                <a:cxn ang="0">
                  <a:pos x="connsiteX0" y="connsiteY0"/>
                </a:cxn>
                <a:cxn ang="0">
                  <a:pos x="connsiteX1" y="connsiteY1"/>
                </a:cxn>
                <a:cxn ang="0">
                  <a:pos x="connsiteX2" y="connsiteY2"/>
                </a:cxn>
                <a:cxn ang="0">
                  <a:pos x="connsiteX3" y="connsiteY3"/>
                </a:cxn>
              </a:cxnLst>
              <a:rect l="l" t="t" r="r" b="b"/>
              <a:pathLst>
                <a:path w="4406148" h="5299239">
                  <a:moveTo>
                    <a:pt x="0" y="0"/>
                  </a:moveTo>
                  <a:lnTo>
                    <a:pt x="4406148" y="4406147"/>
                  </a:lnTo>
                  <a:lnTo>
                    <a:pt x="3513056" y="5299239"/>
                  </a:lnTo>
                  <a:lnTo>
                    <a:pt x="1" y="5299239"/>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28" name="Freeform: Shape 27">
              <a:extLst>
                <a:ext uri="{FF2B5EF4-FFF2-40B4-BE49-F238E27FC236}">
                  <a16:creationId xmlns:a16="http://schemas.microsoft.com/office/drawing/2014/main" id="{49F8E490-C6E3-4D00-866F-CD85DD88996E}"/>
                </a:ext>
              </a:extLst>
            </p:cNvPr>
            <p:cNvSpPr/>
            <p:nvPr/>
          </p:nvSpPr>
          <p:spPr>
            <a:xfrm rot="8100000" flipH="1">
              <a:off x="9583575" y="1088097"/>
              <a:ext cx="5072180" cy="4843502"/>
            </a:xfrm>
            <a:custGeom>
              <a:avLst/>
              <a:gdLst>
                <a:gd name="connsiteX0" fmla="*/ 5072180 w 5072180"/>
                <a:gd name="connsiteY0" fmla="*/ 4843501 h 4843502"/>
                <a:gd name="connsiteX1" fmla="*/ 228679 w 5072180"/>
                <a:gd name="connsiteY1" fmla="*/ 0 h 4843502"/>
                <a:gd name="connsiteX2" fmla="*/ 1 w 5072180"/>
                <a:gd name="connsiteY2" fmla="*/ 228678 h 4843502"/>
                <a:gd name="connsiteX3" fmla="*/ 0 w 5072180"/>
                <a:gd name="connsiteY3" fmla="*/ 4843502 h 4843502"/>
              </a:gdLst>
              <a:ahLst/>
              <a:cxnLst>
                <a:cxn ang="0">
                  <a:pos x="connsiteX0" y="connsiteY0"/>
                </a:cxn>
                <a:cxn ang="0">
                  <a:pos x="connsiteX1" y="connsiteY1"/>
                </a:cxn>
                <a:cxn ang="0">
                  <a:pos x="connsiteX2" y="connsiteY2"/>
                </a:cxn>
                <a:cxn ang="0">
                  <a:pos x="connsiteX3" y="connsiteY3"/>
                </a:cxn>
              </a:cxnLst>
              <a:rect l="l" t="t" r="r" b="b"/>
              <a:pathLst>
                <a:path w="5072180" h="4843502">
                  <a:moveTo>
                    <a:pt x="5072180" y="4843501"/>
                  </a:moveTo>
                  <a:lnTo>
                    <a:pt x="228679" y="0"/>
                  </a:lnTo>
                  <a:lnTo>
                    <a:pt x="1" y="228678"/>
                  </a:lnTo>
                  <a:lnTo>
                    <a:pt x="0" y="4843502"/>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grpSp>
      <p:sp>
        <p:nvSpPr>
          <p:cNvPr id="29" name="Freeform: Shape 28">
            <a:extLst>
              <a:ext uri="{FF2B5EF4-FFF2-40B4-BE49-F238E27FC236}">
                <a16:creationId xmlns:a16="http://schemas.microsoft.com/office/drawing/2014/main" id="{EE8F5B31-1523-46AE-9455-C33DFC1BDDE0}"/>
              </a:ext>
            </a:extLst>
          </p:cNvPr>
          <p:cNvSpPr/>
          <p:nvPr userDrawn="1"/>
        </p:nvSpPr>
        <p:spPr>
          <a:xfrm rot="2700000">
            <a:off x="11438585" y="5665752"/>
            <a:ext cx="877778" cy="1755556"/>
          </a:xfrm>
          <a:custGeom>
            <a:avLst/>
            <a:gdLst>
              <a:gd name="connsiteX0" fmla="*/ 0 w 877778"/>
              <a:gd name="connsiteY0" fmla="*/ 0 h 1755556"/>
              <a:gd name="connsiteX1" fmla="*/ 877778 w 877778"/>
              <a:gd name="connsiteY1" fmla="*/ 877778 h 1755556"/>
              <a:gd name="connsiteX2" fmla="*/ 0 w 877778"/>
              <a:gd name="connsiteY2" fmla="*/ 1755556 h 1755556"/>
            </a:gdLst>
            <a:ahLst/>
            <a:cxnLst>
              <a:cxn ang="0">
                <a:pos x="connsiteX0" y="connsiteY0"/>
              </a:cxn>
              <a:cxn ang="0">
                <a:pos x="connsiteX1" y="connsiteY1"/>
              </a:cxn>
              <a:cxn ang="0">
                <a:pos x="connsiteX2" y="connsiteY2"/>
              </a:cxn>
            </a:cxnLst>
            <a:rect l="l" t="t" r="r" b="b"/>
            <a:pathLst>
              <a:path w="877778" h="1755556">
                <a:moveTo>
                  <a:pt x="0" y="0"/>
                </a:moveTo>
                <a:lnTo>
                  <a:pt x="877778" y="877778"/>
                </a:lnTo>
                <a:lnTo>
                  <a:pt x="0" y="1755556"/>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30" name="Freeform: Shape 29">
            <a:extLst>
              <a:ext uri="{FF2B5EF4-FFF2-40B4-BE49-F238E27FC236}">
                <a16:creationId xmlns:a16="http://schemas.microsoft.com/office/drawing/2014/main" id="{5D17048F-C2E1-4775-BC32-50BD6219F89D}"/>
              </a:ext>
            </a:extLst>
          </p:cNvPr>
          <p:cNvSpPr/>
          <p:nvPr userDrawn="1"/>
        </p:nvSpPr>
        <p:spPr>
          <a:xfrm rot="8100000" flipH="1">
            <a:off x="10582265" y="5841410"/>
            <a:ext cx="2372348" cy="1186174"/>
          </a:xfrm>
          <a:custGeom>
            <a:avLst/>
            <a:gdLst>
              <a:gd name="connsiteX0" fmla="*/ 2372348 w 2372348"/>
              <a:gd name="connsiteY0" fmla="*/ 1186174 h 1186174"/>
              <a:gd name="connsiteX1" fmla="*/ 1186174 w 2372348"/>
              <a:gd name="connsiteY1" fmla="*/ 0 h 1186174"/>
              <a:gd name="connsiteX2" fmla="*/ 0 w 2372348"/>
              <a:gd name="connsiteY2" fmla="*/ 1186174 h 1186174"/>
            </a:gdLst>
            <a:ahLst/>
            <a:cxnLst>
              <a:cxn ang="0">
                <a:pos x="connsiteX0" y="connsiteY0"/>
              </a:cxn>
              <a:cxn ang="0">
                <a:pos x="connsiteX1" y="connsiteY1"/>
              </a:cxn>
              <a:cxn ang="0">
                <a:pos x="connsiteX2" y="connsiteY2"/>
              </a:cxn>
            </a:cxnLst>
            <a:rect l="l" t="t" r="r" b="b"/>
            <a:pathLst>
              <a:path w="2372348" h="1186174">
                <a:moveTo>
                  <a:pt x="2372348" y="1186174"/>
                </a:moveTo>
                <a:lnTo>
                  <a:pt x="1186174" y="0"/>
                </a:lnTo>
                <a:lnTo>
                  <a:pt x="0" y="1186174"/>
                </a:lnTo>
                <a:close/>
              </a:path>
            </a:pathLst>
          </a:custGeom>
          <a:pattFill prst="wdUp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grpSp>
        <p:nvGrpSpPr>
          <p:cNvPr id="31" name="Group 30">
            <a:extLst>
              <a:ext uri="{FF2B5EF4-FFF2-40B4-BE49-F238E27FC236}">
                <a16:creationId xmlns:a16="http://schemas.microsoft.com/office/drawing/2014/main" id="{EAB002AA-4848-49C8-A834-036F860C79A3}"/>
              </a:ext>
            </a:extLst>
          </p:cNvPr>
          <p:cNvGrpSpPr/>
          <p:nvPr userDrawn="1"/>
        </p:nvGrpSpPr>
        <p:grpSpPr>
          <a:xfrm rot="16200000" flipH="1">
            <a:off x="9913705" y="6257994"/>
            <a:ext cx="1052473" cy="1209445"/>
            <a:chOff x="10800165" y="7142066"/>
            <a:chExt cx="2775293" cy="3189215"/>
          </a:xfrm>
        </p:grpSpPr>
        <p:sp>
          <p:nvSpPr>
            <p:cNvPr id="32" name="Freeform: Shape 31">
              <a:extLst>
                <a:ext uri="{FF2B5EF4-FFF2-40B4-BE49-F238E27FC236}">
                  <a16:creationId xmlns:a16="http://schemas.microsoft.com/office/drawing/2014/main" id="{14B187A8-7F8D-469D-A03B-4F835A5746DE}"/>
                </a:ext>
              </a:extLst>
            </p:cNvPr>
            <p:cNvSpPr/>
            <p:nvPr/>
          </p:nvSpPr>
          <p:spPr>
            <a:xfrm rot="2700000">
              <a:off x="10800166" y="7555988"/>
              <a:ext cx="2775292" cy="277529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3" name="Freeform: Shape 32">
              <a:extLst>
                <a:ext uri="{FF2B5EF4-FFF2-40B4-BE49-F238E27FC236}">
                  <a16:creationId xmlns:a16="http://schemas.microsoft.com/office/drawing/2014/main" id="{03D871D1-A11A-48FB-82A8-8D61AB5CB85C}"/>
                </a:ext>
              </a:extLst>
            </p:cNvPr>
            <p:cNvSpPr/>
            <p:nvPr/>
          </p:nvSpPr>
          <p:spPr>
            <a:xfrm rot="8100000" flipH="1">
              <a:off x="10811837" y="7142066"/>
              <a:ext cx="2751954" cy="2751955"/>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 name="Title 1">
            <a:extLst>
              <a:ext uri="{FF2B5EF4-FFF2-40B4-BE49-F238E27FC236}">
                <a16:creationId xmlns:a16="http://schemas.microsoft.com/office/drawing/2014/main" id="{42374B20-3E42-44AF-BEF1-8AB33067395C}"/>
              </a:ext>
            </a:extLst>
          </p:cNvPr>
          <p:cNvSpPr>
            <a:spLocks noGrp="1"/>
          </p:cNvSpPr>
          <p:nvPr>
            <p:ph type="title" hasCustomPrompt="1"/>
          </p:nvPr>
        </p:nvSpPr>
        <p:spPr>
          <a:xfrm>
            <a:off x="832104" y="3886200"/>
            <a:ext cx="7781544" cy="859055"/>
          </a:xfrm>
        </p:spPr>
        <p:txBody>
          <a:bodyPr vert="horz" lIns="91440" tIns="45720" rIns="91440" bIns="45720" rtlCol="0" anchor="b">
            <a:normAutofit/>
          </a:bodyPr>
          <a:lstStyle>
            <a:lvl1pPr>
              <a:defRPr lang="en-GB" sz="5400" b="1" dirty="0">
                <a:solidFill>
                  <a:schemeClr val="bg1"/>
                </a:solidFill>
                <a:latin typeface="+mj-lt"/>
              </a:defRPr>
            </a:lvl1pPr>
          </a:lstStyle>
          <a:p>
            <a:pPr lvl="0"/>
            <a:r>
              <a:rPr lang="en-US" noProof="0"/>
              <a:t>Section Title 01</a:t>
            </a:r>
          </a:p>
        </p:txBody>
      </p:sp>
      <p:sp>
        <p:nvSpPr>
          <p:cNvPr id="3" name="Text Placeholder 2">
            <a:extLst>
              <a:ext uri="{FF2B5EF4-FFF2-40B4-BE49-F238E27FC236}">
                <a16:creationId xmlns:a16="http://schemas.microsoft.com/office/drawing/2014/main" id="{5E194264-A3F5-42E2-9A63-DCCED0457E1B}"/>
              </a:ext>
            </a:extLst>
          </p:cNvPr>
          <p:cNvSpPr>
            <a:spLocks noGrp="1"/>
          </p:cNvSpPr>
          <p:nvPr>
            <p:ph type="body" idx="1"/>
          </p:nvPr>
        </p:nvSpPr>
        <p:spPr>
          <a:xfrm>
            <a:off x="831850" y="4754880"/>
            <a:ext cx="6803136" cy="365760"/>
          </a:xfrm>
        </p:spPr>
        <p:txBody>
          <a:bodyPr vert="horz" lIns="91440" tIns="45720" rIns="91440" bIns="45720" rtlCol="0">
            <a:normAutofit/>
          </a:bodyPr>
          <a:lstStyle>
            <a:lvl1pPr marL="0" indent="0">
              <a:buNone/>
              <a:defRPr lang="en-US" sz="1600" spc="300">
                <a:solidFill>
                  <a:schemeClr val="accent1">
                    <a:lumMod val="20000"/>
                    <a:lumOff val="80000"/>
                  </a:schemeClr>
                </a:solidFill>
                <a:latin typeface="+mn-lt"/>
                <a:cs typeface="Arial" panose="020B0604020202020204" pitchFamily="34" charset="0"/>
              </a:defRPr>
            </a:lvl1pPr>
          </a:lstStyle>
          <a:p>
            <a:pPr marL="228600" lvl="0" indent="-228600"/>
            <a:r>
              <a:rPr lang="en-US" noProof="0"/>
              <a:t>Click to edit Master text styles</a:t>
            </a:r>
          </a:p>
        </p:txBody>
      </p:sp>
      <p:sp>
        <p:nvSpPr>
          <p:cNvPr id="35" name="Slide Number Placeholder 4">
            <a:extLst>
              <a:ext uri="{FF2B5EF4-FFF2-40B4-BE49-F238E27FC236}">
                <a16:creationId xmlns:a16="http://schemas.microsoft.com/office/drawing/2014/main" id="{6F73F836-940E-4B65-A29C-D0869263C935}"/>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Tree>
    <p:extLst>
      <p:ext uri="{BB962C8B-B14F-4D97-AF65-F5344CB8AC3E}">
        <p14:creationId xmlns:p14="http://schemas.microsoft.com/office/powerpoint/2010/main" val="35114788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Quote Slide">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2CDBB6E5-B91E-4946-9390-E8693855103A}"/>
              </a:ext>
            </a:extLst>
          </p:cNvPr>
          <p:cNvSpPr/>
          <p:nvPr userDrawn="1"/>
        </p:nvSpPr>
        <p:spPr>
          <a:xfrm>
            <a:off x="0" y="0"/>
            <a:ext cx="12192000"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4" name="Freeform: Shape 33">
            <a:extLst>
              <a:ext uri="{FF2B5EF4-FFF2-40B4-BE49-F238E27FC236}">
                <a16:creationId xmlns:a16="http://schemas.microsoft.com/office/drawing/2014/main" id="{0C3CC1C9-1FA0-4FE4-8984-4A8B3728D674}"/>
              </a:ext>
            </a:extLst>
          </p:cNvPr>
          <p:cNvSpPr/>
          <p:nvPr userDrawn="1"/>
        </p:nvSpPr>
        <p:spPr>
          <a:xfrm rot="16200000" flipV="1">
            <a:off x="2855762" y="-2473495"/>
            <a:ext cx="6862743" cy="11809733"/>
          </a:xfrm>
          <a:custGeom>
            <a:avLst/>
            <a:gdLst>
              <a:gd name="connsiteX0" fmla="*/ 6862743 w 6862743"/>
              <a:gd name="connsiteY0" fmla="*/ 11809733 h 11809733"/>
              <a:gd name="connsiteX1" fmla="*/ 6862743 w 6862743"/>
              <a:gd name="connsiteY1" fmla="*/ 7708334 h 11809733"/>
              <a:gd name="connsiteX2" fmla="*/ 4147292 w 6862743"/>
              <a:gd name="connsiteY2" fmla="*/ 7708334 h 11809733"/>
              <a:gd name="connsiteX3" fmla="*/ 4147292 w 6862743"/>
              <a:gd name="connsiteY3" fmla="*/ 7708332 h 11809733"/>
              <a:gd name="connsiteX4" fmla="*/ 6862743 w 6862743"/>
              <a:gd name="connsiteY4" fmla="*/ 7708332 h 11809733"/>
              <a:gd name="connsiteX5" fmla="*/ 4147291 w 6862743"/>
              <a:gd name="connsiteY5" fmla="*/ 4987262 h 11809733"/>
              <a:gd name="connsiteX6" fmla="*/ 4147291 w 6862743"/>
              <a:gd name="connsiteY6" fmla="*/ 3835308 h 11809733"/>
              <a:gd name="connsiteX7" fmla="*/ 307017 w 6862743"/>
              <a:gd name="connsiteY7" fmla="*/ 0 h 11809733"/>
              <a:gd name="connsiteX8" fmla="*/ 0 w 6862743"/>
              <a:gd name="connsiteY8" fmla="*/ 0 h 11809733"/>
              <a:gd name="connsiteX9" fmla="*/ 0 w 6862743"/>
              <a:gd name="connsiteY9" fmla="*/ 11809733 h 11809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3" h="11809733">
                <a:moveTo>
                  <a:pt x="6862743" y="11809733"/>
                </a:moveTo>
                <a:lnTo>
                  <a:pt x="6862743" y="7708334"/>
                </a:lnTo>
                <a:lnTo>
                  <a:pt x="4147292" y="7708334"/>
                </a:lnTo>
                <a:lnTo>
                  <a:pt x="4147292" y="7708332"/>
                </a:lnTo>
                <a:lnTo>
                  <a:pt x="6862743" y="7708332"/>
                </a:lnTo>
                <a:lnTo>
                  <a:pt x="4147291" y="4987262"/>
                </a:lnTo>
                <a:lnTo>
                  <a:pt x="4147291" y="3835308"/>
                </a:lnTo>
                <a:lnTo>
                  <a:pt x="307017" y="0"/>
                </a:lnTo>
                <a:lnTo>
                  <a:pt x="0" y="0"/>
                </a:lnTo>
                <a:lnTo>
                  <a:pt x="0" y="11809733"/>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24" name="Freeform: Shape 23">
            <a:extLst>
              <a:ext uri="{FF2B5EF4-FFF2-40B4-BE49-F238E27FC236}">
                <a16:creationId xmlns:a16="http://schemas.microsoft.com/office/drawing/2014/main" id="{8E049265-431E-48DE-B7F7-4959930171DC}"/>
              </a:ext>
            </a:extLst>
          </p:cNvPr>
          <p:cNvSpPr/>
          <p:nvPr userDrawn="1"/>
        </p:nvSpPr>
        <p:spPr>
          <a:xfrm rot="16200000" flipV="1">
            <a:off x="2626806" y="-2626805"/>
            <a:ext cx="6862743" cy="12116353"/>
          </a:xfrm>
          <a:custGeom>
            <a:avLst/>
            <a:gdLst>
              <a:gd name="connsiteX0" fmla="*/ 6853871 w 6853871"/>
              <a:gd name="connsiteY0" fmla="*/ 12116353 h 12116353"/>
              <a:gd name="connsiteX1" fmla="*/ 6853871 w 6853871"/>
              <a:gd name="connsiteY1" fmla="*/ 8014954 h 12116353"/>
              <a:gd name="connsiteX2" fmla="*/ 4141930 w 6853871"/>
              <a:gd name="connsiteY2" fmla="*/ 8014954 h 12116353"/>
              <a:gd name="connsiteX3" fmla="*/ 4141930 w 6853871"/>
              <a:gd name="connsiteY3" fmla="*/ 8014952 h 12116353"/>
              <a:gd name="connsiteX4" fmla="*/ 6853871 w 6853871"/>
              <a:gd name="connsiteY4" fmla="*/ 8014952 h 12116353"/>
              <a:gd name="connsiteX5" fmla="*/ 4141930 w 6853871"/>
              <a:gd name="connsiteY5" fmla="*/ 5293882 h 12116353"/>
              <a:gd name="connsiteX6" fmla="*/ 4141930 w 6853871"/>
              <a:gd name="connsiteY6" fmla="*/ 4141928 h 12116353"/>
              <a:gd name="connsiteX7" fmla="*/ 0 w 6853871"/>
              <a:gd name="connsiteY7" fmla="*/ 0 h 12116353"/>
              <a:gd name="connsiteX8" fmla="*/ 0 w 6853871"/>
              <a:gd name="connsiteY8" fmla="*/ 12116353 h 12116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3871" h="12116353">
                <a:moveTo>
                  <a:pt x="6853871" y="12116353"/>
                </a:moveTo>
                <a:lnTo>
                  <a:pt x="6853871" y="8014954"/>
                </a:lnTo>
                <a:lnTo>
                  <a:pt x="4141930" y="8014954"/>
                </a:lnTo>
                <a:lnTo>
                  <a:pt x="4141930" y="8014952"/>
                </a:lnTo>
                <a:lnTo>
                  <a:pt x="6853871" y="8014952"/>
                </a:lnTo>
                <a:lnTo>
                  <a:pt x="4141930" y="5293882"/>
                </a:lnTo>
                <a:lnTo>
                  <a:pt x="4141930" y="4141928"/>
                </a:lnTo>
                <a:lnTo>
                  <a:pt x="0" y="0"/>
                </a:lnTo>
                <a:lnTo>
                  <a:pt x="0" y="12116353"/>
                </a:lnTo>
                <a:close/>
              </a:path>
            </a:pathLst>
          </a:custGeom>
          <a:pattFill prst="wdUpDiag">
            <a:fgClr>
              <a:schemeClr val="accent2"/>
            </a:fgClr>
            <a:bgClr>
              <a:schemeClr val="accent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5" name="Freeform: Shape 24">
            <a:extLst>
              <a:ext uri="{FF2B5EF4-FFF2-40B4-BE49-F238E27FC236}">
                <a16:creationId xmlns:a16="http://schemas.microsoft.com/office/drawing/2014/main" id="{173E5F2D-1F8E-4DCC-857F-932C6C6539BB}"/>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 name="Oval 3">
            <a:extLst>
              <a:ext uri="{FF2B5EF4-FFF2-40B4-BE49-F238E27FC236}">
                <a16:creationId xmlns:a16="http://schemas.microsoft.com/office/drawing/2014/main" id="{ECB4C115-EFF9-405C-98BE-F4077B9730D0}"/>
              </a:ext>
            </a:extLst>
          </p:cNvPr>
          <p:cNvSpPr/>
          <p:nvPr userDrawn="1"/>
        </p:nvSpPr>
        <p:spPr>
          <a:xfrm>
            <a:off x="533399" y="914400"/>
            <a:ext cx="1944914" cy="1944914"/>
          </a:xfrm>
          <a:prstGeom prst="ellipse">
            <a:avLst/>
          </a:prstGeom>
          <a:solidFill>
            <a:schemeClr val="accent1">
              <a:lumMod val="50000"/>
            </a:schemeClr>
          </a:solidFill>
          <a:ln w="76200">
            <a:solidFill>
              <a:schemeClr val="accent1">
                <a:alpha val="5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8" name="Title 1">
            <a:extLst>
              <a:ext uri="{FF2B5EF4-FFF2-40B4-BE49-F238E27FC236}">
                <a16:creationId xmlns:a16="http://schemas.microsoft.com/office/drawing/2014/main" id="{C9A300DD-BB54-44ED-A7E4-01CD41EC930F}"/>
              </a:ext>
            </a:extLst>
          </p:cNvPr>
          <p:cNvSpPr txBox="1">
            <a:spLocks/>
          </p:cNvSpPr>
          <p:nvPr userDrawn="1"/>
        </p:nvSpPr>
        <p:spPr>
          <a:xfrm>
            <a:off x="956993" y="923305"/>
            <a:ext cx="1005115" cy="2859313"/>
          </a:xfrm>
          <a:prstGeom prst="rect">
            <a:avLst/>
          </a:prstGeom>
        </p:spPr>
        <p:txBody>
          <a:bodyPr vert="horz" lIns="91440" tIns="45720" rIns="91440" bIns="45720" rtlCol="0" anchor="t">
            <a:noAutofit/>
          </a:bodyPr>
          <a:lstStyle>
            <a:lvl1pPr algn="l" defTabSz="914400" rtl="0" eaLnBrk="1" latinLnBrk="0" hangingPunct="1">
              <a:lnSpc>
                <a:spcPct val="100000"/>
              </a:lnSpc>
              <a:spcBef>
                <a:spcPct val="0"/>
              </a:spcBef>
              <a:buNone/>
              <a:defRPr lang="en-GB" sz="3600" b="0" i="0" kern="1200" dirty="0">
                <a:solidFill>
                  <a:schemeClr val="bg1"/>
                </a:solidFill>
                <a:latin typeface="Trebuchet MS" panose="020B0603020202020204" pitchFamily="34" charset="0"/>
                <a:ea typeface="+mj-ea"/>
                <a:cs typeface="+mj-cs"/>
              </a:defRPr>
            </a:lvl1pPr>
          </a:lstStyle>
          <a:p>
            <a:pPr algn="ctr"/>
            <a:r>
              <a:rPr lang="en-US" sz="18400" noProof="0" dirty="0">
                <a:solidFill>
                  <a:schemeClr val="accent1">
                    <a:lumMod val="60000"/>
                    <a:lumOff val="40000"/>
                  </a:schemeClr>
                </a:solidFill>
                <a:latin typeface="+mj-lt"/>
              </a:rPr>
              <a:t>“</a:t>
            </a:r>
          </a:p>
        </p:txBody>
      </p:sp>
      <p:sp>
        <p:nvSpPr>
          <p:cNvPr id="2" name="Title 1">
            <a:extLst>
              <a:ext uri="{FF2B5EF4-FFF2-40B4-BE49-F238E27FC236}">
                <a16:creationId xmlns:a16="http://schemas.microsoft.com/office/drawing/2014/main" id="{42374B20-3E42-44AF-BEF1-8AB33067395C}"/>
              </a:ext>
            </a:extLst>
          </p:cNvPr>
          <p:cNvSpPr>
            <a:spLocks noGrp="1"/>
          </p:cNvSpPr>
          <p:nvPr>
            <p:ph type="title" hasCustomPrompt="1"/>
          </p:nvPr>
        </p:nvSpPr>
        <p:spPr>
          <a:xfrm>
            <a:off x="533399" y="3200400"/>
            <a:ext cx="7551057" cy="2859313"/>
          </a:xfrm>
        </p:spPr>
        <p:txBody>
          <a:bodyPr vert="horz" lIns="91440" tIns="45720" rIns="91440" bIns="45720" rtlCol="0" anchor="t">
            <a:normAutofit/>
          </a:bodyPr>
          <a:lstStyle>
            <a:lvl1pPr>
              <a:lnSpc>
                <a:spcPct val="100000"/>
              </a:lnSpc>
              <a:defRPr lang="en-GB" sz="3200" b="0" i="0" dirty="0">
                <a:solidFill>
                  <a:schemeClr val="bg1"/>
                </a:solidFill>
                <a:latin typeface="+mj-lt"/>
              </a:defRPr>
            </a:lvl1pPr>
          </a:lstStyle>
          <a:p>
            <a:pPr lvl="0"/>
            <a:r>
              <a:rPr lang="en-US" noProof="0"/>
              <a:t>Quote</a:t>
            </a:r>
          </a:p>
        </p:txBody>
      </p:sp>
      <p:sp>
        <p:nvSpPr>
          <p:cNvPr id="19" name="Slide Number Placeholder 4">
            <a:extLst>
              <a:ext uri="{FF2B5EF4-FFF2-40B4-BE49-F238E27FC236}">
                <a16:creationId xmlns:a16="http://schemas.microsoft.com/office/drawing/2014/main" id="{A4E6C1FF-5925-42B3-B7F9-0A0031BDAD30}"/>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Tree>
    <p:extLst>
      <p:ext uri="{BB962C8B-B14F-4D97-AF65-F5344CB8AC3E}">
        <p14:creationId xmlns:p14="http://schemas.microsoft.com/office/powerpoint/2010/main" val="17531698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 Text">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a:r>
              <a:rPr lang="en-US" noProof="0"/>
              <a:t>Click to edit Master title style</a:t>
            </a:r>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3" name="Text Placeholder 22">
            <a:extLst>
              <a:ext uri="{FF2B5EF4-FFF2-40B4-BE49-F238E27FC236}">
                <a16:creationId xmlns:a16="http://schemas.microsoft.com/office/drawing/2014/main" id="{03618670-D1E4-466C-BDB5-FC890AC31457}"/>
              </a:ext>
            </a:extLst>
          </p:cNvPr>
          <p:cNvSpPr>
            <a:spLocks noGrp="1"/>
          </p:cNvSpPr>
          <p:nvPr>
            <p:ph type="body" sz="quarter" idx="13"/>
          </p:nvPr>
        </p:nvSpPr>
        <p:spPr>
          <a:xfrm>
            <a:off x="444500" y="1625385"/>
            <a:ext cx="6718300" cy="4093243"/>
          </a:xfrm>
        </p:spPr>
        <p:txBody>
          <a:bodyPr>
            <a:noAutofit/>
          </a:bodyPr>
          <a:lstStyle>
            <a:lvl1pPr>
              <a:lnSpc>
                <a:spcPct val="100000"/>
              </a:lnSpc>
              <a:spcBef>
                <a:spcPts val="600"/>
              </a:spcBef>
              <a:spcAft>
                <a:spcPts val="400"/>
              </a:spcAft>
              <a:defRPr sz="1600">
                <a:solidFill>
                  <a:schemeClr val="bg1"/>
                </a:solidFill>
                <a:latin typeface="+mn-lt"/>
                <a:cs typeface="Arial" panose="020B0604020202020204" pitchFamily="34" charset="0"/>
              </a:defRPr>
            </a:lvl1pPr>
            <a:lvl2pPr>
              <a:lnSpc>
                <a:spcPct val="100000"/>
              </a:lnSpc>
              <a:spcBef>
                <a:spcPts val="600"/>
              </a:spcBef>
              <a:spcAft>
                <a:spcPts val="400"/>
              </a:spcAft>
              <a:defRPr sz="1400">
                <a:solidFill>
                  <a:schemeClr val="bg1"/>
                </a:solidFill>
                <a:latin typeface="+mn-lt"/>
                <a:cs typeface="Arial" panose="020B0604020202020204" pitchFamily="34" charset="0"/>
              </a:defRPr>
            </a:lvl2pPr>
            <a:lvl3pPr>
              <a:lnSpc>
                <a:spcPct val="100000"/>
              </a:lnSpc>
              <a:spcBef>
                <a:spcPts val="600"/>
              </a:spcBef>
              <a:spcAft>
                <a:spcPts val="400"/>
              </a:spcAft>
              <a:defRPr sz="1200">
                <a:solidFill>
                  <a:schemeClr val="bg1"/>
                </a:solidFill>
                <a:latin typeface="+mn-lt"/>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a:r>
              <a:rPr lang="en-US" noProof="0"/>
              <a:t>Click to edit Master text styles</a:t>
            </a:r>
          </a:p>
          <a:p>
            <a:pPr lvl="1"/>
            <a:r>
              <a:rPr lang="en-US" noProof="0"/>
              <a:t>Second level</a:t>
            </a:r>
          </a:p>
          <a:p>
            <a:pPr lvl="2"/>
            <a:r>
              <a:rPr lang="en-US" noProof="0"/>
              <a:t>Third level</a:t>
            </a:r>
          </a:p>
        </p:txBody>
      </p:sp>
    </p:spTree>
    <p:extLst>
      <p:ext uri="{BB962C8B-B14F-4D97-AF65-F5344CB8AC3E}">
        <p14:creationId xmlns:p14="http://schemas.microsoft.com/office/powerpoint/2010/main" val="2745748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4" name="Freeform: Shape 23">
            <a:extLst>
              <a:ext uri="{FF2B5EF4-FFF2-40B4-BE49-F238E27FC236}">
                <a16:creationId xmlns:a16="http://schemas.microsoft.com/office/drawing/2014/main" id="{18103E00-7E4A-44CD-81AC-06433CAE1110}"/>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Tree>
    <p:extLst>
      <p:ext uri="{BB962C8B-B14F-4D97-AF65-F5344CB8AC3E}">
        <p14:creationId xmlns:p14="http://schemas.microsoft.com/office/powerpoint/2010/main" val="40737049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itle Only">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4" name="Freeform: Shape 23">
            <a:extLst>
              <a:ext uri="{FF2B5EF4-FFF2-40B4-BE49-F238E27FC236}">
                <a16:creationId xmlns:a16="http://schemas.microsoft.com/office/drawing/2014/main" id="{18103E00-7E4A-44CD-81AC-06433CAE1110}"/>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7" name="Text Placeholder 6">
            <a:extLst>
              <a:ext uri="{FF2B5EF4-FFF2-40B4-BE49-F238E27FC236}">
                <a16:creationId xmlns:a16="http://schemas.microsoft.com/office/drawing/2014/main" id="{7E0C167E-2626-40DB-AACF-D02543E29BB3}"/>
              </a:ext>
            </a:extLst>
          </p:cNvPr>
          <p:cNvSpPr>
            <a:spLocks noGrp="1"/>
          </p:cNvSpPr>
          <p:nvPr>
            <p:ph type="body" sz="quarter" idx="13"/>
          </p:nvPr>
        </p:nvSpPr>
        <p:spPr>
          <a:xfrm>
            <a:off x="1409700" y="1749570"/>
            <a:ext cx="9372600" cy="3358860"/>
          </a:xfrm>
        </p:spPr>
        <p:txBody>
          <a:bodyPr anchor="ctr">
            <a:normAutofit/>
          </a:bodyPr>
          <a:lstStyle>
            <a:lvl1pPr marL="0" indent="0" algn="ctr">
              <a:buNone/>
              <a:defRPr sz="6000">
                <a:solidFill>
                  <a:schemeClr val="bg1"/>
                </a:solidFill>
              </a:defRPr>
            </a:lvl1pPr>
          </a:lstStyle>
          <a:p>
            <a:pPr lvl="0"/>
            <a:r>
              <a:rPr lang="en-US" noProof="0"/>
              <a:t>Click to edit Master text styles</a:t>
            </a:r>
          </a:p>
        </p:txBody>
      </p:sp>
    </p:spTree>
    <p:extLst>
      <p:ext uri="{BB962C8B-B14F-4D97-AF65-F5344CB8AC3E}">
        <p14:creationId xmlns:p14="http://schemas.microsoft.com/office/powerpoint/2010/main" val="29047448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4" name="Freeform: Shape 23">
            <a:extLst>
              <a:ext uri="{FF2B5EF4-FFF2-40B4-BE49-F238E27FC236}">
                <a16:creationId xmlns:a16="http://schemas.microsoft.com/office/drawing/2014/main" id="{18103E00-7E4A-44CD-81AC-06433CAE1110}"/>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20" name="Content Placeholder 2">
            <a:extLst>
              <a:ext uri="{FF2B5EF4-FFF2-40B4-BE49-F238E27FC236}">
                <a16:creationId xmlns:a16="http://schemas.microsoft.com/office/drawing/2014/main" id="{0103A49C-32FF-49E6-86F3-FC2E19517BD5}"/>
              </a:ext>
            </a:extLst>
          </p:cNvPr>
          <p:cNvSpPr>
            <a:spLocks noGrp="1"/>
          </p:cNvSpPr>
          <p:nvPr>
            <p:ph idx="1"/>
          </p:nvPr>
        </p:nvSpPr>
        <p:spPr>
          <a:xfrm>
            <a:off x="443365" y="1825625"/>
            <a:ext cx="11215235"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26367082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4" name="Freeform: Shape 23">
            <a:extLst>
              <a:ext uri="{FF2B5EF4-FFF2-40B4-BE49-F238E27FC236}">
                <a16:creationId xmlns:a16="http://schemas.microsoft.com/office/drawing/2014/main" id="{18103E00-7E4A-44CD-81AC-06433CAE1110}"/>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25" name="Text Placeholder 2">
            <a:extLst>
              <a:ext uri="{FF2B5EF4-FFF2-40B4-BE49-F238E27FC236}">
                <a16:creationId xmlns:a16="http://schemas.microsoft.com/office/drawing/2014/main" id="{7FA80A70-18DE-4DB9-9982-BA75BE54CF93}"/>
              </a:ext>
            </a:extLst>
          </p:cNvPr>
          <p:cNvSpPr>
            <a:spLocks noGrp="1"/>
          </p:cNvSpPr>
          <p:nvPr>
            <p:ph type="body" idx="1"/>
          </p:nvPr>
        </p:nvSpPr>
        <p:spPr>
          <a:xfrm>
            <a:off x="444500" y="1681163"/>
            <a:ext cx="5157787" cy="823912"/>
          </a:xfrm>
        </p:spPr>
        <p:txBody>
          <a:bodyPr anchor="t">
            <a:normAutofit/>
          </a:bodyPr>
          <a:lstStyle>
            <a:lvl1pPr marL="0" indent="0" algn="ctr">
              <a:buFont typeface="Arial" panose="020B0604020202020204" pitchFamily="34" charset="0"/>
              <a:buNone/>
              <a:defRPr sz="20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26" name="Text Placeholder 4">
            <a:extLst>
              <a:ext uri="{FF2B5EF4-FFF2-40B4-BE49-F238E27FC236}">
                <a16:creationId xmlns:a16="http://schemas.microsoft.com/office/drawing/2014/main" id="{2801C0EF-C078-44B0-AD01-4850E9A65EE0}"/>
              </a:ext>
            </a:extLst>
          </p:cNvPr>
          <p:cNvSpPr>
            <a:spLocks noGrp="1"/>
          </p:cNvSpPr>
          <p:nvPr>
            <p:ph type="body" sz="quarter" idx="3"/>
          </p:nvPr>
        </p:nvSpPr>
        <p:spPr>
          <a:xfrm>
            <a:off x="6500812" y="1681163"/>
            <a:ext cx="5157788" cy="823912"/>
          </a:xfrm>
        </p:spPr>
        <p:txBody>
          <a:bodyPr anchor="t">
            <a:normAutofit/>
          </a:bodyPr>
          <a:lstStyle>
            <a:lvl1pPr marL="0" indent="0" algn="ctr">
              <a:buFont typeface="Arial" panose="020B0604020202020204" pitchFamily="34" charset="0"/>
              <a:buNone/>
              <a:defRPr sz="20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27" name="Content Placeholder 3">
            <a:extLst>
              <a:ext uri="{FF2B5EF4-FFF2-40B4-BE49-F238E27FC236}">
                <a16:creationId xmlns:a16="http://schemas.microsoft.com/office/drawing/2014/main" id="{7C9DED91-45F6-4308-A085-1EFACA6468CF}"/>
              </a:ext>
            </a:extLst>
          </p:cNvPr>
          <p:cNvSpPr>
            <a:spLocks noGrp="1"/>
          </p:cNvSpPr>
          <p:nvPr>
            <p:ph sz="half" idx="2"/>
          </p:nvPr>
        </p:nvSpPr>
        <p:spPr>
          <a:xfrm>
            <a:off x="444500" y="2505075"/>
            <a:ext cx="5157787" cy="3684588"/>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8" name="Content Placeholder 5">
            <a:extLst>
              <a:ext uri="{FF2B5EF4-FFF2-40B4-BE49-F238E27FC236}">
                <a16:creationId xmlns:a16="http://schemas.microsoft.com/office/drawing/2014/main" id="{0574B5E7-B666-439B-9278-67BE1EA6EBC5}"/>
              </a:ext>
            </a:extLst>
          </p:cNvPr>
          <p:cNvSpPr>
            <a:spLocks noGrp="1"/>
          </p:cNvSpPr>
          <p:nvPr>
            <p:ph sz="quarter" idx="4"/>
          </p:nvPr>
        </p:nvSpPr>
        <p:spPr>
          <a:xfrm>
            <a:off x="6475412" y="2505075"/>
            <a:ext cx="5183188" cy="3684588"/>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2191671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wo Content">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4" name="Freeform: Shape 23">
            <a:extLst>
              <a:ext uri="{FF2B5EF4-FFF2-40B4-BE49-F238E27FC236}">
                <a16:creationId xmlns:a16="http://schemas.microsoft.com/office/drawing/2014/main" id="{18103E00-7E4A-44CD-81AC-06433CAE1110}"/>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20" name="Content Placeholder 2">
            <a:extLst>
              <a:ext uri="{FF2B5EF4-FFF2-40B4-BE49-F238E27FC236}">
                <a16:creationId xmlns:a16="http://schemas.microsoft.com/office/drawing/2014/main" id="{FE796BFF-6E5F-4DE7-B193-F501FC094D63}"/>
              </a:ext>
            </a:extLst>
          </p:cNvPr>
          <p:cNvSpPr>
            <a:spLocks noGrp="1"/>
          </p:cNvSpPr>
          <p:nvPr>
            <p:ph sz="half" idx="1"/>
          </p:nvPr>
        </p:nvSpPr>
        <p:spPr>
          <a:xfrm>
            <a:off x="443365" y="1517715"/>
            <a:ext cx="5184437" cy="4659248"/>
          </a:xfrm>
        </p:spPr>
        <p:txBody>
          <a:bodyPr>
            <a:normAutofit/>
          </a:bodyPr>
          <a:lstStyle>
            <a:lvl1pPr marL="457200" indent="-457200">
              <a:buFont typeface="Arial" panose="020B0604020202020204" pitchFamily="34" charset="0"/>
              <a:buChar char="•"/>
              <a:defRPr sz="2000">
                <a:solidFill>
                  <a:schemeClr val="bg1"/>
                </a:solidFill>
              </a:defRPr>
            </a:lvl1pPr>
            <a:lvl2pPr marL="800100" indent="-342900">
              <a:buFont typeface="Arial" panose="020B0604020202020204" pitchFamily="34" charset="0"/>
              <a:buChar char="•"/>
              <a:defRPr sz="1800">
                <a:solidFill>
                  <a:schemeClr val="bg1"/>
                </a:solidFill>
              </a:defRPr>
            </a:lvl2pPr>
            <a:lvl3pPr marL="1257300" indent="-342900">
              <a:buFont typeface="Arial" panose="020B0604020202020204" pitchFamily="34" charset="0"/>
              <a:buChar char="•"/>
              <a:defRPr sz="1600">
                <a:solidFill>
                  <a:schemeClr val="bg1"/>
                </a:solidFill>
              </a:defRPr>
            </a:lvl3pPr>
            <a:lvl4pPr marL="1657350" indent="-285750">
              <a:buFont typeface="Arial" panose="020B0604020202020204" pitchFamily="34" charset="0"/>
              <a:buChar char="•"/>
              <a:defRPr sz="1400">
                <a:solidFill>
                  <a:schemeClr val="bg1"/>
                </a:solidFill>
              </a:defRPr>
            </a:lvl4pPr>
            <a:lvl5pPr marL="2114550" indent="-285750">
              <a:buFont typeface="Arial" panose="020B0604020202020204" pitchFamily="34" charset="0"/>
              <a:buChar char="•"/>
              <a:defRPr sz="1400">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1" name="Content Placeholder 3">
            <a:extLst>
              <a:ext uri="{FF2B5EF4-FFF2-40B4-BE49-F238E27FC236}">
                <a16:creationId xmlns:a16="http://schemas.microsoft.com/office/drawing/2014/main" id="{78622754-CA4D-4C27-A37F-B26E7B4C9CA2}"/>
              </a:ext>
            </a:extLst>
          </p:cNvPr>
          <p:cNvSpPr>
            <a:spLocks noGrp="1"/>
          </p:cNvSpPr>
          <p:nvPr>
            <p:ph sz="half" idx="2"/>
          </p:nvPr>
        </p:nvSpPr>
        <p:spPr>
          <a:xfrm>
            <a:off x="6474163" y="1517715"/>
            <a:ext cx="5184437" cy="4659248"/>
          </a:xfrm>
        </p:spPr>
        <p:txBody>
          <a:bodyPr>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9597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5 Category">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0" name="Picture Placeholder 8">
            <a:extLst>
              <a:ext uri="{FF2B5EF4-FFF2-40B4-BE49-F238E27FC236}">
                <a16:creationId xmlns:a16="http://schemas.microsoft.com/office/drawing/2014/main" id="{6D00E6B4-1CBE-404E-B943-5F1832320C1C}"/>
              </a:ext>
            </a:extLst>
          </p:cNvPr>
          <p:cNvSpPr>
            <a:spLocks noGrp="1"/>
          </p:cNvSpPr>
          <p:nvPr>
            <p:ph type="pic" sz="quarter" idx="13"/>
          </p:nvPr>
        </p:nvSpPr>
        <p:spPr>
          <a:xfrm>
            <a:off x="978212" y="2096716"/>
            <a:ext cx="1259505" cy="1259505"/>
          </a:xfrm>
          <a:prstGeom prst="ellipse">
            <a:avLst/>
          </a:prstGeom>
          <a:pattFill prst="wdUpDiag">
            <a:fgClr>
              <a:srgbClr val="0C4360"/>
            </a:fgClr>
            <a:bgClr>
              <a:schemeClr val="accent1">
                <a:lumMod val="50000"/>
              </a:schemeClr>
            </a:bgClr>
          </a:pattFill>
          <a:ln w="38100">
            <a:solidFill>
              <a:schemeClr val="accent2"/>
            </a:solidFill>
          </a:ln>
        </p:spPr>
        <p:txBody>
          <a:bodyPr/>
          <a:lstStyle>
            <a:lvl1pPr marL="0" indent="0">
              <a:buNone/>
              <a:defRPr>
                <a:solidFill>
                  <a:schemeClr val="tx1">
                    <a:alpha val="0"/>
                  </a:schemeClr>
                </a:solidFill>
              </a:defRPr>
            </a:lvl1pPr>
          </a:lstStyle>
          <a:p>
            <a:r>
              <a:rPr lang="en-US" noProof="0"/>
              <a:t>Click icon to add picture</a:t>
            </a:r>
            <a:endParaRPr lang="en-US" noProof="0" dirty="0"/>
          </a:p>
        </p:txBody>
      </p:sp>
      <p:sp>
        <p:nvSpPr>
          <p:cNvPr id="21" name="Picture Placeholder 8">
            <a:extLst>
              <a:ext uri="{FF2B5EF4-FFF2-40B4-BE49-F238E27FC236}">
                <a16:creationId xmlns:a16="http://schemas.microsoft.com/office/drawing/2014/main" id="{7CD59BFD-62BE-4E33-92A5-B84A2A9A8D3B}"/>
              </a:ext>
            </a:extLst>
          </p:cNvPr>
          <p:cNvSpPr>
            <a:spLocks noGrp="1"/>
          </p:cNvSpPr>
          <p:nvPr>
            <p:ph type="pic" sz="quarter" idx="14"/>
          </p:nvPr>
        </p:nvSpPr>
        <p:spPr>
          <a:xfrm>
            <a:off x="3222230" y="2096716"/>
            <a:ext cx="1259505" cy="1259505"/>
          </a:xfrm>
          <a:prstGeom prst="ellipse">
            <a:avLst/>
          </a:prstGeom>
          <a:pattFill prst="wdUpDiag">
            <a:fgClr>
              <a:srgbClr val="0C4360"/>
            </a:fgClr>
            <a:bgClr>
              <a:schemeClr val="accent1">
                <a:lumMod val="50000"/>
              </a:schemeClr>
            </a:bgClr>
          </a:pattFill>
          <a:ln w="38100">
            <a:solidFill>
              <a:schemeClr val="accent2"/>
            </a:solidFill>
          </a:ln>
        </p:spPr>
        <p:txBody>
          <a:bodyPr/>
          <a:lstStyle>
            <a:lvl1pPr marL="0" indent="0">
              <a:buNone/>
              <a:defRPr>
                <a:solidFill>
                  <a:schemeClr val="tx1">
                    <a:alpha val="0"/>
                  </a:schemeClr>
                </a:solidFill>
              </a:defRPr>
            </a:lvl1pPr>
          </a:lstStyle>
          <a:p>
            <a:r>
              <a:rPr lang="en-US" noProof="0"/>
              <a:t>Click icon to add picture</a:t>
            </a:r>
            <a:endParaRPr lang="en-US" noProof="0" dirty="0"/>
          </a:p>
        </p:txBody>
      </p:sp>
      <p:sp>
        <p:nvSpPr>
          <p:cNvPr id="22" name="Picture Placeholder 8">
            <a:extLst>
              <a:ext uri="{FF2B5EF4-FFF2-40B4-BE49-F238E27FC236}">
                <a16:creationId xmlns:a16="http://schemas.microsoft.com/office/drawing/2014/main" id="{60DC5978-55B8-421D-91B4-29F8210A7B2C}"/>
              </a:ext>
            </a:extLst>
          </p:cNvPr>
          <p:cNvSpPr>
            <a:spLocks noGrp="1"/>
          </p:cNvSpPr>
          <p:nvPr>
            <p:ph type="pic" sz="quarter" idx="15"/>
          </p:nvPr>
        </p:nvSpPr>
        <p:spPr>
          <a:xfrm>
            <a:off x="5466248" y="2096716"/>
            <a:ext cx="1259505" cy="1259505"/>
          </a:xfrm>
          <a:prstGeom prst="ellipse">
            <a:avLst/>
          </a:prstGeom>
          <a:pattFill prst="wdUpDiag">
            <a:fgClr>
              <a:srgbClr val="0C4360"/>
            </a:fgClr>
            <a:bgClr>
              <a:schemeClr val="accent1">
                <a:lumMod val="50000"/>
              </a:schemeClr>
            </a:bgClr>
          </a:pattFill>
          <a:ln w="38100">
            <a:solidFill>
              <a:schemeClr val="accent2"/>
            </a:solidFill>
          </a:ln>
        </p:spPr>
        <p:txBody>
          <a:bodyPr/>
          <a:lstStyle>
            <a:lvl1pPr marL="0" indent="0">
              <a:buNone/>
              <a:defRPr>
                <a:solidFill>
                  <a:schemeClr val="tx1">
                    <a:alpha val="0"/>
                  </a:schemeClr>
                </a:solidFill>
              </a:defRPr>
            </a:lvl1pPr>
          </a:lstStyle>
          <a:p>
            <a:r>
              <a:rPr lang="en-US" noProof="0"/>
              <a:t>Click icon to add picture</a:t>
            </a:r>
            <a:endParaRPr lang="en-US" noProof="0" dirty="0"/>
          </a:p>
        </p:txBody>
      </p:sp>
      <p:sp>
        <p:nvSpPr>
          <p:cNvPr id="23" name="Picture Placeholder 8">
            <a:extLst>
              <a:ext uri="{FF2B5EF4-FFF2-40B4-BE49-F238E27FC236}">
                <a16:creationId xmlns:a16="http://schemas.microsoft.com/office/drawing/2014/main" id="{BE3FB8C3-2C7E-4C59-8BD5-53FA2772DB56}"/>
              </a:ext>
            </a:extLst>
          </p:cNvPr>
          <p:cNvSpPr>
            <a:spLocks noGrp="1"/>
          </p:cNvSpPr>
          <p:nvPr>
            <p:ph type="pic" sz="quarter" idx="16"/>
          </p:nvPr>
        </p:nvSpPr>
        <p:spPr>
          <a:xfrm>
            <a:off x="7710266" y="2096716"/>
            <a:ext cx="1259505" cy="1259505"/>
          </a:xfrm>
          <a:prstGeom prst="ellipse">
            <a:avLst/>
          </a:prstGeom>
          <a:pattFill prst="wdUpDiag">
            <a:fgClr>
              <a:srgbClr val="0C4360"/>
            </a:fgClr>
            <a:bgClr>
              <a:schemeClr val="accent1">
                <a:lumMod val="50000"/>
              </a:schemeClr>
            </a:bgClr>
          </a:pattFill>
          <a:ln w="38100">
            <a:solidFill>
              <a:schemeClr val="accent2"/>
            </a:solidFill>
          </a:ln>
        </p:spPr>
        <p:txBody>
          <a:bodyPr/>
          <a:lstStyle>
            <a:lvl1pPr marL="0" indent="0">
              <a:buNone/>
              <a:defRPr>
                <a:solidFill>
                  <a:schemeClr val="tx1">
                    <a:alpha val="0"/>
                  </a:schemeClr>
                </a:solidFill>
              </a:defRPr>
            </a:lvl1pPr>
          </a:lstStyle>
          <a:p>
            <a:r>
              <a:rPr lang="en-US" noProof="0"/>
              <a:t>Click icon to add picture</a:t>
            </a:r>
            <a:endParaRPr lang="en-US" noProof="0" dirty="0"/>
          </a:p>
        </p:txBody>
      </p:sp>
      <p:sp>
        <p:nvSpPr>
          <p:cNvPr id="24" name="Picture Placeholder 8">
            <a:extLst>
              <a:ext uri="{FF2B5EF4-FFF2-40B4-BE49-F238E27FC236}">
                <a16:creationId xmlns:a16="http://schemas.microsoft.com/office/drawing/2014/main" id="{FD8FA9DA-C36B-4889-B88F-28B5829E53E2}"/>
              </a:ext>
            </a:extLst>
          </p:cNvPr>
          <p:cNvSpPr>
            <a:spLocks noGrp="1"/>
          </p:cNvSpPr>
          <p:nvPr>
            <p:ph type="pic" sz="quarter" idx="17"/>
          </p:nvPr>
        </p:nvSpPr>
        <p:spPr>
          <a:xfrm>
            <a:off x="9954283" y="2096716"/>
            <a:ext cx="1259505" cy="1259505"/>
          </a:xfrm>
          <a:prstGeom prst="ellipse">
            <a:avLst/>
          </a:prstGeom>
          <a:pattFill prst="wdUpDiag">
            <a:fgClr>
              <a:srgbClr val="0C4360"/>
            </a:fgClr>
            <a:bgClr>
              <a:schemeClr val="accent1">
                <a:lumMod val="50000"/>
              </a:schemeClr>
            </a:bgClr>
          </a:pattFill>
          <a:ln w="38100">
            <a:solidFill>
              <a:schemeClr val="accent2"/>
            </a:solidFill>
          </a:ln>
        </p:spPr>
        <p:txBody>
          <a:bodyPr/>
          <a:lstStyle>
            <a:lvl1pPr marL="0" indent="0">
              <a:buNone/>
              <a:defRPr>
                <a:solidFill>
                  <a:schemeClr val="tx1">
                    <a:alpha val="0"/>
                  </a:schemeClr>
                </a:solidFill>
              </a:defRPr>
            </a:lvl1pPr>
          </a:lstStyle>
          <a:p>
            <a:r>
              <a:rPr lang="en-US" noProof="0"/>
              <a:t>Click icon to add picture</a:t>
            </a:r>
            <a:endParaRPr lang="en-US" noProof="0" dirty="0"/>
          </a:p>
        </p:txBody>
      </p:sp>
      <p:sp>
        <p:nvSpPr>
          <p:cNvPr id="26" name="Text Placeholder 22">
            <a:extLst>
              <a:ext uri="{FF2B5EF4-FFF2-40B4-BE49-F238E27FC236}">
                <a16:creationId xmlns:a16="http://schemas.microsoft.com/office/drawing/2014/main" id="{2A19101D-7C37-42BF-8167-5391EA65EC3A}"/>
              </a:ext>
            </a:extLst>
          </p:cNvPr>
          <p:cNvSpPr>
            <a:spLocks noGrp="1"/>
          </p:cNvSpPr>
          <p:nvPr>
            <p:ph type="body" sz="quarter" idx="18"/>
          </p:nvPr>
        </p:nvSpPr>
        <p:spPr>
          <a:xfrm>
            <a:off x="719894" y="4240093"/>
            <a:ext cx="1776140" cy="1463040"/>
          </a:xfrm>
        </p:spPr>
        <p:txBody>
          <a:bodyPr lIns="0" tIns="0" rIns="0" bIns="0">
            <a:noAutofit/>
          </a:bodyPr>
          <a:lstStyle>
            <a:lvl1pPr marL="0" indent="0" algn="ctr">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a:r>
              <a:rPr lang="en-US" noProof="0"/>
              <a:t>Click to edit Master text styles</a:t>
            </a:r>
          </a:p>
        </p:txBody>
      </p:sp>
      <p:sp>
        <p:nvSpPr>
          <p:cNvPr id="27" name="Text Placeholder 22">
            <a:extLst>
              <a:ext uri="{FF2B5EF4-FFF2-40B4-BE49-F238E27FC236}">
                <a16:creationId xmlns:a16="http://schemas.microsoft.com/office/drawing/2014/main" id="{05F72315-51A9-431C-B80A-45E4FB1D6BD6}"/>
              </a:ext>
            </a:extLst>
          </p:cNvPr>
          <p:cNvSpPr>
            <a:spLocks noGrp="1"/>
          </p:cNvSpPr>
          <p:nvPr>
            <p:ph type="body" sz="quarter" idx="19"/>
          </p:nvPr>
        </p:nvSpPr>
        <p:spPr>
          <a:xfrm>
            <a:off x="2963912" y="4240093"/>
            <a:ext cx="1776140" cy="1463040"/>
          </a:xfrm>
        </p:spPr>
        <p:txBody>
          <a:bodyPr lIns="0" tIns="0" rIns="0" bIns="0">
            <a:noAutofit/>
          </a:bodyPr>
          <a:lstStyle>
            <a:lvl1pPr marL="0" indent="0" algn="ctr">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a:r>
              <a:rPr lang="en-US" noProof="0"/>
              <a:t>Click to edit Master text styles</a:t>
            </a:r>
          </a:p>
        </p:txBody>
      </p:sp>
      <p:sp>
        <p:nvSpPr>
          <p:cNvPr id="28" name="Text Placeholder 22">
            <a:extLst>
              <a:ext uri="{FF2B5EF4-FFF2-40B4-BE49-F238E27FC236}">
                <a16:creationId xmlns:a16="http://schemas.microsoft.com/office/drawing/2014/main" id="{883D1F0C-34F1-46E1-B178-E4AB82B14631}"/>
              </a:ext>
            </a:extLst>
          </p:cNvPr>
          <p:cNvSpPr>
            <a:spLocks noGrp="1"/>
          </p:cNvSpPr>
          <p:nvPr>
            <p:ph type="body" sz="quarter" idx="20"/>
          </p:nvPr>
        </p:nvSpPr>
        <p:spPr>
          <a:xfrm>
            <a:off x="5207930" y="4240093"/>
            <a:ext cx="1776140" cy="1463040"/>
          </a:xfrm>
        </p:spPr>
        <p:txBody>
          <a:bodyPr lIns="0" tIns="0" rIns="0" bIns="0">
            <a:noAutofit/>
          </a:bodyPr>
          <a:lstStyle>
            <a:lvl1pPr marL="0" indent="0" algn="ctr">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a:r>
              <a:rPr lang="en-US" noProof="0"/>
              <a:t>Click to edit Master text styles</a:t>
            </a:r>
          </a:p>
        </p:txBody>
      </p:sp>
      <p:sp>
        <p:nvSpPr>
          <p:cNvPr id="29" name="Text Placeholder 22">
            <a:extLst>
              <a:ext uri="{FF2B5EF4-FFF2-40B4-BE49-F238E27FC236}">
                <a16:creationId xmlns:a16="http://schemas.microsoft.com/office/drawing/2014/main" id="{7202A849-DF14-40E7-B38D-1185F72603EC}"/>
              </a:ext>
            </a:extLst>
          </p:cNvPr>
          <p:cNvSpPr>
            <a:spLocks noGrp="1"/>
          </p:cNvSpPr>
          <p:nvPr>
            <p:ph type="body" sz="quarter" idx="21"/>
          </p:nvPr>
        </p:nvSpPr>
        <p:spPr>
          <a:xfrm>
            <a:off x="7451948" y="4240093"/>
            <a:ext cx="1776140" cy="1463040"/>
          </a:xfrm>
        </p:spPr>
        <p:txBody>
          <a:bodyPr lIns="0" tIns="0" rIns="0" bIns="0">
            <a:noAutofit/>
          </a:bodyPr>
          <a:lstStyle>
            <a:lvl1pPr marL="0" indent="0" algn="ctr">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a:r>
              <a:rPr lang="en-US" noProof="0"/>
              <a:t>Click to edit Master text styles</a:t>
            </a:r>
          </a:p>
        </p:txBody>
      </p:sp>
      <p:sp>
        <p:nvSpPr>
          <p:cNvPr id="30" name="Text Placeholder 22">
            <a:extLst>
              <a:ext uri="{FF2B5EF4-FFF2-40B4-BE49-F238E27FC236}">
                <a16:creationId xmlns:a16="http://schemas.microsoft.com/office/drawing/2014/main" id="{CCFC1ADF-AC11-4CCD-AC2D-478B6FFEA5EA}"/>
              </a:ext>
            </a:extLst>
          </p:cNvPr>
          <p:cNvSpPr>
            <a:spLocks noGrp="1"/>
          </p:cNvSpPr>
          <p:nvPr>
            <p:ph type="body" sz="quarter" idx="22"/>
          </p:nvPr>
        </p:nvSpPr>
        <p:spPr>
          <a:xfrm>
            <a:off x="9695965" y="4240093"/>
            <a:ext cx="1776140" cy="1463040"/>
          </a:xfrm>
        </p:spPr>
        <p:txBody>
          <a:bodyPr lIns="0" tIns="0" rIns="0" bIns="0">
            <a:noAutofit/>
          </a:bodyPr>
          <a:lstStyle>
            <a:lvl1pPr marL="0" indent="0" algn="ctr">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a:r>
              <a:rPr lang="en-US" noProof="0"/>
              <a:t>Click to edit Master text styles</a:t>
            </a:r>
          </a:p>
        </p:txBody>
      </p:sp>
      <p:cxnSp>
        <p:nvCxnSpPr>
          <p:cNvPr id="7" name="Straight Connector 6">
            <a:extLst>
              <a:ext uri="{FF2B5EF4-FFF2-40B4-BE49-F238E27FC236}">
                <a16:creationId xmlns:a16="http://schemas.microsoft.com/office/drawing/2014/main" id="{2B4CB326-DA0E-488E-B236-7017E8438FBB}"/>
              </a:ext>
            </a:extLst>
          </p:cNvPr>
          <p:cNvCxnSpPr/>
          <p:nvPr userDrawn="1"/>
        </p:nvCxnSpPr>
        <p:spPr>
          <a:xfrm>
            <a:off x="1242354" y="3825022"/>
            <a:ext cx="731221"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9366B533-7212-4A36-9CE2-D6302E721F8F}"/>
              </a:ext>
            </a:extLst>
          </p:cNvPr>
          <p:cNvCxnSpPr/>
          <p:nvPr userDrawn="1"/>
        </p:nvCxnSpPr>
        <p:spPr>
          <a:xfrm>
            <a:off x="3486372" y="3825022"/>
            <a:ext cx="731221"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AD7474CD-E230-4E14-8274-5E20F673F401}"/>
              </a:ext>
            </a:extLst>
          </p:cNvPr>
          <p:cNvCxnSpPr/>
          <p:nvPr userDrawn="1"/>
        </p:nvCxnSpPr>
        <p:spPr>
          <a:xfrm>
            <a:off x="5730390" y="3825022"/>
            <a:ext cx="731221"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6BF71FCE-6F39-4D2F-82BE-7D9F1D2ED59F}"/>
              </a:ext>
            </a:extLst>
          </p:cNvPr>
          <p:cNvCxnSpPr/>
          <p:nvPr userDrawn="1"/>
        </p:nvCxnSpPr>
        <p:spPr>
          <a:xfrm>
            <a:off x="7974408" y="3825022"/>
            <a:ext cx="731221"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AE97AC7A-17D9-4F42-9DD0-94FE4FC6BF19}"/>
              </a:ext>
            </a:extLst>
          </p:cNvPr>
          <p:cNvCxnSpPr/>
          <p:nvPr userDrawn="1"/>
        </p:nvCxnSpPr>
        <p:spPr>
          <a:xfrm>
            <a:off x="10218425" y="3825022"/>
            <a:ext cx="731221"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sp>
        <p:nvSpPr>
          <p:cNvPr id="35" name="Freeform: Shape 34">
            <a:extLst>
              <a:ext uri="{FF2B5EF4-FFF2-40B4-BE49-F238E27FC236}">
                <a16:creationId xmlns:a16="http://schemas.microsoft.com/office/drawing/2014/main" id="{62EEBF51-DCAD-4335-85E9-52801031A1BF}"/>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Tree>
    <p:extLst>
      <p:ext uri="{BB962C8B-B14F-4D97-AF65-F5344CB8AC3E}">
        <p14:creationId xmlns:p14="http://schemas.microsoft.com/office/powerpoint/2010/main" val="4762663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hoto + 3 Section">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6" name="Text Placeholder 22">
            <a:extLst>
              <a:ext uri="{FF2B5EF4-FFF2-40B4-BE49-F238E27FC236}">
                <a16:creationId xmlns:a16="http://schemas.microsoft.com/office/drawing/2014/main" id="{2A19101D-7C37-42BF-8167-5391EA65EC3A}"/>
              </a:ext>
            </a:extLst>
          </p:cNvPr>
          <p:cNvSpPr>
            <a:spLocks noGrp="1"/>
          </p:cNvSpPr>
          <p:nvPr>
            <p:ph type="body" sz="quarter" idx="18"/>
          </p:nvPr>
        </p:nvSpPr>
        <p:spPr>
          <a:xfrm>
            <a:off x="542094" y="4240093"/>
            <a:ext cx="3293306" cy="1463040"/>
          </a:xfrm>
        </p:spPr>
        <p:txBody>
          <a:bodyPr lIns="0" tIns="0" rIns="0" bIns="0">
            <a:noAutofit/>
          </a:bodyPr>
          <a:lstStyle>
            <a:lvl1pPr marL="0" indent="0" algn="l">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a:r>
              <a:rPr lang="en-US" noProof="0"/>
              <a:t>Click to edit Master text styles</a:t>
            </a:r>
          </a:p>
        </p:txBody>
      </p:sp>
      <p:sp>
        <p:nvSpPr>
          <p:cNvPr id="35" name="Freeform: Shape 34">
            <a:extLst>
              <a:ext uri="{FF2B5EF4-FFF2-40B4-BE49-F238E27FC236}">
                <a16:creationId xmlns:a16="http://schemas.microsoft.com/office/drawing/2014/main" id="{62EEBF51-DCAD-4335-85E9-52801031A1BF}"/>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13" name="Picture Placeholder 12">
            <a:extLst>
              <a:ext uri="{FF2B5EF4-FFF2-40B4-BE49-F238E27FC236}">
                <a16:creationId xmlns:a16="http://schemas.microsoft.com/office/drawing/2014/main" id="{231B97CF-FD24-4932-8459-893B1AC73D33}"/>
              </a:ext>
            </a:extLst>
          </p:cNvPr>
          <p:cNvSpPr>
            <a:spLocks noGrp="1"/>
          </p:cNvSpPr>
          <p:nvPr>
            <p:ph type="pic" sz="quarter" idx="19" hasCustomPrompt="1"/>
          </p:nvPr>
        </p:nvSpPr>
        <p:spPr>
          <a:xfrm>
            <a:off x="-2" y="1352575"/>
            <a:ext cx="12192002" cy="2289897"/>
          </a:xfrm>
        </p:spPr>
        <p:txBody>
          <a:bodyPr anchor="ctr">
            <a:normAutofit/>
          </a:bodyPr>
          <a:lstStyle>
            <a:lvl1pPr marL="0" indent="0" algn="ctr">
              <a:buNone/>
              <a:defRPr sz="1400">
                <a:solidFill>
                  <a:schemeClr val="accent2"/>
                </a:solidFill>
                <a:latin typeface="Trade Gothic LT Pro" panose="020B0503040303020004" pitchFamily="34" charset="0"/>
              </a:defRPr>
            </a:lvl1pPr>
          </a:lstStyle>
          <a:p>
            <a:r>
              <a:rPr lang="en-US" noProof="0" dirty="0"/>
              <a:t>Insert image</a:t>
            </a:r>
          </a:p>
        </p:txBody>
      </p:sp>
      <p:sp>
        <p:nvSpPr>
          <p:cNvPr id="36" name="Text Placeholder 22">
            <a:extLst>
              <a:ext uri="{FF2B5EF4-FFF2-40B4-BE49-F238E27FC236}">
                <a16:creationId xmlns:a16="http://schemas.microsoft.com/office/drawing/2014/main" id="{642D3CE0-C3B4-4F3F-A650-AB452B3AD4BA}"/>
              </a:ext>
            </a:extLst>
          </p:cNvPr>
          <p:cNvSpPr>
            <a:spLocks noGrp="1"/>
          </p:cNvSpPr>
          <p:nvPr>
            <p:ph type="body" sz="quarter" idx="20"/>
          </p:nvPr>
        </p:nvSpPr>
        <p:spPr>
          <a:xfrm>
            <a:off x="4444169" y="4240093"/>
            <a:ext cx="3293306" cy="1463040"/>
          </a:xfrm>
        </p:spPr>
        <p:txBody>
          <a:bodyPr lIns="0" tIns="0" rIns="0" bIns="0">
            <a:noAutofit/>
          </a:bodyPr>
          <a:lstStyle>
            <a:lvl1pPr marL="0" indent="0" algn="l">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a:r>
              <a:rPr lang="en-US" noProof="0"/>
              <a:t>Click to edit Master text styles</a:t>
            </a:r>
          </a:p>
        </p:txBody>
      </p:sp>
      <p:sp>
        <p:nvSpPr>
          <p:cNvPr id="37" name="Text Placeholder 22">
            <a:extLst>
              <a:ext uri="{FF2B5EF4-FFF2-40B4-BE49-F238E27FC236}">
                <a16:creationId xmlns:a16="http://schemas.microsoft.com/office/drawing/2014/main" id="{DBED2BB0-CDAD-40EE-8B35-C66DF45EE29D}"/>
              </a:ext>
            </a:extLst>
          </p:cNvPr>
          <p:cNvSpPr>
            <a:spLocks noGrp="1"/>
          </p:cNvSpPr>
          <p:nvPr>
            <p:ph type="body" sz="quarter" idx="21"/>
          </p:nvPr>
        </p:nvSpPr>
        <p:spPr>
          <a:xfrm>
            <a:off x="8346244" y="4240093"/>
            <a:ext cx="3293306" cy="1463040"/>
          </a:xfrm>
        </p:spPr>
        <p:txBody>
          <a:bodyPr lIns="0" tIns="0" rIns="0" bIns="0">
            <a:noAutofit/>
          </a:bodyPr>
          <a:lstStyle>
            <a:lvl1pPr marL="0" indent="0" algn="l">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a:r>
              <a:rPr lang="en-US" noProof="0"/>
              <a:t>Click to edit Master text styles</a:t>
            </a:r>
          </a:p>
        </p:txBody>
      </p:sp>
    </p:spTree>
    <p:extLst>
      <p:ext uri="{BB962C8B-B14F-4D97-AF65-F5344CB8AC3E}">
        <p14:creationId xmlns:p14="http://schemas.microsoft.com/office/powerpoint/2010/main" val="15447457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hoto + Text">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6" name="Text Placeholder 22">
            <a:extLst>
              <a:ext uri="{FF2B5EF4-FFF2-40B4-BE49-F238E27FC236}">
                <a16:creationId xmlns:a16="http://schemas.microsoft.com/office/drawing/2014/main" id="{2A19101D-7C37-42BF-8167-5391EA65EC3A}"/>
              </a:ext>
            </a:extLst>
          </p:cNvPr>
          <p:cNvSpPr>
            <a:spLocks noGrp="1"/>
          </p:cNvSpPr>
          <p:nvPr>
            <p:ph type="body" sz="quarter" idx="18"/>
          </p:nvPr>
        </p:nvSpPr>
        <p:spPr>
          <a:xfrm>
            <a:off x="542094" y="4240093"/>
            <a:ext cx="9402006" cy="1463040"/>
          </a:xfrm>
        </p:spPr>
        <p:txBody>
          <a:bodyPr lIns="0" tIns="0" rIns="0" bIns="0">
            <a:noAutofit/>
          </a:bodyPr>
          <a:lstStyle>
            <a:lvl1pPr marL="0" indent="0" algn="l">
              <a:lnSpc>
                <a:spcPct val="100000"/>
              </a:lnSpc>
              <a:spcBef>
                <a:spcPts val="300"/>
              </a:spcBef>
              <a:spcAft>
                <a:spcPts val="3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a:r>
              <a:rPr lang="en-US" noProof="0"/>
              <a:t>Click to edit Master text styles</a:t>
            </a:r>
          </a:p>
        </p:txBody>
      </p:sp>
      <p:sp>
        <p:nvSpPr>
          <p:cNvPr id="35" name="Freeform: Shape 34">
            <a:extLst>
              <a:ext uri="{FF2B5EF4-FFF2-40B4-BE49-F238E27FC236}">
                <a16:creationId xmlns:a16="http://schemas.microsoft.com/office/drawing/2014/main" id="{62EEBF51-DCAD-4335-85E9-52801031A1BF}"/>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13" name="Picture Placeholder 12">
            <a:extLst>
              <a:ext uri="{FF2B5EF4-FFF2-40B4-BE49-F238E27FC236}">
                <a16:creationId xmlns:a16="http://schemas.microsoft.com/office/drawing/2014/main" id="{231B97CF-FD24-4932-8459-893B1AC73D33}"/>
              </a:ext>
            </a:extLst>
          </p:cNvPr>
          <p:cNvSpPr>
            <a:spLocks noGrp="1"/>
          </p:cNvSpPr>
          <p:nvPr>
            <p:ph type="pic" sz="quarter" idx="19" hasCustomPrompt="1"/>
          </p:nvPr>
        </p:nvSpPr>
        <p:spPr>
          <a:xfrm>
            <a:off x="-2" y="1352575"/>
            <a:ext cx="12192002" cy="2289897"/>
          </a:xfrm>
        </p:spPr>
        <p:txBody>
          <a:bodyPr anchor="ctr">
            <a:normAutofit/>
          </a:bodyPr>
          <a:lstStyle>
            <a:lvl1pPr marL="0" indent="0" algn="ctr">
              <a:buNone/>
              <a:defRPr sz="1400">
                <a:solidFill>
                  <a:schemeClr val="accent2"/>
                </a:solidFill>
                <a:latin typeface="Trade Gothic LT Pro" panose="020B0503040303020004" pitchFamily="34" charset="0"/>
              </a:defRPr>
            </a:lvl1pPr>
          </a:lstStyle>
          <a:p>
            <a:r>
              <a:rPr lang="en-US" noProof="0" dirty="0"/>
              <a:t>Insert image</a:t>
            </a:r>
          </a:p>
        </p:txBody>
      </p:sp>
    </p:spTree>
    <p:extLst>
      <p:ext uri="{BB962C8B-B14F-4D97-AF65-F5344CB8AC3E}">
        <p14:creationId xmlns:p14="http://schemas.microsoft.com/office/powerpoint/2010/main" val="24868267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icture with Caption">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35" name="Freeform: Shape 34">
            <a:extLst>
              <a:ext uri="{FF2B5EF4-FFF2-40B4-BE49-F238E27FC236}">
                <a16:creationId xmlns:a16="http://schemas.microsoft.com/office/drawing/2014/main" id="{62EEBF51-DCAD-4335-85E9-52801031A1BF}"/>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20" name="Picture Placeholder 2">
            <a:extLst>
              <a:ext uri="{FF2B5EF4-FFF2-40B4-BE49-F238E27FC236}">
                <a16:creationId xmlns:a16="http://schemas.microsoft.com/office/drawing/2014/main" id="{30B3A574-7940-4E35-857E-5CA35A5910E5}"/>
              </a:ext>
            </a:extLst>
          </p:cNvPr>
          <p:cNvSpPr>
            <a:spLocks noGrp="1"/>
          </p:cNvSpPr>
          <p:nvPr>
            <p:ph type="pic" idx="1"/>
          </p:nvPr>
        </p:nvSpPr>
        <p:spPr>
          <a:xfrm>
            <a:off x="4110087" y="1444649"/>
            <a:ext cx="7548513" cy="4579079"/>
          </a:xfrm>
        </p:spPr>
        <p:txBody>
          <a:bodyPr>
            <a:normAutofit/>
          </a:bodyPr>
          <a:lstStyle>
            <a:lvl1pPr marL="0" indent="0">
              <a:buNone/>
              <a:defRPr sz="24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1" name="Text Placeholder 3">
            <a:extLst>
              <a:ext uri="{FF2B5EF4-FFF2-40B4-BE49-F238E27FC236}">
                <a16:creationId xmlns:a16="http://schemas.microsoft.com/office/drawing/2014/main" id="{912B51EA-3E6F-4BF6-BE48-62128AF32B85}"/>
              </a:ext>
            </a:extLst>
          </p:cNvPr>
          <p:cNvSpPr>
            <a:spLocks noGrp="1"/>
          </p:cNvSpPr>
          <p:nvPr>
            <p:ph type="body" sz="half" idx="2"/>
          </p:nvPr>
        </p:nvSpPr>
        <p:spPr>
          <a:xfrm>
            <a:off x="443366" y="1444649"/>
            <a:ext cx="3365063" cy="4579079"/>
          </a:xfrm>
        </p:spPr>
        <p:txBody>
          <a:bodyPr/>
          <a:lstStyle>
            <a:lvl1pPr marL="0" indent="0">
              <a:buFont typeface="Arial" panose="020B0604020202020204" pitchFamily="34" charset="0"/>
              <a:buNone/>
              <a:defRPr sz="16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Tree>
    <p:extLst>
      <p:ext uri="{BB962C8B-B14F-4D97-AF65-F5344CB8AC3E}">
        <p14:creationId xmlns:p14="http://schemas.microsoft.com/office/powerpoint/2010/main" val="15406501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with Caption">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35" name="Freeform: Shape 34">
            <a:extLst>
              <a:ext uri="{FF2B5EF4-FFF2-40B4-BE49-F238E27FC236}">
                <a16:creationId xmlns:a16="http://schemas.microsoft.com/office/drawing/2014/main" id="{62EEBF51-DCAD-4335-85E9-52801031A1BF}"/>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21" name="Text Placeholder 3">
            <a:extLst>
              <a:ext uri="{FF2B5EF4-FFF2-40B4-BE49-F238E27FC236}">
                <a16:creationId xmlns:a16="http://schemas.microsoft.com/office/drawing/2014/main" id="{912B51EA-3E6F-4BF6-BE48-62128AF32B85}"/>
              </a:ext>
            </a:extLst>
          </p:cNvPr>
          <p:cNvSpPr>
            <a:spLocks noGrp="1"/>
          </p:cNvSpPr>
          <p:nvPr>
            <p:ph type="body" sz="half" idx="2"/>
          </p:nvPr>
        </p:nvSpPr>
        <p:spPr>
          <a:xfrm>
            <a:off x="443366" y="1444649"/>
            <a:ext cx="3365063" cy="4579079"/>
          </a:xfrm>
        </p:spPr>
        <p:txBody>
          <a:bodyPr/>
          <a:lstStyle>
            <a:lvl1pPr marL="0" indent="0">
              <a:buFont typeface="Arial" panose="020B0604020202020204" pitchFamily="34" charset="0"/>
              <a:buNone/>
              <a:defRPr sz="16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22" name="Content Placeholder 2">
            <a:extLst>
              <a:ext uri="{FF2B5EF4-FFF2-40B4-BE49-F238E27FC236}">
                <a16:creationId xmlns:a16="http://schemas.microsoft.com/office/drawing/2014/main" id="{A015C605-1D30-48BC-A0D6-3B11AF56CC53}"/>
              </a:ext>
            </a:extLst>
          </p:cNvPr>
          <p:cNvSpPr>
            <a:spLocks noGrp="1"/>
          </p:cNvSpPr>
          <p:nvPr>
            <p:ph idx="1"/>
          </p:nvPr>
        </p:nvSpPr>
        <p:spPr>
          <a:xfrm>
            <a:off x="3964290" y="1444649"/>
            <a:ext cx="7694310" cy="4579079"/>
          </a:xfrm>
        </p:spPr>
        <p:txBody>
          <a:bodyPr>
            <a:normAutofit/>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2000"/>
            </a:lvl6pPr>
            <a:lvl7pPr>
              <a:defRPr sz="2000"/>
            </a:lvl7pPr>
            <a:lvl8pPr>
              <a:defRPr sz="2000"/>
            </a:lvl8pPr>
            <a:lvl9pPr>
              <a:defRPr sz="20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212989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4494CD2-CCDD-0248-96F8-741002C44255}"/>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9" name="Freeform: Shape 9">
            <a:extLst>
              <a:ext uri="{FF2B5EF4-FFF2-40B4-BE49-F238E27FC236}">
                <a16:creationId xmlns:a16="http://schemas.microsoft.com/office/drawing/2014/main" id="{07077B00-C1EE-7241-B441-7814F92A7EDF}"/>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20" name="Freeform: Shape 17">
            <a:extLst>
              <a:ext uri="{FF2B5EF4-FFF2-40B4-BE49-F238E27FC236}">
                <a16:creationId xmlns:a16="http://schemas.microsoft.com/office/drawing/2014/main" id="{3A1AEBC4-637E-F64C-9192-69AC4BB26D0C}"/>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21" name="Freeform: Shape 11">
            <a:extLst>
              <a:ext uri="{FF2B5EF4-FFF2-40B4-BE49-F238E27FC236}">
                <a16:creationId xmlns:a16="http://schemas.microsoft.com/office/drawing/2014/main" id="{669A7039-C54C-8E46-9A8B-DDB2547D989C}"/>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2" name="Freeform: Shape 7">
            <a:extLst>
              <a:ext uri="{FF2B5EF4-FFF2-40B4-BE49-F238E27FC236}">
                <a16:creationId xmlns:a16="http://schemas.microsoft.com/office/drawing/2014/main" id="{4F173B32-87BB-9A40-8C91-4C1EED2B7ABF}"/>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nvGrpSpPr>
          <p:cNvPr id="24" name="Group 23">
            <a:extLst>
              <a:ext uri="{FF2B5EF4-FFF2-40B4-BE49-F238E27FC236}">
                <a16:creationId xmlns:a16="http://schemas.microsoft.com/office/drawing/2014/main" id="{4AC87F4E-12B5-1B42-AFD2-4DB39B7645C9}"/>
              </a:ext>
            </a:extLst>
          </p:cNvPr>
          <p:cNvGrpSpPr/>
          <p:nvPr userDrawn="1"/>
        </p:nvGrpSpPr>
        <p:grpSpPr>
          <a:xfrm rot="16200000">
            <a:off x="499388" y="-322655"/>
            <a:ext cx="535531" cy="645309"/>
            <a:chOff x="10945855" y="7317026"/>
            <a:chExt cx="2483924" cy="2993104"/>
          </a:xfrm>
        </p:grpSpPr>
        <p:sp>
          <p:nvSpPr>
            <p:cNvPr id="25" name="Freeform: Shape 15">
              <a:extLst>
                <a:ext uri="{FF2B5EF4-FFF2-40B4-BE49-F238E27FC236}">
                  <a16:creationId xmlns:a16="http://schemas.microsoft.com/office/drawing/2014/main" id="{03DD8765-59DF-A045-ADB5-E39FAEE153A0}"/>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6" name="Freeform: Shape 16">
              <a:extLst>
                <a:ext uri="{FF2B5EF4-FFF2-40B4-BE49-F238E27FC236}">
                  <a16:creationId xmlns:a16="http://schemas.microsoft.com/office/drawing/2014/main" id="{B34B796C-A407-7B4D-B4F0-E58A44FE8DB4}"/>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30" name="Freeform: Shape 23">
            <a:extLst>
              <a:ext uri="{FF2B5EF4-FFF2-40B4-BE49-F238E27FC236}">
                <a16:creationId xmlns:a16="http://schemas.microsoft.com/office/drawing/2014/main" id="{CBE3FDC9-67CB-FA42-B127-A36BFF4678BB}"/>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1" name="Slide Number Placeholder 4">
            <a:extLst>
              <a:ext uri="{FF2B5EF4-FFF2-40B4-BE49-F238E27FC236}">
                <a16:creationId xmlns:a16="http://schemas.microsoft.com/office/drawing/2014/main" id="{1E902BFF-CA8F-D745-A819-A7BB38B30ED9}"/>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Tree>
    <p:extLst>
      <p:ext uri="{BB962C8B-B14F-4D97-AF65-F5344CB8AC3E}">
        <p14:creationId xmlns:p14="http://schemas.microsoft.com/office/powerpoint/2010/main" val="26723047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hank You 1">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6E739168-A5E8-443A-B392-7AD4CF8977AD}"/>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Freeform: Shape 14">
            <a:extLst>
              <a:ext uri="{FF2B5EF4-FFF2-40B4-BE49-F238E27FC236}">
                <a16:creationId xmlns:a16="http://schemas.microsoft.com/office/drawing/2014/main" id="{41E10E1E-5268-4F03-BA64-07E19DE26739}"/>
              </a:ext>
            </a:extLst>
          </p:cNvPr>
          <p:cNvSpPr/>
          <p:nvPr/>
        </p:nvSpPr>
        <p:spPr>
          <a:xfrm flipH="1">
            <a:off x="-16297" y="0"/>
            <a:ext cx="12208298" cy="6858000"/>
          </a:xfrm>
          <a:custGeom>
            <a:avLst/>
            <a:gdLst>
              <a:gd name="connsiteX0" fmla="*/ 8574289 w 12208298"/>
              <a:gd name="connsiteY0" fmla="*/ 0 h 6858000"/>
              <a:gd name="connsiteX1" fmla="*/ 0 w 12208298"/>
              <a:gd name="connsiteY1" fmla="*/ 0 h 6858000"/>
              <a:gd name="connsiteX2" fmla="*/ 0 w 12208298"/>
              <a:gd name="connsiteY2" fmla="*/ 6858000 h 6858000"/>
              <a:gd name="connsiteX3" fmla="*/ 532109 w 12208298"/>
              <a:gd name="connsiteY3" fmla="*/ 6858000 h 6858000"/>
              <a:gd name="connsiteX4" fmla="*/ 11495317 w 12208298"/>
              <a:gd name="connsiteY4" fmla="*/ 6858000 h 6858000"/>
              <a:gd name="connsiteX5" fmla="*/ 12208298 w 12208298"/>
              <a:gd name="connsiteY5" fmla="*/ 6858000 h 6858000"/>
              <a:gd name="connsiteX6" fmla="*/ 12208298 w 12208298"/>
              <a:gd name="connsiteY6" fmla="*/ 3146781 h 6858000"/>
              <a:gd name="connsiteX7" fmla="*/ 10353284 w 12208298"/>
              <a:gd name="connsiteY7" fmla="*/ 1291767 h 6858000"/>
              <a:gd name="connsiteX8" fmla="*/ 9866056 w 12208298"/>
              <a:gd name="connsiteY8" fmla="*/ 129176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208298" h="6858000">
                <a:moveTo>
                  <a:pt x="8574289" y="0"/>
                </a:moveTo>
                <a:lnTo>
                  <a:pt x="0" y="0"/>
                </a:lnTo>
                <a:lnTo>
                  <a:pt x="0" y="6858000"/>
                </a:lnTo>
                <a:lnTo>
                  <a:pt x="532109" y="6858000"/>
                </a:lnTo>
                <a:lnTo>
                  <a:pt x="11495317" y="6858000"/>
                </a:lnTo>
                <a:lnTo>
                  <a:pt x="12208298" y="6858000"/>
                </a:lnTo>
                <a:lnTo>
                  <a:pt x="12208298" y="3146781"/>
                </a:lnTo>
                <a:lnTo>
                  <a:pt x="10353284" y="1291767"/>
                </a:lnTo>
                <a:lnTo>
                  <a:pt x="9866056" y="1291767"/>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Freeform: Shape 15">
            <a:extLst>
              <a:ext uri="{FF2B5EF4-FFF2-40B4-BE49-F238E27FC236}">
                <a16:creationId xmlns:a16="http://schemas.microsoft.com/office/drawing/2014/main" id="{B989C45D-BDFF-418F-BE79-03FF70015770}"/>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pattFill prst="wdDnDiag">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0" name="Freeform: Shape 19">
            <a:extLst>
              <a:ext uri="{FF2B5EF4-FFF2-40B4-BE49-F238E27FC236}">
                <a16:creationId xmlns:a16="http://schemas.microsoft.com/office/drawing/2014/main" id="{0027A677-9ACB-4264-B148-4806678FB83F}"/>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nvGrpSpPr>
          <p:cNvPr id="6" name="Group 5">
            <a:extLst>
              <a:ext uri="{FF2B5EF4-FFF2-40B4-BE49-F238E27FC236}">
                <a16:creationId xmlns:a16="http://schemas.microsoft.com/office/drawing/2014/main" id="{EA7FF9D7-8545-4547-AC77-A0421EEB9B99}"/>
              </a:ext>
            </a:extLst>
          </p:cNvPr>
          <p:cNvGrpSpPr/>
          <p:nvPr userDrawn="1"/>
        </p:nvGrpSpPr>
        <p:grpSpPr>
          <a:xfrm>
            <a:off x="0" y="0"/>
            <a:ext cx="6881966" cy="6858876"/>
            <a:chOff x="-5321" y="1096"/>
            <a:chExt cx="5924073" cy="5904197"/>
          </a:xfrm>
        </p:grpSpPr>
        <p:sp>
          <p:nvSpPr>
            <p:cNvPr id="17" name="Right Triangle 16">
              <a:extLst>
                <a:ext uri="{FF2B5EF4-FFF2-40B4-BE49-F238E27FC236}">
                  <a16:creationId xmlns:a16="http://schemas.microsoft.com/office/drawing/2014/main" id="{8DCD5806-2A2F-4ABF-8057-245681C498E6}"/>
                </a:ext>
              </a:extLst>
            </p:cNvPr>
            <p:cNvSpPr/>
            <p:nvPr userDrawn="1"/>
          </p:nvSpPr>
          <p:spPr>
            <a:xfrm rot="16200000" flipH="1" flipV="1">
              <a:off x="4618" y="-8842"/>
              <a:ext cx="5904196" cy="5924073"/>
            </a:xfrm>
            <a:prstGeom prst="r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8" name="Right Triangle 17">
              <a:extLst>
                <a:ext uri="{FF2B5EF4-FFF2-40B4-BE49-F238E27FC236}">
                  <a16:creationId xmlns:a16="http://schemas.microsoft.com/office/drawing/2014/main" id="{3A93038F-E9E4-4FFD-B3DF-28DB7C2C1490}"/>
                </a:ext>
              </a:extLst>
            </p:cNvPr>
            <p:cNvSpPr/>
            <p:nvPr userDrawn="1"/>
          </p:nvSpPr>
          <p:spPr>
            <a:xfrm rot="16200000" flipH="1" flipV="1">
              <a:off x="3941" y="-8164"/>
              <a:ext cx="5501471" cy="5519993"/>
            </a:xfrm>
            <a:prstGeom prst="rtTriangle">
              <a:avLst/>
            </a:prstGeom>
            <a:pattFill prst="dkHorz">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9" name="Right Triangle 18">
              <a:extLst>
                <a:ext uri="{FF2B5EF4-FFF2-40B4-BE49-F238E27FC236}">
                  <a16:creationId xmlns:a16="http://schemas.microsoft.com/office/drawing/2014/main" id="{5DEA1E02-BBD0-4AE3-AF22-433B90272178}"/>
                </a:ext>
              </a:extLst>
            </p:cNvPr>
            <p:cNvSpPr/>
            <p:nvPr userDrawn="1"/>
          </p:nvSpPr>
          <p:spPr>
            <a:xfrm rot="16200000" flipH="1" flipV="1">
              <a:off x="3131" y="-7355"/>
              <a:ext cx="5019818" cy="5036720"/>
            </a:xfrm>
            <a:prstGeom prst="rtTriangl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 name="Title 1">
            <a:extLst>
              <a:ext uri="{FF2B5EF4-FFF2-40B4-BE49-F238E27FC236}">
                <a16:creationId xmlns:a16="http://schemas.microsoft.com/office/drawing/2014/main" id="{9E597736-C478-4C26-9BAF-205FE31E977C}"/>
              </a:ext>
            </a:extLst>
          </p:cNvPr>
          <p:cNvSpPr>
            <a:spLocks noGrp="1"/>
          </p:cNvSpPr>
          <p:nvPr userDrawn="1">
            <p:ph type="ctrTitle" hasCustomPrompt="1"/>
          </p:nvPr>
        </p:nvSpPr>
        <p:spPr>
          <a:xfrm>
            <a:off x="5217242" y="2807208"/>
            <a:ext cx="4945598" cy="1243584"/>
          </a:xfrm>
        </p:spPr>
        <p:txBody>
          <a:bodyPr vert="horz" lIns="91440" tIns="45720" rIns="91440" bIns="45720" rtlCol="0" anchor="ctr">
            <a:noAutofit/>
          </a:bodyPr>
          <a:lstStyle>
            <a:lvl1pPr>
              <a:defRPr lang="en-GB" sz="5400" b="1" dirty="0">
                <a:solidFill>
                  <a:schemeClr val="bg1"/>
                </a:solidFill>
                <a:latin typeface="+mj-lt"/>
                <a:ea typeface="Tahoma" panose="020B0604030504040204" pitchFamily="34" charset="0"/>
                <a:cs typeface="Tahoma" panose="020B0604030504040204" pitchFamily="34" charset="0"/>
              </a:defRPr>
            </a:lvl1pPr>
          </a:lstStyle>
          <a:p>
            <a:pPr lvl="0"/>
            <a:r>
              <a:rPr lang="en-US" noProof="0"/>
              <a:t>Thank You</a:t>
            </a:r>
          </a:p>
        </p:txBody>
      </p:sp>
    </p:spTree>
    <p:extLst>
      <p:ext uri="{BB962C8B-B14F-4D97-AF65-F5344CB8AC3E}">
        <p14:creationId xmlns:p14="http://schemas.microsoft.com/office/powerpoint/2010/main" val="22363861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hank You 2">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6E739168-A5E8-443A-B392-7AD4CF8977AD}"/>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Freeform: Shape 14">
            <a:extLst>
              <a:ext uri="{FF2B5EF4-FFF2-40B4-BE49-F238E27FC236}">
                <a16:creationId xmlns:a16="http://schemas.microsoft.com/office/drawing/2014/main" id="{41E10E1E-5268-4F03-BA64-07E19DE26739}"/>
              </a:ext>
            </a:extLst>
          </p:cNvPr>
          <p:cNvSpPr/>
          <p:nvPr/>
        </p:nvSpPr>
        <p:spPr>
          <a:xfrm flipH="1">
            <a:off x="-16297" y="0"/>
            <a:ext cx="12208298" cy="6858000"/>
          </a:xfrm>
          <a:custGeom>
            <a:avLst/>
            <a:gdLst>
              <a:gd name="connsiteX0" fmla="*/ 8574289 w 12208298"/>
              <a:gd name="connsiteY0" fmla="*/ 0 h 6858000"/>
              <a:gd name="connsiteX1" fmla="*/ 0 w 12208298"/>
              <a:gd name="connsiteY1" fmla="*/ 0 h 6858000"/>
              <a:gd name="connsiteX2" fmla="*/ 0 w 12208298"/>
              <a:gd name="connsiteY2" fmla="*/ 6858000 h 6858000"/>
              <a:gd name="connsiteX3" fmla="*/ 532109 w 12208298"/>
              <a:gd name="connsiteY3" fmla="*/ 6858000 h 6858000"/>
              <a:gd name="connsiteX4" fmla="*/ 11495317 w 12208298"/>
              <a:gd name="connsiteY4" fmla="*/ 6858000 h 6858000"/>
              <a:gd name="connsiteX5" fmla="*/ 12208298 w 12208298"/>
              <a:gd name="connsiteY5" fmla="*/ 6858000 h 6858000"/>
              <a:gd name="connsiteX6" fmla="*/ 12208298 w 12208298"/>
              <a:gd name="connsiteY6" fmla="*/ 3146781 h 6858000"/>
              <a:gd name="connsiteX7" fmla="*/ 10353284 w 12208298"/>
              <a:gd name="connsiteY7" fmla="*/ 1291767 h 6858000"/>
              <a:gd name="connsiteX8" fmla="*/ 9866056 w 12208298"/>
              <a:gd name="connsiteY8" fmla="*/ 129176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208298" h="6858000">
                <a:moveTo>
                  <a:pt x="8574289" y="0"/>
                </a:moveTo>
                <a:lnTo>
                  <a:pt x="0" y="0"/>
                </a:lnTo>
                <a:lnTo>
                  <a:pt x="0" y="6858000"/>
                </a:lnTo>
                <a:lnTo>
                  <a:pt x="532109" y="6858000"/>
                </a:lnTo>
                <a:lnTo>
                  <a:pt x="11495317" y="6858000"/>
                </a:lnTo>
                <a:lnTo>
                  <a:pt x="12208298" y="6858000"/>
                </a:lnTo>
                <a:lnTo>
                  <a:pt x="12208298" y="3146781"/>
                </a:lnTo>
                <a:lnTo>
                  <a:pt x="10353284" y="1291767"/>
                </a:lnTo>
                <a:lnTo>
                  <a:pt x="9866056" y="1291767"/>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Freeform: Shape 15">
            <a:extLst>
              <a:ext uri="{FF2B5EF4-FFF2-40B4-BE49-F238E27FC236}">
                <a16:creationId xmlns:a16="http://schemas.microsoft.com/office/drawing/2014/main" id="{B989C45D-BDFF-418F-BE79-03FF70015770}"/>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pattFill prst="wdDnDiag">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0" name="Freeform: Shape 19">
            <a:extLst>
              <a:ext uri="{FF2B5EF4-FFF2-40B4-BE49-F238E27FC236}">
                <a16:creationId xmlns:a16="http://schemas.microsoft.com/office/drawing/2014/main" id="{0027A677-9ACB-4264-B148-4806678FB83F}"/>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9E597736-C478-4C26-9BAF-205FE31E977C}"/>
              </a:ext>
            </a:extLst>
          </p:cNvPr>
          <p:cNvSpPr>
            <a:spLocks noGrp="1"/>
          </p:cNvSpPr>
          <p:nvPr userDrawn="1">
            <p:ph type="ctrTitle" hasCustomPrompt="1"/>
          </p:nvPr>
        </p:nvSpPr>
        <p:spPr>
          <a:xfrm>
            <a:off x="6360242" y="3429000"/>
            <a:ext cx="4945598" cy="1243584"/>
          </a:xfrm>
        </p:spPr>
        <p:txBody>
          <a:bodyPr vert="horz" lIns="91440" tIns="45720" rIns="91440" bIns="45720" rtlCol="0" anchor="ctr">
            <a:noAutofit/>
          </a:bodyPr>
          <a:lstStyle>
            <a:lvl1pPr>
              <a:defRPr lang="en-GB" sz="5400" b="1" dirty="0">
                <a:solidFill>
                  <a:schemeClr val="bg1"/>
                </a:solidFill>
                <a:latin typeface="+mj-lt"/>
                <a:ea typeface="Tahoma" panose="020B0604030504040204" pitchFamily="34" charset="0"/>
                <a:cs typeface="Tahoma" panose="020B0604030504040204" pitchFamily="34" charset="0"/>
              </a:defRPr>
            </a:lvl1pPr>
          </a:lstStyle>
          <a:p>
            <a:pPr lvl="0"/>
            <a:r>
              <a:rPr lang="en-US" noProof="0"/>
              <a:t>Thank You</a:t>
            </a:r>
          </a:p>
        </p:txBody>
      </p:sp>
      <p:sp>
        <p:nvSpPr>
          <p:cNvPr id="35" name="Freeform: Shape 34">
            <a:extLst>
              <a:ext uri="{FF2B5EF4-FFF2-40B4-BE49-F238E27FC236}">
                <a16:creationId xmlns:a16="http://schemas.microsoft.com/office/drawing/2014/main" id="{C024DCDB-C6BF-455E-AAB8-EAF9DAB302A1}"/>
              </a:ext>
            </a:extLst>
          </p:cNvPr>
          <p:cNvSpPr/>
          <p:nvPr userDrawn="1"/>
        </p:nvSpPr>
        <p:spPr>
          <a:xfrm rot="13500000">
            <a:off x="-729899" y="-1215856"/>
            <a:ext cx="6043521" cy="8427077"/>
          </a:xfrm>
          <a:custGeom>
            <a:avLst/>
            <a:gdLst>
              <a:gd name="connsiteX0" fmla="*/ 6043521 w 6043521"/>
              <a:gd name="connsiteY0" fmla="*/ 4267535 h 8427077"/>
              <a:gd name="connsiteX1" fmla="*/ 1883979 w 6043521"/>
              <a:gd name="connsiteY1" fmla="*/ 8427077 h 8427077"/>
              <a:gd name="connsiteX2" fmla="*/ 0 w 6043521"/>
              <a:gd name="connsiteY2" fmla="*/ 8427077 h 8427077"/>
              <a:gd name="connsiteX3" fmla="*/ 0 w 6043521"/>
              <a:gd name="connsiteY3" fmla="*/ 1775986 h 8427077"/>
              <a:gd name="connsiteX4" fmla="*/ 1775985 w 6043521"/>
              <a:gd name="connsiteY4" fmla="*/ 0 h 84270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43521" h="8427077">
                <a:moveTo>
                  <a:pt x="6043521" y="4267535"/>
                </a:moveTo>
                <a:lnTo>
                  <a:pt x="1883979" y="8427077"/>
                </a:lnTo>
                <a:lnTo>
                  <a:pt x="0" y="8427077"/>
                </a:lnTo>
                <a:lnTo>
                  <a:pt x="0" y="1775986"/>
                </a:lnTo>
                <a:lnTo>
                  <a:pt x="1775985"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32" name="Freeform: Shape 31">
            <a:extLst>
              <a:ext uri="{FF2B5EF4-FFF2-40B4-BE49-F238E27FC236}">
                <a16:creationId xmlns:a16="http://schemas.microsoft.com/office/drawing/2014/main" id="{26AFB47A-5D51-4F9C-B01B-977CE5E3C093}"/>
              </a:ext>
            </a:extLst>
          </p:cNvPr>
          <p:cNvSpPr/>
          <p:nvPr userDrawn="1"/>
        </p:nvSpPr>
        <p:spPr>
          <a:xfrm rot="13500000">
            <a:off x="-1145231" y="-2123853"/>
            <a:ext cx="6043521" cy="9008880"/>
          </a:xfrm>
          <a:custGeom>
            <a:avLst/>
            <a:gdLst>
              <a:gd name="connsiteX0" fmla="*/ 6043521 w 6043521"/>
              <a:gd name="connsiteY0" fmla="*/ 4849338 h 9008880"/>
              <a:gd name="connsiteX1" fmla="*/ 1883979 w 6043521"/>
              <a:gd name="connsiteY1" fmla="*/ 9008880 h 9008880"/>
              <a:gd name="connsiteX2" fmla="*/ 0 w 6043521"/>
              <a:gd name="connsiteY2" fmla="*/ 9008880 h 9008880"/>
              <a:gd name="connsiteX3" fmla="*/ 0 w 6043521"/>
              <a:gd name="connsiteY3" fmla="*/ 1194182 h 9008880"/>
              <a:gd name="connsiteX4" fmla="*/ 1194182 w 6043521"/>
              <a:gd name="connsiteY4" fmla="*/ 0 h 90088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43521" h="9008880">
                <a:moveTo>
                  <a:pt x="6043521" y="4849338"/>
                </a:moveTo>
                <a:lnTo>
                  <a:pt x="1883979" y="9008880"/>
                </a:lnTo>
                <a:lnTo>
                  <a:pt x="0" y="9008880"/>
                </a:lnTo>
                <a:lnTo>
                  <a:pt x="0" y="1194182"/>
                </a:lnTo>
                <a:lnTo>
                  <a:pt x="1194182"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30" name="Freeform: Shape 29">
            <a:extLst>
              <a:ext uri="{FF2B5EF4-FFF2-40B4-BE49-F238E27FC236}">
                <a16:creationId xmlns:a16="http://schemas.microsoft.com/office/drawing/2014/main" id="{6997A4FF-7390-4173-8ACD-6CF7145AACEC}"/>
              </a:ext>
            </a:extLst>
          </p:cNvPr>
          <p:cNvSpPr/>
          <p:nvPr userDrawn="1"/>
        </p:nvSpPr>
        <p:spPr>
          <a:xfrm rot="18900000" flipH="1">
            <a:off x="-2681153" y="-465959"/>
            <a:ext cx="8639119" cy="5739762"/>
          </a:xfrm>
          <a:custGeom>
            <a:avLst/>
            <a:gdLst>
              <a:gd name="connsiteX0" fmla="*/ 3789781 w 8639119"/>
              <a:gd name="connsiteY0" fmla="*/ 0 h 5739762"/>
              <a:gd name="connsiteX1" fmla="*/ 0 w 8639119"/>
              <a:gd name="connsiteY1" fmla="*/ 3789782 h 5739762"/>
              <a:gd name="connsiteX2" fmla="*/ 0 w 8639119"/>
              <a:gd name="connsiteY2" fmla="*/ 5739761 h 5739762"/>
              <a:gd name="connsiteX3" fmla="*/ 7748695 w 8639119"/>
              <a:gd name="connsiteY3" fmla="*/ 5739762 h 5739762"/>
              <a:gd name="connsiteX4" fmla="*/ 8639119 w 8639119"/>
              <a:gd name="connsiteY4" fmla="*/ 4849338 h 57397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39119" h="5739762">
                <a:moveTo>
                  <a:pt x="3789781" y="0"/>
                </a:moveTo>
                <a:lnTo>
                  <a:pt x="0" y="3789782"/>
                </a:lnTo>
                <a:lnTo>
                  <a:pt x="0" y="5739761"/>
                </a:lnTo>
                <a:lnTo>
                  <a:pt x="7748695" y="5739762"/>
                </a:lnTo>
                <a:lnTo>
                  <a:pt x="8639119" y="4849338"/>
                </a:lnTo>
                <a:close/>
              </a:path>
            </a:pathLst>
          </a:custGeom>
          <a:solidFill>
            <a:schemeClr val="accent1">
              <a:lumMod val="50000"/>
              <a:alpha val="5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Tree>
    <p:extLst>
      <p:ext uri="{BB962C8B-B14F-4D97-AF65-F5344CB8AC3E}">
        <p14:creationId xmlns:p14="http://schemas.microsoft.com/office/powerpoint/2010/main" val="12185180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61B0E15-6FC5-434E-8780-B186D9DB0CD0}"/>
              </a:ext>
            </a:extLst>
          </p:cNvPr>
          <p:cNvSpPr>
            <a:spLocks noGrp="1"/>
          </p:cNvSpPr>
          <p:nvPr>
            <p:ph type="title"/>
          </p:nvPr>
        </p:nvSpPr>
        <p:spPr>
          <a:xfrm>
            <a:off x="838200" y="365125"/>
            <a:ext cx="108204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A9C7B128-34F3-405C-B601-8BAFDB43499C}"/>
              </a:ext>
            </a:extLst>
          </p:cNvPr>
          <p:cNvSpPr>
            <a:spLocks noGrp="1"/>
          </p:cNvSpPr>
          <p:nvPr>
            <p:ph type="body" idx="1"/>
          </p:nvPr>
        </p:nvSpPr>
        <p:spPr>
          <a:xfrm>
            <a:off x="838200" y="1825625"/>
            <a:ext cx="10820400" cy="4351338"/>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Slide Number Placeholder 5">
            <a:extLst>
              <a:ext uri="{FF2B5EF4-FFF2-40B4-BE49-F238E27FC236}">
                <a16:creationId xmlns:a16="http://schemas.microsoft.com/office/drawing/2014/main" id="{9F5A7754-E8C7-438B-922D-9027C6CF58E2}"/>
              </a:ext>
            </a:extLst>
          </p:cNvPr>
          <p:cNvSpPr>
            <a:spLocks noGrp="1"/>
          </p:cNvSpPr>
          <p:nvPr>
            <p:ph type="sldNum" sz="quarter" idx="4"/>
          </p:nvPr>
        </p:nvSpPr>
        <p:spPr>
          <a:xfrm>
            <a:off x="11112500" y="6356350"/>
            <a:ext cx="660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63D6C4-4840-40CC-AC84-17E24B3B7BDE}" type="slidenum">
              <a:rPr lang="en-US" noProof="0" smtClean="0"/>
              <a:t>‹#›</a:t>
            </a:fld>
            <a:endParaRPr lang="en-US" noProof="0" dirty="0"/>
          </a:p>
        </p:txBody>
      </p:sp>
      <p:sp>
        <p:nvSpPr>
          <p:cNvPr id="5" name="Rectangle 4">
            <a:extLst>
              <a:ext uri="{FF2B5EF4-FFF2-40B4-BE49-F238E27FC236}">
                <a16:creationId xmlns:a16="http://schemas.microsoft.com/office/drawing/2014/main" id="{7CDDDB7D-9189-9548-A2B9-81DC62C3C1A3}"/>
              </a:ext>
            </a:extLst>
          </p:cNvPr>
          <p:cNvSpPr/>
          <p:nvPr userDrawn="1"/>
        </p:nvSpPr>
        <p:spPr>
          <a:xfrm>
            <a:off x="0" y="1"/>
            <a:ext cx="12192000" cy="6857999"/>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7" name="Freeform: Shape 9">
            <a:extLst>
              <a:ext uri="{FF2B5EF4-FFF2-40B4-BE49-F238E27FC236}">
                <a16:creationId xmlns:a16="http://schemas.microsoft.com/office/drawing/2014/main" id="{096D8877-6B4A-4540-8927-767DD7401718}"/>
              </a:ext>
            </a:extLst>
          </p:cNvPr>
          <p:cNvSpPr/>
          <p:nvPr userDrawn="1"/>
        </p:nvSpPr>
        <p:spPr>
          <a:xfrm>
            <a:off x="0" y="1"/>
            <a:ext cx="12192001" cy="6857999"/>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8" name="Freeform: Shape 17">
            <a:extLst>
              <a:ext uri="{FF2B5EF4-FFF2-40B4-BE49-F238E27FC236}">
                <a16:creationId xmlns:a16="http://schemas.microsoft.com/office/drawing/2014/main" id="{5AF2E123-FE0F-8541-8E36-5030C450AA7E}"/>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9" name="Freeform: Shape 11">
            <a:extLst>
              <a:ext uri="{FF2B5EF4-FFF2-40B4-BE49-F238E27FC236}">
                <a16:creationId xmlns:a16="http://schemas.microsoft.com/office/drawing/2014/main" id="{E5519D99-3B68-924A-9CD0-14B911711CA8}"/>
              </a:ext>
            </a:extLst>
          </p:cNvPr>
          <p:cNvSpPr/>
          <p:nvPr userDrawn="1"/>
        </p:nvSpPr>
        <p:spPr>
          <a:xfrm rot="16200000" flipV="1">
            <a:off x="2664629" y="-2669372"/>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7">
            <a:extLst>
              <a:ext uri="{FF2B5EF4-FFF2-40B4-BE49-F238E27FC236}">
                <a16:creationId xmlns:a16="http://schemas.microsoft.com/office/drawing/2014/main" id="{A09E21A9-FBEF-144C-A152-FE484F3C55C1}"/>
              </a:ext>
            </a:extLst>
          </p:cNvPr>
          <p:cNvSpPr/>
          <p:nvPr userDrawn="1"/>
        </p:nvSpPr>
        <p:spPr>
          <a:xfrm rot="16200000" flipV="1">
            <a:off x="2664629" y="-2669372"/>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Title 1">
            <a:extLst>
              <a:ext uri="{FF2B5EF4-FFF2-40B4-BE49-F238E27FC236}">
                <a16:creationId xmlns:a16="http://schemas.microsoft.com/office/drawing/2014/main" id="{70C7F2CB-A8CE-1545-A08D-93592C4BAEEA}"/>
              </a:ext>
            </a:extLst>
          </p:cNvPr>
          <p:cNvSpPr txBox="1">
            <a:spLocks/>
          </p:cNvSpPr>
          <p:nvPr userDrawn="1"/>
        </p:nvSpPr>
        <p:spPr>
          <a:xfrm>
            <a:off x="444500" y="542925"/>
            <a:ext cx="11214100" cy="535531"/>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lang="en-GB" sz="3200" b="1" kern="1200" spc="-70" baseline="0" dirty="0">
                <a:solidFill>
                  <a:schemeClr val="bg1"/>
                </a:solidFill>
                <a:latin typeface="Trebuchet MS" panose="020B0603020202020204" pitchFamily="34" charset="0"/>
                <a:ea typeface="+mj-ea"/>
                <a:cs typeface="+mj-cs"/>
              </a:defRPr>
            </a:lvl1pPr>
          </a:lstStyle>
          <a:p>
            <a:r>
              <a:rPr lang="en-US" noProof="0" dirty="0">
                <a:latin typeface="+mj-lt"/>
              </a:rPr>
              <a:t>Click to edit Master title style</a:t>
            </a:r>
          </a:p>
        </p:txBody>
      </p:sp>
      <p:grpSp>
        <p:nvGrpSpPr>
          <p:cNvPr id="12" name="Group 11">
            <a:extLst>
              <a:ext uri="{FF2B5EF4-FFF2-40B4-BE49-F238E27FC236}">
                <a16:creationId xmlns:a16="http://schemas.microsoft.com/office/drawing/2014/main" id="{7068FCE4-1B47-3C4B-B091-013120A97D09}"/>
              </a:ext>
            </a:extLst>
          </p:cNvPr>
          <p:cNvGrpSpPr/>
          <p:nvPr userDrawn="1"/>
        </p:nvGrpSpPr>
        <p:grpSpPr>
          <a:xfrm rot="16200000">
            <a:off x="499388" y="-322655"/>
            <a:ext cx="535531" cy="645309"/>
            <a:chOff x="10945855" y="7317026"/>
            <a:chExt cx="2483924" cy="2993104"/>
          </a:xfrm>
        </p:grpSpPr>
        <p:sp>
          <p:nvSpPr>
            <p:cNvPr id="13" name="Freeform: Shape 15">
              <a:extLst>
                <a:ext uri="{FF2B5EF4-FFF2-40B4-BE49-F238E27FC236}">
                  <a16:creationId xmlns:a16="http://schemas.microsoft.com/office/drawing/2014/main" id="{FEC3FDE7-F27E-5E4E-8752-287CAB7792D4}"/>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Freeform: Shape 16">
              <a:extLst>
                <a:ext uri="{FF2B5EF4-FFF2-40B4-BE49-F238E27FC236}">
                  <a16:creationId xmlns:a16="http://schemas.microsoft.com/office/drawing/2014/main" id="{81C902DB-0D21-5044-82B6-9E7A70A1BF62}"/>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15" name="Group 14">
            <a:extLst>
              <a:ext uri="{FF2B5EF4-FFF2-40B4-BE49-F238E27FC236}">
                <a16:creationId xmlns:a16="http://schemas.microsoft.com/office/drawing/2014/main" id="{BE1E08A0-195D-694F-947B-986A76FBB93E}"/>
              </a:ext>
            </a:extLst>
          </p:cNvPr>
          <p:cNvGrpSpPr/>
          <p:nvPr userDrawn="1"/>
        </p:nvGrpSpPr>
        <p:grpSpPr>
          <a:xfrm>
            <a:off x="-1" y="1357409"/>
            <a:ext cx="12192001" cy="4846320"/>
            <a:chOff x="-1" y="1357409"/>
            <a:chExt cx="12192001" cy="4917518"/>
          </a:xfrm>
        </p:grpSpPr>
        <p:sp>
          <p:nvSpPr>
            <p:cNvPr id="16" name="Rectangle: Single Corner Snipped 18">
              <a:extLst>
                <a:ext uri="{FF2B5EF4-FFF2-40B4-BE49-F238E27FC236}">
                  <a16:creationId xmlns:a16="http://schemas.microsoft.com/office/drawing/2014/main" id="{ED5DFFCD-1EE3-E64E-B51F-BD7D72413E0B}"/>
                </a:ext>
              </a:extLst>
            </p:cNvPr>
            <p:cNvSpPr/>
            <p:nvPr userDrawn="1"/>
          </p:nvSpPr>
          <p:spPr>
            <a:xfrm flipV="1">
              <a:off x="-1" y="1357409"/>
              <a:ext cx="12192000" cy="4917518"/>
            </a:xfrm>
            <a:prstGeom prst="snip1Rect">
              <a:avLst>
                <a:gd name="adj" fmla="val 0"/>
              </a:avLst>
            </a:prstGeom>
            <a:pattFill prst="dkVert">
              <a:fgClr>
                <a:schemeClr val="accent5"/>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noProof="0" dirty="0"/>
            </a:p>
          </p:txBody>
        </p:sp>
        <p:sp>
          <p:nvSpPr>
            <p:cNvPr id="17" name="Rectangle: Single Corner Snipped 2">
              <a:extLst>
                <a:ext uri="{FF2B5EF4-FFF2-40B4-BE49-F238E27FC236}">
                  <a16:creationId xmlns:a16="http://schemas.microsoft.com/office/drawing/2014/main" id="{C12DB3CA-8E64-AA43-BFBE-A2CA9A816DBE}"/>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18" name="Freeform: Shape 23">
            <a:extLst>
              <a:ext uri="{FF2B5EF4-FFF2-40B4-BE49-F238E27FC236}">
                <a16:creationId xmlns:a16="http://schemas.microsoft.com/office/drawing/2014/main" id="{A587DEFD-D470-4142-8E0D-A71DDB147C92}"/>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9" name="Slide Number Placeholder 4">
            <a:extLst>
              <a:ext uri="{FF2B5EF4-FFF2-40B4-BE49-F238E27FC236}">
                <a16:creationId xmlns:a16="http://schemas.microsoft.com/office/drawing/2014/main" id="{7D9BF857-7910-734D-A217-5E3344220AA2}"/>
              </a:ext>
            </a:extLst>
          </p:cNvPr>
          <p:cNvSpPr txBox="1">
            <a:spLocks/>
          </p:cNvSpPr>
          <p:nvPr userDrawn="1"/>
        </p:nvSpPr>
        <p:spPr>
          <a:xfrm>
            <a:off x="11252200" y="6315075"/>
            <a:ext cx="406400" cy="365125"/>
          </a:xfrm>
          <a:prstGeom prst="rect">
            <a:avLst/>
          </a:prstGeom>
        </p:spPr>
        <p:txBody>
          <a:bodyPr/>
          <a:lstStyle>
            <a:defPPr>
              <a:defRPr lang="en-US"/>
            </a:defPPr>
            <a:lvl1pPr marL="0" algn="l" defTabSz="914400" rtl="0" eaLnBrk="1" latinLnBrk="0" hangingPunct="1">
              <a:defRPr sz="1000" kern="1200">
                <a:solidFill>
                  <a:schemeClr val="bg1"/>
                </a:solidFill>
                <a:latin typeface="Trade Gothic LT Pro" panose="020B0503040303020004"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263D6C4-4840-40CC-AC84-17E24B3B7BDE}" type="slidenum">
              <a:rPr lang="en-US" noProof="0" smtClean="0"/>
              <a:pPr/>
              <a:t>‹#›</a:t>
            </a:fld>
            <a:endParaRPr lang="en-US" noProof="0" dirty="0"/>
          </a:p>
        </p:txBody>
      </p:sp>
    </p:spTree>
    <p:extLst>
      <p:ext uri="{BB962C8B-B14F-4D97-AF65-F5344CB8AC3E}">
        <p14:creationId xmlns:p14="http://schemas.microsoft.com/office/powerpoint/2010/main" val="666093331"/>
      </p:ext>
    </p:extLst>
  </p:cSld>
  <p:clrMap bg1="lt1" tx1="dk1" bg2="lt2" tx2="dk2" accent1="accent1" accent2="accent2" accent3="accent3" accent4="accent4" accent5="accent5" accent6="accent6" hlink="hlink" folHlink="folHlink"/>
  <p:sldLayoutIdLst>
    <p:sldLayoutId id="2147483649" r:id="rId1"/>
    <p:sldLayoutId id="2147483651" r:id="rId2"/>
    <p:sldLayoutId id="2147483660" r:id="rId3"/>
    <p:sldLayoutId id="2147483666" r:id="rId4"/>
    <p:sldLayoutId id="2147483654" r:id="rId5"/>
    <p:sldLayoutId id="2147483661" r:id="rId6"/>
    <p:sldLayoutId id="2147483677" r:id="rId7"/>
    <p:sldLayoutId id="2147483674" r:id="rId8"/>
    <p:sldLayoutId id="2147483665" r:id="rId9"/>
    <p:sldLayoutId id="2147483673" r:id="rId10"/>
    <p:sldLayoutId id="2147483662" r:id="rId11"/>
    <p:sldLayoutId id="2147483663" r:id="rId12"/>
    <p:sldLayoutId id="2147483664" r:id="rId13"/>
    <p:sldLayoutId id="2147483675" r:id="rId14"/>
    <p:sldLayoutId id="2147483676" r:id="rId15"/>
    <p:sldLayoutId id="2147483672" r:id="rId16"/>
    <p:sldLayoutId id="2147483667" r:id="rId17"/>
    <p:sldLayoutId id="2147483668" r:id="rId18"/>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accent2"/>
        </a:buClr>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2"/>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336" userDrawn="1">
          <p15:clr>
            <a:srgbClr val="F26B43"/>
          </p15:clr>
        </p15:guide>
        <p15:guide id="4" orient="horz" pos="336" userDrawn="1">
          <p15:clr>
            <a:srgbClr val="F26B43"/>
          </p15:clr>
        </p15:guide>
        <p15:guide id="5" pos="7344" userDrawn="1">
          <p15:clr>
            <a:srgbClr val="F26B43"/>
          </p15:clr>
        </p15:guide>
        <p15:guide id="6" orient="horz" pos="3984"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BE5BF-9922-45FB-8F3F-4446D40A051B}"/>
              </a:ext>
            </a:extLst>
          </p:cNvPr>
          <p:cNvSpPr>
            <a:spLocks noGrp="1"/>
          </p:cNvSpPr>
          <p:nvPr>
            <p:ph type="ctrTitle"/>
          </p:nvPr>
        </p:nvSpPr>
        <p:spPr>
          <a:xfrm>
            <a:off x="3019425" y="2409824"/>
            <a:ext cx="8934449" cy="1229487"/>
          </a:xfrm>
        </p:spPr>
        <p:txBody>
          <a:bodyPr/>
          <a:lstStyle/>
          <a:p>
            <a:r>
              <a:rPr lang="en-US" dirty="0"/>
              <a:t>The Lifecycle of Art &amp; Tangible Property Collections</a:t>
            </a:r>
          </a:p>
        </p:txBody>
      </p:sp>
      <p:sp>
        <p:nvSpPr>
          <p:cNvPr id="3" name="Subtitle 2">
            <a:extLst>
              <a:ext uri="{FF2B5EF4-FFF2-40B4-BE49-F238E27FC236}">
                <a16:creationId xmlns:a16="http://schemas.microsoft.com/office/drawing/2014/main" id="{0D537F64-4C96-4AA8-BB21-E8053A3186DD}"/>
              </a:ext>
            </a:extLst>
          </p:cNvPr>
          <p:cNvSpPr>
            <a:spLocks noGrp="1"/>
          </p:cNvSpPr>
          <p:nvPr>
            <p:ph type="subTitle" idx="1"/>
          </p:nvPr>
        </p:nvSpPr>
        <p:spPr>
          <a:xfrm>
            <a:off x="3104388" y="3639311"/>
            <a:ext cx="7077456" cy="868680"/>
          </a:xfrm>
        </p:spPr>
        <p:txBody>
          <a:bodyPr/>
          <a:lstStyle/>
          <a:p>
            <a:r>
              <a:rPr lang="en-US" b="1" dirty="0">
                <a:solidFill>
                  <a:srgbClr val="63B7C6"/>
                </a:solidFill>
              </a:rPr>
              <a:t>From Collection Building to Legacy Planning</a:t>
            </a:r>
            <a:endParaRPr lang="en-US" dirty="0">
              <a:solidFill>
                <a:srgbClr val="63B7C6"/>
              </a:solidFill>
            </a:endParaRPr>
          </a:p>
        </p:txBody>
      </p:sp>
      <p:sp>
        <p:nvSpPr>
          <p:cNvPr id="4" name="Subtitle 2">
            <a:extLst>
              <a:ext uri="{FF2B5EF4-FFF2-40B4-BE49-F238E27FC236}">
                <a16:creationId xmlns:a16="http://schemas.microsoft.com/office/drawing/2014/main" id="{23BAE484-A29F-CC16-2DC1-C584D66F8B5F}"/>
              </a:ext>
            </a:extLst>
          </p:cNvPr>
          <p:cNvSpPr txBox="1">
            <a:spLocks/>
          </p:cNvSpPr>
          <p:nvPr/>
        </p:nvSpPr>
        <p:spPr>
          <a:xfrm>
            <a:off x="3104387" y="4306060"/>
            <a:ext cx="8401813" cy="1999489"/>
          </a:xfrm>
          <a:prstGeom prst="rect">
            <a:avLst/>
          </a:prstGeom>
        </p:spPr>
        <p:txBody>
          <a:bodyPr vert="horz" lIns="91440" tIns="45720" rIns="91440" bIns="45720" rtlCol="0">
            <a:normAutofit fontScale="85000" lnSpcReduction="20000"/>
          </a:bodyPr>
          <a:lstStyle>
            <a:lvl1pPr marL="0" indent="0" algn="l" defTabSz="914400" rtl="0" eaLnBrk="1" latinLnBrk="0" hangingPunct="1">
              <a:lnSpc>
                <a:spcPct val="90000"/>
              </a:lnSpc>
              <a:spcBef>
                <a:spcPts val="1000"/>
              </a:spcBef>
              <a:buClr>
                <a:schemeClr val="accent2"/>
              </a:buClr>
              <a:buFont typeface="Arial" panose="020B0604020202020204" pitchFamily="34" charset="0"/>
              <a:buNone/>
              <a:defRPr lang="en-GB" sz="1800" kern="1200" spc="300" dirty="0">
                <a:solidFill>
                  <a:schemeClr val="bg1"/>
                </a:solidFill>
                <a:latin typeface="+mn-lt"/>
                <a:ea typeface="+mn-ea"/>
                <a:cs typeface="Arial" panose="020B0604020202020204" pitchFamily="34" charset="0"/>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2"/>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u="sng" dirty="0"/>
              <a:t>Panelists:</a:t>
            </a:r>
          </a:p>
          <a:p>
            <a:r>
              <a:rPr lang="en-US" b="1" dirty="0"/>
              <a:t>Elyse Luray, Heritage Auctions</a:t>
            </a:r>
          </a:p>
          <a:p>
            <a:r>
              <a:rPr lang="en-US" b="1" dirty="0"/>
              <a:t>Electra Washburn, Doyle Auctioneers &amp; Appraisers</a:t>
            </a:r>
          </a:p>
          <a:p>
            <a:r>
              <a:rPr lang="en-US" b="1" dirty="0"/>
              <a:t>Bill Roland, Roland Auctioneers &amp; Appraisers</a:t>
            </a:r>
          </a:p>
          <a:p>
            <a:endParaRPr lang="en-US" b="1" dirty="0"/>
          </a:p>
          <a:p>
            <a:r>
              <a:rPr lang="en-US" b="1" u="sng" dirty="0"/>
              <a:t>Moderator:</a:t>
            </a:r>
          </a:p>
          <a:p>
            <a:r>
              <a:rPr lang="en-US" b="1" dirty="0"/>
              <a:t>Brian D. Conboy, Esq., Fiduciary Trust International </a:t>
            </a:r>
          </a:p>
          <a:p>
            <a:endParaRPr lang="en-US" dirty="0"/>
          </a:p>
        </p:txBody>
      </p:sp>
    </p:spTree>
    <p:extLst>
      <p:ext uri="{BB962C8B-B14F-4D97-AF65-F5344CB8AC3E}">
        <p14:creationId xmlns:p14="http://schemas.microsoft.com/office/powerpoint/2010/main" val="3946934594"/>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875C19A-1AAE-476A-A316-A2CF92D763D3}"/>
              </a:ext>
            </a:extLst>
          </p:cNvPr>
          <p:cNvSpPr>
            <a:spLocks noGrp="1"/>
          </p:cNvSpPr>
          <p:nvPr>
            <p:ph type="title"/>
          </p:nvPr>
        </p:nvSpPr>
        <p:spPr/>
        <p:txBody>
          <a:bodyPr/>
          <a:lstStyle/>
          <a:p>
            <a:r>
              <a:rPr lang="en-US" dirty="0"/>
              <a:t>Understanding the Collection</a:t>
            </a:r>
          </a:p>
        </p:txBody>
      </p:sp>
      <p:sp>
        <p:nvSpPr>
          <p:cNvPr id="10" name="Text Placeholder 9">
            <a:extLst>
              <a:ext uri="{FF2B5EF4-FFF2-40B4-BE49-F238E27FC236}">
                <a16:creationId xmlns:a16="http://schemas.microsoft.com/office/drawing/2014/main" id="{EF2BC084-E6DB-4DE7-B309-042A85EBA700}"/>
              </a:ext>
            </a:extLst>
          </p:cNvPr>
          <p:cNvSpPr>
            <a:spLocks noGrp="1"/>
          </p:cNvSpPr>
          <p:nvPr>
            <p:ph type="body" sz="quarter" idx="13"/>
          </p:nvPr>
        </p:nvSpPr>
        <p:spPr/>
        <p:txBody>
          <a:bodyPr/>
          <a:lstStyle/>
          <a:p>
            <a:pPr lvl="0"/>
            <a:r>
              <a:rPr lang="en-US" sz="2400" dirty="0"/>
              <a:t>Art &amp; collectibles</a:t>
            </a:r>
          </a:p>
          <a:p>
            <a:pPr lvl="0"/>
            <a:r>
              <a:rPr lang="en-US" sz="2400" dirty="0"/>
              <a:t>Alternative assets</a:t>
            </a:r>
          </a:p>
          <a:p>
            <a:pPr lvl="0"/>
            <a:r>
              <a:rPr lang="en-US" sz="2400" dirty="0"/>
              <a:t>Key Terminology:</a:t>
            </a:r>
          </a:p>
          <a:p>
            <a:pPr lvl="1"/>
            <a:r>
              <a:rPr lang="en-US" sz="2400" dirty="0"/>
              <a:t>Provenance</a:t>
            </a:r>
          </a:p>
          <a:p>
            <a:pPr lvl="1"/>
            <a:r>
              <a:rPr lang="en-US" sz="2400" dirty="0"/>
              <a:t>Authentication</a:t>
            </a:r>
          </a:p>
          <a:p>
            <a:pPr lvl="1"/>
            <a:r>
              <a:rPr lang="en-US" sz="2400" dirty="0"/>
              <a:t>Catalogue raisonné</a:t>
            </a:r>
          </a:p>
          <a:p>
            <a:pPr lvl="1"/>
            <a:r>
              <a:rPr lang="en-US" sz="2400" dirty="0"/>
              <a:t>Condition &amp; grading</a:t>
            </a:r>
          </a:p>
        </p:txBody>
      </p:sp>
    </p:spTree>
    <p:extLst>
      <p:ext uri="{BB962C8B-B14F-4D97-AF65-F5344CB8AC3E}">
        <p14:creationId xmlns:p14="http://schemas.microsoft.com/office/powerpoint/2010/main" val="37334860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08F9ED-D8F8-8768-0354-2AE8F3CC1C53}"/>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D2871950-0AD4-94DA-362D-1D931A0527FA}"/>
              </a:ext>
            </a:extLst>
          </p:cNvPr>
          <p:cNvSpPr>
            <a:spLocks noGrp="1"/>
          </p:cNvSpPr>
          <p:nvPr>
            <p:ph type="title"/>
          </p:nvPr>
        </p:nvSpPr>
        <p:spPr>
          <a:xfrm>
            <a:off x="444500" y="542925"/>
            <a:ext cx="11214100" cy="978729"/>
          </a:xfrm>
        </p:spPr>
        <p:txBody>
          <a:bodyPr/>
          <a:lstStyle/>
          <a:p>
            <a:r>
              <a:rPr lang="en-US" dirty="0"/>
              <a:t>The Next Generation Collector</a:t>
            </a:r>
            <a:br>
              <a:rPr lang="en-US" dirty="0"/>
            </a:br>
            <a:endParaRPr lang="en-US" dirty="0"/>
          </a:p>
        </p:txBody>
      </p:sp>
      <p:sp>
        <p:nvSpPr>
          <p:cNvPr id="10" name="Text Placeholder 9">
            <a:extLst>
              <a:ext uri="{FF2B5EF4-FFF2-40B4-BE49-F238E27FC236}">
                <a16:creationId xmlns:a16="http://schemas.microsoft.com/office/drawing/2014/main" id="{55776BC0-3A9D-D9F8-D3A6-7D95DCA7B197}"/>
              </a:ext>
            </a:extLst>
          </p:cNvPr>
          <p:cNvSpPr>
            <a:spLocks noGrp="1"/>
          </p:cNvSpPr>
          <p:nvPr>
            <p:ph type="body" sz="quarter" idx="13"/>
          </p:nvPr>
        </p:nvSpPr>
        <p:spPr/>
        <p:txBody>
          <a:bodyPr/>
          <a:lstStyle/>
          <a:p>
            <a:pPr lvl="0">
              <a:spcBef>
                <a:spcPts val="0"/>
              </a:spcBef>
              <a:spcAft>
                <a:spcPts val="0"/>
              </a:spcAft>
            </a:pPr>
            <a:r>
              <a:rPr lang="en-US" sz="1800" b="1" dirty="0"/>
              <a:t>What Are They Collecting?</a:t>
            </a:r>
          </a:p>
          <a:p>
            <a:pPr lvl="1">
              <a:spcBef>
                <a:spcPts val="0"/>
              </a:spcBef>
              <a:spcAft>
                <a:spcPts val="0"/>
              </a:spcAft>
            </a:pPr>
            <a:endParaRPr lang="en-US" sz="1600" dirty="0"/>
          </a:p>
          <a:p>
            <a:pPr>
              <a:spcBef>
                <a:spcPts val="0"/>
              </a:spcBef>
              <a:spcAft>
                <a:spcPts val="0"/>
              </a:spcAft>
            </a:pPr>
            <a:r>
              <a:rPr lang="en-US" sz="1800" b="1" dirty="0"/>
              <a:t>What Matters to Them?</a:t>
            </a:r>
          </a:p>
        </p:txBody>
      </p:sp>
    </p:spTree>
    <p:extLst>
      <p:ext uri="{BB962C8B-B14F-4D97-AF65-F5344CB8AC3E}">
        <p14:creationId xmlns:p14="http://schemas.microsoft.com/office/powerpoint/2010/main" val="23868185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18886E-E850-B1BD-7878-5F58F6AB0755}"/>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78677B2A-98B5-3B07-964A-793274F638EF}"/>
              </a:ext>
            </a:extLst>
          </p:cNvPr>
          <p:cNvSpPr>
            <a:spLocks noGrp="1"/>
          </p:cNvSpPr>
          <p:nvPr>
            <p:ph type="title"/>
          </p:nvPr>
        </p:nvSpPr>
        <p:spPr>
          <a:xfrm>
            <a:off x="444500" y="542925"/>
            <a:ext cx="11214100" cy="535531"/>
          </a:xfrm>
        </p:spPr>
        <p:txBody>
          <a:bodyPr/>
          <a:lstStyle/>
          <a:p>
            <a:r>
              <a:rPr lang="en-US" dirty="0"/>
              <a:t>State of the Market</a:t>
            </a:r>
          </a:p>
        </p:txBody>
      </p:sp>
      <p:sp>
        <p:nvSpPr>
          <p:cNvPr id="10" name="Text Placeholder 9">
            <a:extLst>
              <a:ext uri="{FF2B5EF4-FFF2-40B4-BE49-F238E27FC236}">
                <a16:creationId xmlns:a16="http://schemas.microsoft.com/office/drawing/2014/main" id="{120EB9CA-FB3E-354E-696D-89C36B0CEFCE}"/>
              </a:ext>
            </a:extLst>
          </p:cNvPr>
          <p:cNvSpPr>
            <a:spLocks noGrp="1"/>
          </p:cNvSpPr>
          <p:nvPr>
            <p:ph type="body" sz="quarter" idx="13"/>
          </p:nvPr>
        </p:nvSpPr>
        <p:spPr/>
        <p:txBody>
          <a:bodyPr/>
          <a:lstStyle/>
          <a:p>
            <a:pPr lvl="0"/>
            <a:r>
              <a:rPr lang="en-US" sz="2400" dirty="0"/>
              <a:t>Market trends</a:t>
            </a:r>
          </a:p>
          <a:p>
            <a:pPr lvl="0"/>
            <a:r>
              <a:rPr lang="en-US" sz="2400" dirty="0"/>
              <a:t>Current demand</a:t>
            </a:r>
          </a:p>
          <a:p>
            <a:pPr lvl="0"/>
            <a:r>
              <a:rPr lang="en-US" sz="2400" dirty="0"/>
              <a:t>Emerging categories</a:t>
            </a:r>
          </a:p>
          <a:p>
            <a:pPr lvl="0"/>
            <a:r>
              <a:rPr lang="en-US" sz="2400" dirty="0"/>
              <a:t>Changing tastes</a:t>
            </a:r>
          </a:p>
          <a:p>
            <a:pPr lvl="0"/>
            <a:r>
              <a:rPr lang="en-US" sz="2400" dirty="0"/>
              <a:t>Values are not static</a:t>
            </a:r>
          </a:p>
          <a:p>
            <a:pPr lvl="1"/>
            <a:endParaRPr lang="en-US" dirty="0"/>
          </a:p>
        </p:txBody>
      </p:sp>
    </p:spTree>
    <p:extLst>
      <p:ext uri="{BB962C8B-B14F-4D97-AF65-F5344CB8AC3E}">
        <p14:creationId xmlns:p14="http://schemas.microsoft.com/office/powerpoint/2010/main" val="37258374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1DC357-8E6C-5AC8-D9E0-6D282EED2198}"/>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FB0F470E-7142-38C5-4B6A-DD0AD73A4E4E}"/>
              </a:ext>
            </a:extLst>
          </p:cNvPr>
          <p:cNvSpPr>
            <a:spLocks noGrp="1"/>
          </p:cNvSpPr>
          <p:nvPr>
            <p:ph type="title"/>
          </p:nvPr>
        </p:nvSpPr>
        <p:spPr>
          <a:xfrm>
            <a:off x="444500" y="542925"/>
            <a:ext cx="11214100" cy="535531"/>
          </a:xfrm>
        </p:spPr>
        <p:txBody>
          <a:bodyPr/>
          <a:lstStyle/>
          <a:p>
            <a:r>
              <a:rPr lang="en-US" dirty="0"/>
              <a:t>Being a Good Steward</a:t>
            </a:r>
          </a:p>
        </p:txBody>
      </p:sp>
      <p:sp>
        <p:nvSpPr>
          <p:cNvPr id="10" name="Text Placeholder 9">
            <a:extLst>
              <a:ext uri="{FF2B5EF4-FFF2-40B4-BE49-F238E27FC236}">
                <a16:creationId xmlns:a16="http://schemas.microsoft.com/office/drawing/2014/main" id="{8B56B597-3429-F3E0-144D-4ECCAB4B789E}"/>
              </a:ext>
            </a:extLst>
          </p:cNvPr>
          <p:cNvSpPr>
            <a:spLocks noGrp="1"/>
          </p:cNvSpPr>
          <p:nvPr>
            <p:ph type="body" sz="quarter" idx="13"/>
          </p:nvPr>
        </p:nvSpPr>
        <p:spPr/>
        <p:txBody>
          <a:bodyPr/>
          <a:lstStyle/>
          <a:p>
            <a:pPr lvl="0"/>
            <a:r>
              <a:rPr lang="en-US" sz="2400" dirty="0"/>
              <a:t>Inventory</a:t>
            </a:r>
          </a:p>
          <a:p>
            <a:pPr lvl="0"/>
            <a:r>
              <a:rPr lang="en-US" sz="2400" dirty="0"/>
              <a:t>Documentation</a:t>
            </a:r>
          </a:p>
          <a:p>
            <a:pPr lvl="0"/>
            <a:r>
              <a:rPr lang="en-US" sz="2400" dirty="0"/>
              <a:t>Provenance</a:t>
            </a:r>
          </a:p>
          <a:p>
            <a:pPr lvl="0"/>
            <a:r>
              <a:rPr lang="en-US" sz="2400" dirty="0"/>
              <a:t>Insurance</a:t>
            </a:r>
          </a:p>
          <a:p>
            <a:pPr lvl="0"/>
            <a:r>
              <a:rPr lang="en-US" sz="2400" dirty="0"/>
              <a:t>Conservation</a:t>
            </a:r>
          </a:p>
          <a:p>
            <a:endParaRPr lang="en-US" sz="2400" dirty="0"/>
          </a:p>
          <a:p>
            <a:pPr lvl="1"/>
            <a:endParaRPr lang="en-US" dirty="0"/>
          </a:p>
        </p:txBody>
      </p:sp>
    </p:spTree>
    <p:extLst>
      <p:ext uri="{BB962C8B-B14F-4D97-AF65-F5344CB8AC3E}">
        <p14:creationId xmlns:p14="http://schemas.microsoft.com/office/powerpoint/2010/main" val="34488001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FE0122-BB5E-BE92-30A0-B2370AF33B45}"/>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3E577ECC-F83E-FF0B-0AC7-A952C2A59D37}"/>
              </a:ext>
            </a:extLst>
          </p:cNvPr>
          <p:cNvSpPr>
            <a:spLocks noGrp="1"/>
          </p:cNvSpPr>
          <p:nvPr>
            <p:ph type="title"/>
          </p:nvPr>
        </p:nvSpPr>
        <p:spPr>
          <a:xfrm>
            <a:off x="444500" y="542925"/>
            <a:ext cx="11214100" cy="535531"/>
          </a:xfrm>
        </p:spPr>
        <p:txBody>
          <a:bodyPr/>
          <a:lstStyle/>
          <a:p>
            <a:r>
              <a:rPr lang="en-US" dirty="0"/>
              <a:t>Appraisals</a:t>
            </a:r>
          </a:p>
        </p:txBody>
      </p:sp>
      <p:sp>
        <p:nvSpPr>
          <p:cNvPr id="10" name="Text Placeholder 9">
            <a:extLst>
              <a:ext uri="{FF2B5EF4-FFF2-40B4-BE49-F238E27FC236}">
                <a16:creationId xmlns:a16="http://schemas.microsoft.com/office/drawing/2014/main" id="{E473D2AC-993A-C4CB-65B4-3D26F8AC7128}"/>
              </a:ext>
            </a:extLst>
          </p:cNvPr>
          <p:cNvSpPr>
            <a:spLocks noGrp="1"/>
          </p:cNvSpPr>
          <p:nvPr>
            <p:ph type="body" sz="quarter" idx="13"/>
          </p:nvPr>
        </p:nvSpPr>
        <p:spPr/>
        <p:txBody>
          <a:bodyPr/>
          <a:lstStyle/>
          <a:p>
            <a:pPr lvl="0"/>
            <a:r>
              <a:rPr lang="en-US" sz="2400" b="1" dirty="0"/>
              <a:t>Fair Market Value vs. Insurance</a:t>
            </a:r>
          </a:p>
          <a:p>
            <a:pPr lvl="0"/>
            <a:r>
              <a:rPr lang="en-US" sz="2400" b="1" dirty="0"/>
              <a:t>IRC § 170(f)(11): </a:t>
            </a:r>
            <a:r>
              <a:rPr lang="en-US" sz="2400" dirty="0"/>
              <a:t>Qualified appraisal generally required for significant charitable gifts of artwork and collectibles.</a:t>
            </a:r>
          </a:p>
          <a:p>
            <a:pPr lvl="0"/>
            <a:r>
              <a:rPr lang="en-US" sz="2400" b="1" dirty="0"/>
              <a:t>USPAP Standards: </a:t>
            </a:r>
            <a:r>
              <a:rPr lang="en-US" sz="2400" dirty="0"/>
              <a:t>Governing professional standards for appraisal practice.</a:t>
            </a:r>
          </a:p>
          <a:p>
            <a:endParaRPr lang="en-US" sz="2400" dirty="0"/>
          </a:p>
          <a:p>
            <a:pPr lvl="1"/>
            <a:endParaRPr lang="en-US" dirty="0"/>
          </a:p>
        </p:txBody>
      </p:sp>
    </p:spTree>
    <p:extLst>
      <p:ext uri="{BB962C8B-B14F-4D97-AF65-F5344CB8AC3E}">
        <p14:creationId xmlns:p14="http://schemas.microsoft.com/office/powerpoint/2010/main" val="8585710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15E3981-F0D7-482C-A8E0-6A57700BECA7}"/>
              </a:ext>
            </a:extLst>
          </p:cNvPr>
          <p:cNvSpPr>
            <a:spLocks noGrp="1"/>
          </p:cNvSpPr>
          <p:nvPr>
            <p:ph type="title"/>
          </p:nvPr>
        </p:nvSpPr>
        <p:spPr/>
        <p:txBody>
          <a:bodyPr/>
          <a:lstStyle/>
          <a:p>
            <a:r>
              <a:rPr lang="en-US" dirty="0"/>
              <a:t>Appraisals (Continued)</a:t>
            </a:r>
          </a:p>
        </p:txBody>
      </p:sp>
      <p:sp>
        <p:nvSpPr>
          <p:cNvPr id="7" name="Text Placeholder 6">
            <a:extLst>
              <a:ext uri="{FF2B5EF4-FFF2-40B4-BE49-F238E27FC236}">
                <a16:creationId xmlns:a16="http://schemas.microsoft.com/office/drawing/2014/main" id="{B74126B4-1E6C-4FFF-9282-40E18A85A07F}"/>
              </a:ext>
            </a:extLst>
          </p:cNvPr>
          <p:cNvSpPr>
            <a:spLocks noGrp="1"/>
          </p:cNvSpPr>
          <p:nvPr>
            <p:ph type="body" sz="quarter" idx="1"/>
          </p:nvPr>
        </p:nvSpPr>
        <p:spPr/>
        <p:txBody>
          <a:bodyPr/>
          <a:lstStyle/>
          <a:p>
            <a:pPr lvl="0"/>
            <a:r>
              <a:rPr lang="en-US" u="sng" dirty="0"/>
              <a:t>Qualified Appraiser</a:t>
            </a:r>
          </a:p>
        </p:txBody>
      </p:sp>
      <p:sp>
        <p:nvSpPr>
          <p:cNvPr id="5" name="Text Placeholder 4">
            <a:extLst>
              <a:ext uri="{FF2B5EF4-FFF2-40B4-BE49-F238E27FC236}">
                <a16:creationId xmlns:a16="http://schemas.microsoft.com/office/drawing/2014/main" id="{E0C87788-476B-4620-8002-A5C1177AD6C1}"/>
              </a:ext>
            </a:extLst>
          </p:cNvPr>
          <p:cNvSpPr>
            <a:spLocks noGrp="1"/>
          </p:cNvSpPr>
          <p:nvPr>
            <p:ph type="body" sz="quarter" idx="3"/>
          </p:nvPr>
        </p:nvSpPr>
        <p:spPr/>
        <p:txBody>
          <a:bodyPr/>
          <a:lstStyle/>
          <a:p>
            <a:r>
              <a:rPr lang="en-US" u="sng" dirty="0"/>
              <a:t>Qualified Appraisal</a:t>
            </a:r>
          </a:p>
        </p:txBody>
      </p:sp>
      <p:sp>
        <p:nvSpPr>
          <p:cNvPr id="8" name="Text Placeholder 7">
            <a:extLst>
              <a:ext uri="{FF2B5EF4-FFF2-40B4-BE49-F238E27FC236}">
                <a16:creationId xmlns:a16="http://schemas.microsoft.com/office/drawing/2014/main" id="{47DC4E62-1A34-4F98-A451-214F1808519C}"/>
              </a:ext>
            </a:extLst>
          </p:cNvPr>
          <p:cNvSpPr>
            <a:spLocks noGrp="1"/>
          </p:cNvSpPr>
          <p:nvPr>
            <p:ph type="body" sz="quarter" idx="2"/>
          </p:nvPr>
        </p:nvSpPr>
        <p:spPr/>
        <p:txBody>
          <a:bodyPr/>
          <a:lstStyle/>
          <a:p>
            <a:r>
              <a:rPr lang="en-US" b="1" u="sng" dirty="0"/>
              <a:t>Treas. Reg. § 1.170A-17(b):</a:t>
            </a:r>
          </a:p>
          <a:p>
            <a:pPr lvl="1"/>
            <a:r>
              <a:rPr lang="en-US" b="1" dirty="0"/>
              <a:t>“…an individual with verifiable education and experience in valuing the type of property for which the appraisal is performed.”</a:t>
            </a:r>
          </a:p>
          <a:p>
            <a:pPr lvl="1"/>
            <a:r>
              <a:rPr lang="en-US" b="1" dirty="0"/>
              <a:t>The appraiser generally must have either </a:t>
            </a:r>
          </a:p>
          <a:p>
            <a:pPr lvl="2"/>
            <a:r>
              <a:rPr lang="en-US" b="1" dirty="0"/>
              <a:t>Successfully completed relevant professional or college-level coursework and have at least two years of experience valuing that type of property; or</a:t>
            </a:r>
          </a:p>
          <a:p>
            <a:pPr lvl="2"/>
            <a:r>
              <a:rPr lang="en-US" b="1" dirty="0"/>
              <a:t>Earned a recognized appraiser designation for that type of property.  The appraiser must disclose his or her qualifications and state that, based on education and experience, he or she is qualified to appraise the property.</a:t>
            </a:r>
          </a:p>
          <a:p>
            <a:endParaRPr lang="en-US" b="1" u="sng" dirty="0"/>
          </a:p>
          <a:p>
            <a:endParaRPr lang="en-US" b="1" u="sng" dirty="0"/>
          </a:p>
        </p:txBody>
      </p:sp>
      <p:sp>
        <p:nvSpPr>
          <p:cNvPr id="6" name="Text Placeholder 5">
            <a:extLst>
              <a:ext uri="{FF2B5EF4-FFF2-40B4-BE49-F238E27FC236}">
                <a16:creationId xmlns:a16="http://schemas.microsoft.com/office/drawing/2014/main" id="{000A9570-5EF6-4AFB-9FCA-7C8998E3FEB1}"/>
              </a:ext>
            </a:extLst>
          </p:cNvPr>
          <p:cNvSpPr>
            <a:spLocks noGrp="1"/>
          </p:cNvSpPr>
          <p:nvPr>
            <p:ph type="body" sz="quarter" idx="4"/>
          </p:nvPr>
        </p:nvSpPr>
        <p:spPr/>
        <p:txBody>
          <a:bodyPr/>
          <a:lstStyle/>
          <a:p>
            <a:r>
              <a:rPr lang="en-US" b="1" u="sng" dirty="0"/>
              <a:t>Treas. Reg. § 1.170A-17(a):</a:t>
            </a:r>
          </a:p>
          <a:p>
            <a:pPr lvl="1"/>
            <a:r>
              <a:rPr lang="en-US" b="1" dirty="0"/>
              <a:t>“…an appraisal document that is prepared by a qualified appraiser ... in accordance with generally accepted appraisal standards" and that otherwise satisfies the requirements of the regulation.</a:t>
            </a:r>
          </a:p>
          <a:p>
            <a:pPr lvl="1"/>
            <a:r>
              <a:rPr lang="en-US" b="1" dirty="0"/>
              <a:t>The regulation further provides that “generally accepted appraisal standards” means the substance and principles of the Uniform Standards of Professional Appraisal Practice ("USPAP").</a:t>
            </a:r>
          </a:p>
          <a:p>
            <a:endParaRPr lang="en-US" dirty="0"/>
          </a:p>
        </p:txBody>
      </p:sp>
    </p:spTree>
    <p:extLst>
      <p:ext uri="{BB962C8B-B14F-4D97-AF65-F5344CB8AC3E}">
        <p14:creationId xmlns:p14="http://schemas.microsoft.com/office/powerpoint/2010/main" val="3607270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387542-86EA-5C77-A427-0EDC258414B2}"/>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D1D6FEF4-1E9B-AED8-0B65-2314F451E6DD}"/>
              </a:ext>
            </a:extLst>
          </p:cNvPr>
          <p:cNvSpPr>
            <a:spLocks noGrp="1"/>
          </p:cNvSpPr>
          <p:nvPr>
            <p:ph type="title"/>
          </p:nvPr>
        </p:nvSpPr>
        <p:spPr>
          <a:xfrm>
            <a:off x="444500" y="542925"/>
            <a:ext cx="11214100" cy="535531"/>
          </a:xfrm>
        </p:spPr>
        <p:txBody>
          <a:bodyPr/>
          <a:lstStyle/>
          <a:p>
            <a:r>
              <a:rPr lang="en-US" dirty="0"/>
              <a:t>Appraisals (Continued)</a:t>
            </a:r>
          </a:p>
        </p:txBody>
      </p:sp>
      <p:sp>
        <p:nvSpPr>
          <p:cNvPr id="10" name="Text Placeholder 9">
            <a:extLst>
              <a:ext uri="{FF2B5EF4-FFF2-40B4-BE49-F238E27FC236}">
                <a16:creationId xmlns:a16="http://schemas.microsoft.com/office/drawing/2014/main" id="{79C9BEA4-6CF4-3940-661D-661E94FF9245}"/>
              </a:ext>
            </a:extLst>
          </p:cNvPr>
          <p:cNvSpPr>
            <a:spLocks noGrp="1"/>
          </p:cNvSpPr>
          <p:nvPr>
            <p:ph type="body" sz="quarter" idx="13"/>
          </p:nvPr>
        </p:nvSpPr>
        <p:spPr>
          <a:xfrm>
            <a:off x="444500" y="1263435"/>
            <a:ext cx="6718300" cy="4093243"/>
          </a:xfrm>
        </p:spPr>
        <p:txBody>
          <a:bodyPr/>
          <a:lstStyle/>
          <a:p>
            <a:pPr lvl="0"/>
            <a:r>
              <a:rPr lang="en-US" sz="2400" b="1" u="sng" dirty="0"/>
              <a:t>What Must a Qualified Appraisal Contain? (Treas. Reg. § 1.170A-17(a)(3)</a:t>
            </a:r>
          </a:p>
          <a:p>
            <a:pPr lvl="1"/>
            <a:r>
              <a:rPr lang="en-US" sz="2200" b="1" dirty="0"/>
              <a:t>Property Information</a:t>
            </a:r>
          </a:p>
          <a:p>
            <a:pPr lvl="1"/>
            <a:r>
              <a:rPr lang="en-US" sz="2200" b="1" dirty="0"/>
              <a:t>Transaction Information</a:t>
            </a:r>
          </a:p>
          <a:p>
            <a:pPr lvl="1"/>
            <a:r>
              <a:rPr lang="en-US" sz="2200" b="1" dirty="0"/>
              <a:t>Appraiser Information</a:t>
            </a:r>
          </a:p>
          <a:p>
            <a:pPr lvl="1"/>
            <a:r>
              <a:rPr lang="en-US" sz="2200" b="1" dirty="0"/>
              <a:t>Valuation Methodology</a:t>
            </a:r>
          </a:p>
          <a:p>
            <a:pPr lvl="1"/>
            <a:r>
              <a:rPr lang="en-US" sz="2200" b="1" dirty="0"/>
              <a:t>Certifications</a:t>
            </a:r>
          </a:p>
          <a:p>
            <a:pPr marL="914400" lvl="2" indent="0">
              <a:buNone/>
            </a:pPr>
            <a:endParaRPr lang="en-US" dirty="0"/>
          </a:p>
          <a:p>
            <a:pPr lvl="1"/>
            <a:endParaRPr lang="en-US" dirty="0"/>
          </a:p>
        </p:txBody>
      </p:sp>
    </p:spTree>
    <p:extLst>
      <p:ext uri="{BB962C8B-B14F-4D97-AF65-F5344CB8AC3E}">
        <p14:creationId xmlns:p14="http://schemas.microsoft.com/office/powerpoint/2010/main" val="183860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D1B74-33DC-4DF1-17A2-5458FCA13EA1}"/>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06082202-FC7C-3B93-95DF-92661B12D494}"/>
              </a:ext>
            </a:extLst>
          </p:cNvPr>
          <p:cNvSpPr>
            <a:spLocks noGrp="1"/>
          </p:cNvSpPr>
          <p:nvPr>
            <p:ph type="title"/>
          </p:nvPr>
        </p:nvSpPr>
        <p:spPr>
          <a:xfrm>
            <a:off x="444500" y="542925"/>
            <a:ext cx="11214100" cy="535531"/>
          </a:xfrm>
        </p:spPr>
        <p:txBody>
          <a:bodyPr/>
          <a:lstStyle/>
          <a:p>
            <a:r>
              <a:rPr lang="en-US" dirty="0"/>
              <a:t>Planning for Art and Collectibles</a:t>
            </a:r>
          </a:p>
        </p:txBody>
      </p:sp>
      <p:sp>
        <p:nvSpPr>
          <p:cNvPr id="10" name="Text Placeholder 9">
            <a:extLst>
              <a:ext uri="{FF2B5EF4-FFF2-40B4-BE49-F238E27FC236}">
                <a16:creationId xmlns:a16="http://schemas.microsoft.com/office/drawing/2014/main" id="{E0858339-F936-DAF8-ADC1-3607E0213F1F}"/>
              </a:ext>
            </a:extLst>
          </p:cNvPr>
          <p:cNvSpPr>
            <a:spLocks noGrp="1"/>
          </p:cNvSpPr>
          <p:nvPr>
            <p:ph type="body" sz="quarter" idx="13"/>
          </p:nvPr>
        </p:nvSpPr>
        <p:spPr>
          <a:xfrm>
            <a:off x="444500" y="1263435"/>
            <a:ext cx="6718300" cy="4093243"/>
          </a:xfrm>
        </p:spPr>
        <p:txBody>
          <a:bodyPr/>
          <a:lstStyle/>
          <a:p>
            <a:pPr lvl="0"/>
            <a:r>
              <a:rPr lang="en-US" sz="2400" dirty="0"/>
              <a:t>Family communication</a:t>
            </a:r>
          </a:p>
          <a:p>
            <a:pPr lvl="0"/>
            <a:r>
              <a:rPr lang="en-US" sz="2400" dirty="0"/>
              <a:t>Lifetime gifts vs. Transfers at death</a:t>
            </a:r>
          </a:p>
          <a:p>
            <a:pPr lvl="1"/>
            <a:r>
              <a:rPr lang="en-US" sz="2400" u="sng" dirty="0"/>
              <a:t>IRC § 1015:</a:t>
            </a:r>
            <a:r>
              <a:rPr lang="en-US" sz="2400" dirty="0"/>
              <a:t> Lifetime gifts generally carry over the donor's basis.</a:t>
            </a:r>
          </a:p>
          <a:p>
            <a:pPr lvl="1"/>
            <a:r>
              <a:rPr lang="en-US" sz="2400" u="sng" dirty="0"/>
              <a:t>IRC § 1014:</a:t>
            </a:r>
            <a:r>
              <a:rPr lang="en-US" sz="2400" dirty="0"/>
              <a:t> Assets inherited at death generally receive a basis adjustment to fair market value at death</a:t>
            </a:r>
          </a:p>
          <a:p>
            <a:pPr lvl="0"/>
            <a:r>
              <a:rPr lang="en-US" sz="2400" dirty="0"/>
              <a:t>Legacy planning</a:t>
            </a:r>
          </a:p>
          <a:p>
            <a:pPr lvl="0"/>
            <a:r>
              <a:rPr lang="en-US" sz="2400" dirty="0"/>
              <a:t>Equal vs. equitable distribution</a:t>
            </a:r>
          </a:p>
          <a:p>
            <a:pPr lvl="0"/>
            <a:r>
              <a:rPr lang="en-US" sz="2400" dirty="0"/>
              <a:t>Charitable considerations</a:t>
            </a:r>
          </a:p>
          <a:p>
            <a:pPr marL="914400" lvl="2" indent="0">
              <a:buNone/>
            </a:pPr>
            <a:endParaRPr lang="en-US" dirty="0"/>
          </a:p>
          <a:p>
            <a:pPr lvl="1"/>
            <a:endParaRPr lang="en-US" dirty="0"/>
          </a:p>
        </p:txBody>
      </p:sp>
    </p:spTree>
    <p:extLst>
      <p:ext uri="{BB962C8B-B14F-4D97-AF65-F5344CB8AC3E}">
        <p14:creationId xmlns:p14="http://schemas.microsoft.com/office/powerpoint/2010/main" val="3935581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59AD94-DB36-7A90-31B5-861E43311538}"/>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84E9DE1B-FF28-5A36-C650-67A3410A5286}"/>
              </a:ext>
            </a:extLst>
          </p:cNvPr>
          <p:cNvSpPr>
            <a:spLocks noGrp="1"/>
          </p:cNvSpPr>
          <p:nvPr>
            <p:ph type="title"/>
          </p:nvPr>
        </p:nvSpPr>
        <p:spPr>
          <a:xfrm>
            <a:off x="444500" y="542925"/>
            <a:ext cx="11214100" cy="535531"/>
          </a:xfrm>
        </p:spPr>
        <p:txBody>
          <a:bodyPr/>
          <a:lstStyle/>
          <a:p>
            <a:r>
              <a:rPr lang="en-US" dirty="0"/>
              <a:t>Planning for Art and Collectibles (Continued)</a:t>
            </a:r>
          </a:p>
        </p:txBody>
      </p:sp>
      <p:sp>
        <p:nvSpPr>
          <p:cNvPr id="10" name="Text Placeholder 9">
            <a:extLst>
              <a:ext uri="{FF2B5EF4-FFF2-40B4-BE49-F238E27FC236}">
                <a16:creationId xmlns:a16="http://schemas.microsoft.com/office/drawing/2014/main" id="{70E354ED-C200-4464-99E2-0E7E156DFD91}"/>
              </a:ext>
            </a:extLst>
          </p:cNvPr>
          <p:cNvSpPr>
            <a:spLocks noGrp="1"/>
          </p:cNvSpPr>
          <p:nvPr>
            <p:ph type="body" sz="quarter" idx="13"/>
          </p:nvPr>
        </p:nvSpPr>
        <p:spPr>
          <a:xfrm>
            <a:off x="444500" y="1263435"/>
            <a:ext cx="6718300" cy="4093243"/>
          </a:xfrm>
        </p:spPr>
        <p:txBody>
          <a:bodyPr/>
          <a:lstStyle/>
          <a:p>
            <a:pPr lvl="0"/>
            <a:r>
              <a:rPr lang="en-US" sz="2400" b="1" dirty="0"/>
              <a:t>Questions Every Collector Should Consider</a:t>
            </a:r>
          </a:p>
          <a:p>
            <a:pPr lvl="1"/>
            <a:r>
              <a:rPr lang="en-US" sz="2200" dirty="0"/>
              <a:t>Will my family even want this collection?</a:t>
            </a:r>
          </a:p>
          <a:p>
            <a:pPr lvl="1"/>
            <a:r>
              <a:rPr lang="en-US" sz="2200" dirty="0"/>
              <a:t>Do they understand its value?</a:t>
            </a:r>
          </a:p>
          <a:p>
            <a:pPr lvl="1"/>
            <a:r>
              <a:rPr lang="en-US" sz="2200" dirty="0"/>
              <a:t>Have I shared the stories behind it?</a:t>
            </a:r>
          </a:p>
          <a:p>
            <a:pPr lvl="1"/>
            <a:r>
              <a:rPr lang="en-US" sz="2200" dirty="0"/>
              <a:t>Who will steward the collection?</a:t>
            </a:r>
          </a:p>
          <a:p>
            <a:pPr lvl="1"/>
            <a:r>
              <a:rPr lang="en-US" sz="2200" dirty="0"/>
              <a:t>Is there a plan if they don't want it?</a:t>
            </a:r>
          </a:p>
          <a:p>
            <a:pPr lvl="1"/>
            <a:r>
              <a:rPr lang="en-US" sz="2200" dirty="0"/>
              <a:t>Should certain family members receive specific items (specific bequests)</a:t>
            </a:r>
          </a:p>
          <a:p>
            <a:r>
              <a:rPr lang="en-US" sz="2400" b="1" dirty="0"/>
              <a:t>Be specific in your plan!</a:t>
            </a:r>
          </a:p>
          <a:p>
            <a:pPr lvl="1"/>
            <a:endParaRPr lang="en-US" dirty="0"/>
          </a:p>
        </p:txBody>
      </p:sp>
    </p:spTree>
    <p:extLst>
      <p:ext uri="{BB962C8B-B14F-4D97-AF65-F5344CB8AC3E}">
        <p14:creationId xmlns:p14="http://schemas.microsoft.com/office/powerpoint/2010/main" val="68839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E23AB3-7C94-1611-1FAF-75CA1D7576F5}"/>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2CDC34B3-EC59-637A-6A15-14A0A8255C92}"/>
              </a:ext>
            </a:extLst>
          </p:cNvPr>
          <p:cNvSpPr>
            <a:spLocks noGrp="1"/>
          </p:cNvSpPr>
          <p:nvPr>
            <p:ph type="title"/>
          </p:nvPr>
        </p:nvSpPr>
        <p:spPr>
          <a:xfrm>
            <a:off x="444500" y="542925"/>
            <a:ext cx="11214100" cy="535531"/>
          </a:xfrm>
        </p:spPr>
        <p:txBody>
          <a:bodyPr/>
          <a:lstStyle/>
          <a:p>
            <a:r>
              <a:rPr lang="en-US" dirty="0"/>
              <a:t>At Death</a:t>
            </a:r>
          </a:p>
        </p:txBody>
      </p:sp>
      <p:sp>
        <p:nvSpPr>
          <p:cNvPr id="10" name="Text Placeholder 9">
            <a:extLst>
              <a:ext uri="{FF2B5EF4-FFF2-40B4-BE49-F238E27FC236}">
                <a16:creationId xmlns:a16="http://schemas.microsoft.com/office/drawing/2014/main" id="{02A953D7-3E94-B5EC-D96B-E4F31DE5406F}"/>
              </a:ext>
            </a:extLst>
          </p:cNvPr>
          <p:cNvSpPr>
            <a:spLocks noGrp="1"/>
          </p:cNvSpPr>
          <p:nvPr>
            <p:ph type="body" sz="quarter" idx="13"/>
          </p:nvPr>
        </p:nvSpPr>
        <p:spPr>
          <a:xfrm>
            <a:off x="444500" y="1263435"/>
            <a:ext cx="6718300" cy="4093243"/>
          </a:xfrm>
        </p:spPr>
        <p:txBody>
          <a:bodyPr/>
          <a:lstStyle/>
          <a:p>
            <a:pPr lvl="0"/>
            <a:r>
              <a:rPr lang="en-US" sz="2400" dirty="0"/>
              <a:t>Locate and secure artwork, collectibles and tangible personal property</a:t>
            </a:r>
          </a:p>
          <a:p>
            <a:pPr lvl="0"/>
            <a:r>
              <a:rPr lang="en-US" sz="2400" dirty="0"/>
              <a:t>Locate records (provenance)</a:t>
            </a:r>
          </a:p>
          <a:p>
            <a:pPr lvl="0"/>
            <a:r>
              <a:rPr lang="en-US" sz="2400" dirty="0"/>
              <a:t>Insurance considerations</a:t>
            </a:r>
          </a:p>
          <a:p>
            <a:pPr lvl="1"/>
            <a:r>
              <a:rPr lang="en-US" sz="2200" dirty="0"/>
              <a:t>Underinsured</a:t>
            </a:r>
          </a:p>
          <a:p>
            <a:pPr lvl="1"/>
            <a:r>
              <a:rPr lang="en-US" sz="2200" dirty="0"/>
              <a:t>Unoccupied residences</a:t>
            </a:r>
          </a:p>
          <a:p>
            <a:r>
              <a:rPr lang="en-US" sz="2400" dirty="0"/>
              <a:t>Hire advisers</a:t>
            </a:r>
          </a:p>
          <a:p>
            <a:r>
              <a:rPr lang="en-US" sz="2400" dirty="0"/>
              <a:t>Transportation Concerns</a:t>
            </a:r>
          </a:p>
          <a:p>
            <a:pPr marL="914400" lvl="2" indent="0">
              <a:buNone/>
            </a:pPr>
            <a:endParaRPr lang="en-US" sz="2400" dirty="0"/>
          </a:p>
          <a:p>
            <a:pPr lvl="1"/>
            <a:endParaRPr lang="en-US" dirty="0"/>
          </a:p>
        </p:txBody>
      </p:sp>
    </p:spTree>
    <p:extLst>
      <p:ext uri="{BB962C8B-B14F-4D97-AF65-F5344CB8AC3E}">
        <p14:creationId xmlns:p14="http://schemas.microsoft.com/office/powerpoint/2010/main" val="2096861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C79356-7BC6-04D8-EFD3-78EDAEC2010A}"/>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96AAFA22-185E-0889-096A-2459C171FAEC}"/>
              </a:ext>
            </a:extLst>
          </p:cNvPr>
          <p:cNvSpPr>
            <a:spLocks noGrp="1"/>
          </p:cNvSpPr>
          <p:nvPr>
            <p:ph type="title"/>
          </p:nvPr>
        </p:nvSpPr>
        <p:spPr>
          <a:xfrm>
            <a:off x="444500" y="542925"/>
            <a:ext cx="11214100" cy="535531"/>
          </a:xfrm>
        </p:spPr>
        <p:txBody>
          <a:bodyPr/>
          <a:lstStyle/>
          <a:p>
            <a:r>
              <a:rPr lang="en-US" dirty="0"/>
              <a:t>Estate Tax Considerations</a:t>
            </a:r>
          </a:p>
        </p:txBody>
      </p:sp>
      <p:sp>
        <p:nvSpPr>
          <p:cNvPr id="10" name="Text Placeholder 9">
            <a:extLst>
              <a:ext uri="{FF2B5EF4-FFF2-40B4-BE49-F238E27FC236}">
                <a16:creationId xmlns:a16="http://schemas.microsoft.com/office/drawing/2014/main" id="{0223D51B-3294-237A-C7AC-38408F3C5FE2}"/>
              </a:ext>
            </a:extLst>
          </p:cNvPr>
          <p:cNvSpPr>
            <a:spLocks noGrp="1"/>
          </p:cNvSpPr>
          <p:nvPr>
            <p:ph type="body" sz="quarter" idx="13"/>
          </p:nvPr>
        </p:nvSpPr>
        <p:spPr>
          <a:xfrm>
            <a:off x="444500" y="1263435"/>
            <a:ext cx="6718300" cy="4093243"/>
          </a:xfrm>
        </p:spPr>
        <p:txBody>
          <a:bodyPr/>
          <a:lstStyle/>
          <a:p>
            <a:pPr lvl="1"/>
            <a:r>
              <a:rPr lang="en-US" sz="2000" dirty="0"/>
              <a:t>United States Estate Tax</a:t>
            </a:r>
          </a:p>
          <a:p>
            <a:pPr lvl="2"/>
            <a:r>
              <a:rPr lang="en-US" sz="2000" dirty="0"/>
              <a:t>Payment and return due 9 months after death</a:t>
            </a:r>
          </a:p>
          <a:p>
            <a:pPr lvl="2"/>
            <a:r>
              <a:rPr lang="en-US" sz="2000" dirty="0"/>
              <a:t>$15 million exemption for 2026</a:t>
            </a:r>
          </a:p>
          <a:p>
            <a:pPr lvl="1"/>
            <a:r>
              <a:rPr lang="en-US" sz="2000" dirty="0"/>
              <a:t>New York State Estate Tax</a:t>
            </a:r>
          </a:p>
          <a:p>
            <a:pPr lvl="2"/>
            <a:r>
              <a:rPr lang="en-US" sz="2000" dirty="0"/>
              <a:t>Payment and return due 9 months after death</a:t>
            </a:r>
          </a:p>
          <a:p>
            <a:pPr lvl="2"/>
            <a:r>
              <a:rPr lang="en-US" sz="2000" dirty="0"/>
              <a:t>$7.35 million exemption for 2026</a:t>
            </a:r>
          </a:p>
          <a:p>
            <a:pPr lvl="2"/>
            <a:r>
              <a:rPr lang="en-US" sz="2000" dirty="0"/>
              <a:t>Beware of the “cliff”</a:t>
            </a:r>
          </a:p>
          <a:p>
            <a:pPr lvl="1"/>
            <a:r>
              <a:rPr lang="en-US" sz="2000" dirty="0"/>
              <a:t>Caution: Timing Concerns if tangible property, artwork, or collectibles are significant and cannot be easily liquidated to raise cash to pay estate taxes</a:t>
            </a:r>
          </a:p>
          <a:p>
            <a:pPr lvl="2"/>
            <a:endParaRPr lang="en-US" dirty="0"/>
          </a:p>
          <a:p>
            <a:pPr marL="914400" lvl="2" indent="0">
              <a:buNone/>
            </a:pPr>
            <a:endParaRPr lang="en-US" dirty="0"/>
          </a:p>
          <a:p>
            <a:pPr lvl="1"/>
            <a:endParaRPr lang="en-US" dirty="0"/>
          </a:p>
        </p:txBody>
      </p:sp>
    </p:spTree>
    <p:extLst>
      <p:ext uri="{BB962C8B-B14F-4D97-AF65-F5344CB8AC3E}">
        <p14:creationId xmlns:p14="http://schemas.microsoft.com/office/powerpoint/2010/main" val="488927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711313-BE45-EBF1-5963-EADA954AE2C1}"/>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DB145A51-83E0-D2C9-9A38-B6717EBAFAF9}"/>
              </a:ext>
            </a:extLst>
          </p:cNvPr>
          <p:cNvSpPr>
            <a:spLocks noGrp="1"/>
          </p:cNvSpPr>
          <p:nvPr>
            <p:ph type="title"/>
          </p:nvPr>
        </p:nvSpPr>
        <p:spPr>
          <a:xfrm>
            <a:off x="488950" y="514350"/>
            <a:ext cx="11214100" cy="535531"/>
          </a:xfrm>
        </p:spPr>
        <p:txBody>
          <a:bodyPr/>
          <a:lstStyle/>
          <a:p>
            <a:r>
              <a:rPr lang="en-US" dirty="0"/>
              <a:t>Sale Strategies</a:t>
            </a:r>
          </a:p>
        </p:txBody>
      </p:sp>
      <p:sp>
        <p:nvSpPr>
          <p:cNvPr id="10" name="Text Placeholder 9">
            <a:extLst>
              <a:ext uri="{FF2B5EF4-FFF2-40B4-BE49-F238E27FC236}">
                <a16:creationId xmlns:a16="http://schemas.microsoft.com/office/drawing/2014/main" id="{718E9D45-538A-C698-963B-83723F476897}"/>
              </a:ext>
            </a:extLst>
          </p:cNvPr>
          <p:cNvSpPr>
            <a:spLocks noGrp="1"/>
          </p:cNvSpPr>
          <p:nvPr>
            <p:ph type="body" sz="quarter" idx="13"/>
          </p:nvPr>
        </p:nvSpPr>
        <p:spPr>
          <a:xfrm>
            <a:off x="444500" y="1263435"/>
            <a:ext cx="6718300" cy="4093243"/>
          </a:xfrm>
        </p:spPr>
        <p:txBody>
          <a:bodyPr/>
          <a:lstStyle/>
          <a:p>
            <a:pPr lvl="1"/>
            <a:r>
              <a:rPr lang="en-US" sz="1800" dirty="0"/>
              <a:t>Auction vs. Private Sale vs. Buyout</a:t>
            </a:r>
          </a:p>
          <a:p>
            <a:pPr lvl="1"/>
            <a:r>
              <a:rPr lang="en-US" sz="1800" dirty="0"/>
              <a:t>Auction Considerations:</a:t>
            </a:r>
          </a:p>
          <a:p>
            <a:pPr lvl="2"/>
            <a:r>
              <a:rPr lang="en-US" sz="1800" dirty="0"/>
              <a:t>Individual Pieces vs. Single Owner Sale</a:t>
            </a:r>
          </a:p>
          <a:p>
            <a:pPr lvl="2"/>
            <a:r>
              <a:rPr lang="en-US" sz="1800" dirty="0"/>
              <a:t>Marketing Plan</a:t>
            </a:r>
          </a:p>
          <a:p>
            <a:pPr lvl="2"/>
            <a:r>
              <a:rPr lang="en-US" sz="1800" dirty="0"/>
              <a:t>Maximizing Sale Result</a:t>
            </a:r>
          </a:p>
          <a:p>
            <a:pPr lvl="2"/>
            <a:r>
              <a:rPr lang="en-US" sz="1800" dirty="0"/>
              <a:t>Fees:</a:t>
            </a:r>
          </a:p>
          <a:p>
            <a:pPr lvl="3"/>
            <a:r>
              <a:rPr lang="en-US" sz="1800" dirty="0"/>
              <a:t>Seller’s Commission</a:t>
            </a:r>
          </a:p>
          <a:p>
            <a:pPr lvl="3"/>
            <a:r>
              <a:rPr lang="en-US" sz="1800" dirty="0"/>
              <a:t>Buyer’s Premium</a:t>
            </a:r>
          </a:p>
          <a:p>
            <a:pPr lvl="1"/>
            <a:r>
              <a:rPr lang="en-US" sz="1800" dirty="0"/>
              <a:t>Multiple tiers for consignment or sale of tangible property</a:t>
            </a:r>
          </a:p>
          <a:p>
            <a:pPr lvl="2"/>
            <a:r>
              <a:rPr lang="en-US" sz="1800" dirty="0"/>
              <a:t>Major Auction House</a:t>
            </a:r>
          </a:p>
          <a:p>
            <a:pPr lvl="2"/>
            <a:r>
              <a:rPr lang="en-US" sz="1800" dirty="0"/>
              <a:t>Regional Auction House</a:t>
            </a:r>
          </a:p>
          <a:p>
            <a:pPr lvl="2"/>
            <a:r>
              <a:rPr lang="en-US" sz="1800" dirty="0"/>
              <a:t>Buyout Vendor</a:t>
            </a:r>
          </a:p>
          <a:p>
            <a:pPr lvl="2"/>
            <a:endParaRPr lang="en-US" dirty="0"/>
          </a:p>
          <a:p>
            <a:pPr lvl="1"/>
            <a:endParaRPr lang="en-US" dirty="0"/>
          </a:p>
        </p:txBody>
      </p:sp>
    </p:spTree>
    <p:extLst>
      <p:ext uri="{BB962C8B-B14F-4D97-AF65-F5344CB8AC3E}">
        <p14:creationId xmlns:p14="http://schemas.microsoft.com/office/powerpoint/2010/main" val="1903319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A29B16-75EE-8D29-2973-C025FAFD8190}"/>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9FA37E1A-F65C-6D0E-666E-C2A54BE0FDD3}"/>
              </a:ext>
            </a:extLst>
          </p:cNvPr>
          <p:cNvSpPr>
            <a:spLocks noGrp="1"/>
          </p:cNvSpPr>
          <p:nvPr>
            <p:ph type="title"/>
          </p:nvPr>
        </p:nvSpPr>
        <p:spPr>
          <a:xfrm>
            <a:off x="488950" y="514350"/>
            <a:ext cx="11214100" cy="535531"/>
          </a:xfrm>
        </p:spPr>
        <p:txBody>
          <a:bodyPr/>
          <a:lstStyle/>
          <a:p>
            <a:r>
              <a:rPr lang="en-US" dirty="0"/>
              <a:t>Other Post-Death Considerations</a:t>
            </a:r>
          </a:p>
        </p:txBody>
      </p:sp>
      <p:sp>
        <p:nvSpPr>
          <p:cNvPr id="10" name="Text Placeholder 9">
            <a:extLst>
              <a:ext uri="{FF2B5EF4-FFF2-40B4-BE49-F238E27FC236}">
                <a16:creationId xmlns:a16="http://schemas.microsoft.com/office/drawing/2014/main" id="{A20D05A2-BFEC-2E57-F789-359BA4E904F0}"/>
              </a:ext>
            </a:extLst>
          </p:cNvPr>
          <p:cNvSpPr>
            <a:spLocks noGrp="1"/>
          </p:cNvSpPr>
          <p:nvPr>
            <p:ph type="body" sz="quarter" idx="13"/>
          </p:nvPr>
        </p:nvSpPr>
        <p:spPr>
          <a:xfrm>
            <a:off x="444500" y="1263435"/>
            <a:ext cx="6718300" cy="4093243"/>
          </a:xfrm>
        </p:spPr>
        <p:txBody>
          <a:bodyPr/>
          <a:lstStyle/>
          <a:p>
            <a:pPr lvl="1"/>
            <a:r>
              <a:rPr lang="en-US" sz="2000" b="1" dirty="0"/>
              <a:t>Shipping and selling costs are typically an estate administration expense</a:t>
            </a:r>
          </a:p>
          <a:p>
            <a:pPr lvl="2"/>
            <a:r>
              <a:rPr lang="en-US" sz="2000" dirty="0"/>
              <a:t>Deductible on the Estate Tax Return?  Maybe… is the sale necessary to raise cash to pay debts, administration expenses, taxes, preserve the estate, or to effect distribution of the estate?  See Treasury Regulation § 20.2053-3.</a:t>
            </a:r>
          </a:p>
          <a:p>
            <a:pPr lvl="2"/>
            <a:endParaRPr lang="en-US" sz="2000" dirty="0"/>
          </a:p>
          <a:p>
            <a:pPr lvl="1"/>
            <a:r>
              <a:rPr lang="en-US" sz="2000" b="1" dirty="0"/>
              <a:t>Is a beneficiary prepared to receive the property?</a:t>
            </a:r>
          </a:p>
          <a:p>
            <a:pPr lvl="2"/>
            <a:r>
              <a:rPr lang="en-US" sz="2000" b="1" dirty="0"/>
              <a:t>Is their home suitable for the artwork or collection?</a:t>
            </a:r>
          </a:p>
          <a:p>
            <a:pPr lvl="2"/>
            <a:r>
              <a:rPr lang="en-US" sz="2000" b="1" dirty="0"/>
              <a:t>Insurance considerations</a:t>
            </a:r>
          </a:p>
          <a:p>
            <a:pPr lvl="2"/>
            <a:r>
              <a:rPr lang="en-US" sz="2000" b="1" dirty="0"/>
              <a:t>Emotional considerations</a:t>
            </a:r>
          </a:p>
        </p:txBody>
      </p:sp>
    </p:spTree>
    <p:extLst>
      <p:ext uri="{BB962C8B-B14F-4D97-AF65-F5344CB8AC3E}">
        <p14:creationId xmlns:p14="http://schemas.microsoft.com/office/powerpoint/2010/main" val="19109021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4B85F7-0C5D-8DAE-E409-45014E81B78E}"/>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B8379E82-2AD1-D501-B5DA-A4F3A2CA435A}"/>
              </a:ext>
            </a:extLst>
          </p:cNvPr>
          <p:cNvSpPr>
            <a:spLocks noGrp="1"/>
          </p:cNvSpPr>
          <p:nvPr>
            <p:ph type="title"/>
          </p:nvPr>
        </p:nvSpPr>
        <p:spPr>
          <a:xfrm>
            <a:off x="488950" y="514350"/>
            <a:ext cx="11214100" cy="535531"/>
          </a:xfrm>
        </p:spPr>
        <p:txBody>
          <a:bodyPr/>
          <a:lstStyle/>
          <a:p>
            <a:r>
              <a:rPr lang="en-US" dirty="0"/>
              <a:t>Five Takeaways</a:t>
            </a:r>
          </a:p>
        </p:txBody>
      </p:sp>
      <p:sp>
        <p:nvSpPr>
          <p:cNvPr id="10" name="Text Placeholder 9">
            <a:extLst>
              <a:ext uri="{FF2B5EF4-FFF2-40B4-BE49-F238E27FC236}">
                <a16:creationId xmlns:a16="http://schemas.microsoft.com/office/drawing/2014/main" id="{05814C31-BD5D-5499-44D8-B7139A58F2EF}"/>
              </a:ext>
            </a:extLst>
          </p:cNvPr>
          <p:cNvSpPr>
            <a:spLocks noGrp="1"/>
          </p:cNvSpPr>
          <p:nvPr>
            <p:ph type="body" sz="quarter" idx="13"/>
          </p:nvPr>
        </p:nvSpPr>
        <p:spPr>
          <a:xfrm>
            <a:off x="444500" y="1263435"/>
            <a:ext cx="6718300" cy="4093243"/>
          </a:xfrm>
        </p:spPr>
        <p:txBody>
          <a:bodyPr/>
          <a:lstStyle/>
          <a:p>
            <a:pPr lvl="1"/>
            <a:r>
              <a:rPr lang="en-US" sz="2000" b="1" dirty="0"/>
              <a:t>Know what you own.</a:t>
            </a:r>
          </a:p>
          <a:p>
            <a:pPr lvl="1"/>
            <a:r>
              <a:rPr lang="en-US" sz="2000" b="1" dirty="0"/>
              <a:t>Document provenance and ownership.</a:t>
            </a:r>
          </a:p>
          <a:p>
            <a:pPr lvl="1"/>
            <a:r>
              <a:rPr lang="en-US" sz="2000" b="1" dirty="0"/>
              <a:t>Update valuations regularly.</a:t>
            </a:r>
          </a:p>
          <a:p>
            <a:pPr lvl="1"/>
            <a:r>
              <a:rPr lang="en-US" sz="2000" b="1" dirty="0"/>
              <a:t>Communicate intentions early.</a:t>
            </a:r>
          </a:p>
          <a:p>
            <a:pPr lvl="1"/>
            <a:r>
              <a:rPr lang="en-US" sz="2000" b="1" dirty="0"/>
              <a:t>Plan for administration, not just disposition.</a:t>
            </a:r>
          </a:p>
        </p:txBody>
      </p:sp>
    </p:spTree>
    <p:extLst>
      <p:ext uri="{BB962C8B-B14F-4D97-AF65-F5344CB8AC3E}">
        <p14:creationId xmlns:p14="http://schemas.microsoft.com/office/powerpoint/2010/main" val="14286700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Custom 12">
      <a:dk1>
        <a:srgbClr val="000000"/>
      </a:dk1>
      <a:lt1>
        <a:srgbClr val="FFFFFF"/>
      </a:lt1>
      <a:dk2>
        <a:srgbClr val="6D6E71"/>
      </a:dk2>
      <a:lt2>
        <a:srgbClr val="58595B"/>
      </a:lt2>
      <a:accent1>
        <a:srgbClr val="0065A4"/>
      </a:accent1>
      <a:accent2>
        <a:srgbClr val="47C3D3"/>
      </a:accent2>
      <a:accent3>
        <a:srgbClr val="8F2D63"/>
      </a:accent3>
      <a:accent4>
        <a:srgbClr val="1A6871"/>
      </a:accent4>
      <a:accent5>
        <a:srgbClr val="0C4360"/>
      </a:accent5>
      <a:accent6>
        <a:srgbClr val="F47735"/>
      </a:accent6>
      <a:hlink>
        <a:srgbClr val="00559A"/>
      </a:hlink>
      <a:folHlink>
        <a:srgbClr val="595851"/>
      </a:folHlink>
    </a:clrScheme>
    <a:fontScheme name="Custom 3">
      <a:majorFont>
        <a:latin typeface="Trebuchet MS"/>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66687569_Modern blue presentation_AAS_v5" id="{C7B59113-CD15-4341-96CA-86E715D5BE98}" vid="{5A8FDAEB-3DF3-4B3C-A708-49813F8D6F8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C103400-4A22-4E35-B588-4C4D4263895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5757914-1161-4661-9696-421FD6935CDD}">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5B26E0C9-B2AA-42E6-97B6-E1B7D9EAF12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Modern blue presentation</Template>
  <TotalTime>1891</TotalTime>
  <Words>722</Words>
  <Application>Microsoft Office PowerPoint</Application>
  <PresentationFormat>Widescreen</PresentationFormat>
  <Paragraphs>117</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Trade Gothic LT Pro</vt:lpstr>
      <vt:lpstr>Trebuchet MS</vt:lpstr>
      <vt:lpstr>Office Theme</vt:lpstr>
      <vt:lpstr>The Lifecycle of Art &amp; Tangible Property Collections</vt:lpstr>
      <vt:lpstr>Understanding the Collection</vt:lpstr>
      <vt:lpstr>The Next Generation Collector </vt:lpstr>
      <vt:lpstr>State of the Market</vt:lpstr>
      <vt:lpstr>Being a Good Steward</vt:lpstr>
      <vt:lpstr>Appraisals</vt:lpstr>
      <vt:lpstr>Appraisals (Continued)</vt:lpstr>
      <vt:lpstr>Appraisals (Continued)</vt:lpstr>
      <vt:lpstr>Planning for Art and Collectibles</vt:lpstr>
      <vt:lpstr>Planning for Art and Collectibles (Continued)</vt:lpstr>
      <vt:lpstr>At Death</vt:lpstr>
      <vt:lpstr>Estate Tax Considerations</vt:lpstr>
      <vt:lpstr>Sale Strategies</vt:lpstr>
      <vt:lpstr>Other Post-Death Considerations</vt:lpstr>
      <vt:lpstr>Five Takeaways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Conboy, Brian</dc:creator>
  <cp:lastModifiedBy>Conboy, Brian</cp:lastModifiedBy>
  <cp:revision>2</cp:revision>
  <dcterms:created xsi:type="dcterms:W3CDTF">2026-08-26T15:22:58Z</dcterms:created>
  <dcterms:modified xsi:type="dcterms:W3CDTF">2026-09-01T17:59:27Z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