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8" r:id="rId5"/>
  </p:sldMasterIdLst>
  <p:notesMasterIdLst>
    <p:notesMasterId r:id="rId20"/>
  </p:notesMasterIdLst>
  <p:sldIdLst>
    <p:sldId id="307" r:id="rId6"/>
    <p:sldId id="685" r:id="rId7"/>
    <p:sldId id="686" r:id="rId8"/>
    <p:sldId id="687" r:id="rId9"/>
    <p:sldId id="6223" r:id="rId10"/>
    <p:sldId id="6217" r:id="rId11"/>
    <p:sldId id="6226" r:id="rId12"/>
    <p:sldId id="6227" r:id="rId13"/>
    <p:sldId id="6228" r:id="rId14"/>
    <p:sldId id="6218" r:id="rId15"/>
    <p:sldId id="373" r:id="rId16"/>
    <p:sldId id="631" r:id="rId17"/>
    <p:sldId id="369"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options" id="{B0D4179C-2E84-46A5-A6B0-FA300BA857F6}">
          <p14:sldIdLst>
            <p14:sldId id="307"/>
          </p14:sldIdLst>
        </p14:section>
        <p14:section name="Internal page options" id="{6D812A56-0ED9-495B-B971-8E71C84DD550}">
          <p14:sldIdLst>
            <p14:sldId id="685"/>
            <p14:sldId id="686"/>
            <p14:sldId id="687"/>
            <p14:sldId id="6223"/>
            <p14:sldId id="6217"/>
            <p14:sldId id="6226"/>
            <p14:sldId id="6227"/>
            <p14:sldId id="6228"/>
            <p14:sldId id="6218"/>
            <p14:sldId id="373"/>
            <p14:sldId id="631"/>
            <p14:sldId id="369"/>
            <p14:sldId id="2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1474" autoAdjust="0"/>
  </p:normalViewPr>
  <p:slideViewPr>
    <p:cSldViewPr snapToGrid="0">
      <p:cViewPr varScale="1">
        <p:scale>
          <a:sx n="107" d="100"/>
          <a:sy n="107" d="100"/>
        </p:scale>
        <p:origin x="84"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C8804-66D1-43DD-82E6-A0C4D8BB1698}" type="datetimeFigureOut">
              <a:rPr lang="en-GB" smtClean="0"/>
              <a:t>24/06/2020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58ED8-E7EE-41CE-93CA-48AFF35E0859}" type="slidenum">
              <a:rPr lang="en-GB" smtClean="0"/>
              <a:t>‹#›</a:t>
            </a:fld>
            <a:endParaRPr lang="en-GB" dirty="0"/>
          </a:p>
        </p:txBody>
      </p:sp>
    </p:spTree>
    <p:extLst>
      <p:ext uri="{BB962C8B-B14F-4D97-AF65-F5344CB8AC3E}">
        <p14:creationId xmlns:p14="http://schemas.microsoft.com/office/powerpoint/2010/main" val="235805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$20,833 forgiven </a:t>
            </a:r>
          </a:p>
        </p:txBody>
      </p:sp>
      <p:sp>
        <p:nvSpPr>
          <p:cNvPr id="4" name="Slide Number Placeholder 3"/>
          <p:cNvSpPr>
            <a:spLocks noGrp="1"/>
          </p:cNvSpPr>
          <p:nvPr>
            <p:ph type="sldNum" sz="quarter" idx="5"/>
          </p:nvPr>
        </p:nvSpPr>
        <p:spPr/>
        <p:txBody>
          <a:bodyPr/>
          <a:lstStyle/>
          <a:p>
            <a:fld id="{D4658ED8-E7EE-41CE-93CA-48AFF35E0859}" type="slidenum">
              <a:rPr lang="en-GB" smtClean="0"/>
              <a:t>4</a:t>
            </a:fld>
            <a:endParaRPr lang="en-GB" dirty="0"/>
          </a:p>
        </p:txBody>
      </p:sp>
    </p:spTree>
    <p:extLst>
      <p:ext uri="{BB962C8B-B14F-4D97-AF65-F5344CB8AC3E}">
        <p14:creationId xmlns:p14="http://schemas.microsoft.com/office/powerpoint/2010/main" val="158844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58ED8-E7EE-41CE-93CA-48AFF35E0859}" type="slidenum">
              <a:rPr lang="en-GB" smtClean="0"/>
              <a:t>5</a:t>
            </a:fld>
            <a:endParaRPr lang="en-GB" dirty="0"/>
          </a:p>
        </p:txBody>
      </p:sp>
    </p:spTree>
    <p:extLst>
      <p:ext uri="{BB962C8B-B14F-4D97-AF65-F5344CB8AC3E}">
        <p14:creationId xmlns:p14="http://schemas.microsoft.com/office/powerpoint/2010/main" val="124529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58ED8-E7EE-41CE-93CA-48AFF35E0859}" type="slidenum">
              <a:rPr lang="en-GB" smtClean="0"/>
              <a:t>10</a:t>
            </a:fld>
            <a:endParaRPr lang="en-GB"/>
          </a:p>
        </p:txBody>
      </p:sp>
    </p:spTree>
    <p:extLst>
      <p:ext uri="{BB962C8B-B14F-4D97-AF65-F5344CB8AC3E}">
        <p14:creationId xmlns:p14="http://schemas.microsoft.com/office/powerpoint/2010/main" val="53978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58ED8-E7EE-41CE-93CA-48AFF35E08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220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tandard logo">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CCB92089-93DD-41B7-9A0F-EC6DCB2F4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4F773DEA-A37C-4C44-B8A4-B31261EBE1FE}"/>
              </a:ext>
            </a:extLst>
          </p:cNvPr>
          <p:cNvSpPr/>
          <p:nvPr userDrawn="1"/>
        </p:nvSpPr>
        <p:spPr>
          <a:xfrm>
            <a:off x="232161" y="1573276"/>
            <a:ext cx="5868987" cy="28201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lvl1pPr>
          </a:lstStyle>
          <a:p>
            <a:r>
              <a:rPr lang="fr-FR"/>
              <a:t>Last Name – Name Meeting – Place – </a:t>
            </a:r>
            <a:r>
              <a:rPr lang="fr-FR" err="1"/>
              <a:t>Month</a:t>
            </a:r>
            <a:r>
              <a:rPr lang="fr-FR"/>
              <a:t> </a:t>
            </a:r>
            <a:r>
              <a:rPr lang="fr-FR" err="1"/>
              <a:t>Year</a:t>
            </a:r>
            <a:endParaRPr lang="en-GB"/>
          </a:p>
        </p:txBody>
      </p:sp>
      <p:grpSp>
        <p:nvGrpSpPr>
          <p:cNvPr id="18" name="Group 17">
            <a:extLst>
              <a:ext uri="{FF2B5EF4-FFF2-40B4-BE49-F238E27FC236}">
                <a16:creationId xmlns:a16="http://schemas.microsoft.com/office/drawing/2014/main" id="{613DB004-95D8-4C51-AA9A-90B10B853843}"/>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id="{825390F9-CAA0-4408-83CE-C839C60DCB9F}"/>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id="{F4E85192-40B8-4BE8-AB2C-2A4D392CB06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B1DE3DF5-405B-4369-8B22-D8739B92544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 sky&#10;&#10;Description automatically generated">
            <a:extLst>
              <a:ext uri="{FF2B5EF4-FFF2-40B4-BE49-F238E27FC236}">
                <a16:creationId xmlns:a16="http://schemas.microsoft.com/office/drawing/2014/main" id="{D4C14A36-254A-450C-9745-4AF7ACAFF9F5}"/>
              </a:ext>
            </a:extLst>
          </p:cNvPr>
          <p:cNvPicPr>
            <a:picLocks noChangeAspect="1"/>
          </p:cNvPicPr>
          <p:nvPr userDrawn="1"/>
        </p:nvPicPr>
        <p:blipFill>
          <a:blip r:embed="rId3"/>
          <a:stretch>
            <a:fillRect/>
          </a:stretch>
        </p:blipFill>
        <p:spPr>
          <a:xfrm>
            <a:off x="9629781" y="6260050"/>
            <a:ext cx="1975164" cy="299777"/>
          </a:xfrm>
          <a:prstGeom prst="rect">
            <a:avLst/>
          </a:prstGeom>
        </p:spPr>
      </p:pic>
    </p:spTree>
    <p:extLst>
      <p:ext uri="{BB962C8B-B14F-4D97-AF65-F5344CB8AC3E}">
        <p14:creationId xmlns:p14="http://schemas.microsoft.com/office/powerpoint/2010/main" val="420780023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E0CC3EC3-FCE7-EB43-A928-D303FF9FBE6E}"/>
              </a:ext>
            </a:extLst>
          </p:cNvPr>
          <p:cNvSpPr>
            <a:spLocks noGrp="1"/>
          </p:cNvSpPr>
          <p:nvPr>
            <p:ph type="dt" sz="half" idx="10"/>
          </p:nvPr>
        </p:nvSpPr>
        <p:spPr/>
        <p:txBody>
          <a:bodyPr/>
          <a:lstStyle/>
          <a:p>
            <a:fld id="{E5DEDCA3-0FE8-9348-8B82-2775D6FFB3E2}" type="datetimeFigureOut">
              <a:rPr lang="en-US" smtClean="0"/>
              <a:pPr/>
              <a:t>6/24/2020</a:t>
            </a:fld>
            <a:endParaRPr lang="en-US" dirty="0"/>
          </a:p>
        </p:txBody>
      </p:sp>
      <p:sp>
        <p:nvSpPr>
          <p:cNvPr id="9" name="Footer Placeholder 8">
            <a:extLst>
              <a:ext uri="{FF2B5EF4-FFF2-40B4-BE49-F238E27FC236}">
                <a16:creationId xmlns:a16="http://schemas.microsoft.com/office/drawing/2014/main" id="{93077ACA-E8D6-4E4C-8D31-5A1FE39B9DFF}"/>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FD8AE3E1-C90A-6F4E-9404-39188B5DC7D4}"/>
              </a:ext>
            </a:extLst>
          </p:cNvPr>
          <p:cNvSpPr>
            <a:spLocks noGrp="1"/>
          </p:cNvSpPr>
          <p:nvPr>
            <p:ph type="sldNum" sz="quarter" idx="12"/>
          </p:nvPr>
        </p:nvSpPr>
        <p:spPr/>
        <p:txBody>
          <a:bodyPr/>
          <a:lstStyle/>
          <a:p>
            <a:fld id="{0E153218-3C45-4416-BBD6-D0B8FE588688}" type="slidenum">
              <a:rPr lang="en-GB" smtClean="0"/>
              <a:pPr/>
              <a:t>‹#›</a:t>
            </a:fld>
            <a:endParaRPr lang="en-GB" spc="300" dirty="0"/>
          </a:p>
        </p:txBody>
      </p:sp>
      <p:pic>
        <p:nvPicPr>
          <p:cNvPr id="7" name="Picture 6" descr="A picture containing object, sky&#10;&#10;Description automatically generated">
            <a:extLst>
              <a:ext uri="{FF2B5EF4-FFF2-40B4-BE49-F238E27FC236}">
                <a16:creationId xmlns:a16="http://schemas.microsoft.com/office/drawing/2014/main" id="{D7D62E1F-F9F9-43CB-8AC3-9AF31B6053E2}"/>
              </a:ext>
            </a:extLst>
          </p:cNvPr>
          <p:cNvPicPr>
            <a:picLocks noChangeAspect="1"/>
          </p:cNvPicPr>
          <p:nvPr userDrawn="1"/>
        </p:nvPicPr>
        <p:blipFill>
          <a:blip r:embed="rId2"/>
          <a:stretch>
            <a:fillRect/>
          </a:stretch>
        </p:blipFill>
        <p:spPr>
          <a:xfrm>
            <a:off x="9914261" y="6056187"/>
            <a:ext cx="1975164" cy="299777"/>
          </a:xfrm>
          <a:prstGeom prst="rect">
            <a:avLst/>
          </a:prstGeom>
        </p:spPr>
      </p:pic>
    </p:spTree>
    <p:extLst>
      <p:ext uri="{BB962C8B-B14F-4D97-AF65-F5344CB8AC3E}">
        <p14:creationId xmlns:p14="http://schemas.microsoft.com/office/powerpoint/2010/main" val="133996261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226800" y="209103"/>
            <a:ext cx="11738188"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226799" y="900000"/>
            <a:ext cx="5725765"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74FB2518-48B8-4D68-B9AC-761431BCE2DF}"/>
              </a:ext>
            </a:extLst>
          </p:cNvPr>
          <p:cNvSpPr>
            <a:spLocks noGrp="1"/>
          </p:cNvSpPr>
          <p:nvPr>
            <p:ph idx="13"/>
          </p:nvPr>
        </p:nvSpPr>
        <p:spPr>
          <a:xfrm>
            <a:off x="6237633" y="900000"/>
            <a:ext cx="5725765"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743784-E726-164D-B58E-DDD9792ECC56}"/>
              </a:ext>
            </a:extLst>
          </p:cNvPr>
          <p:cNvSpPr>
            <a:spLocks noGrp="1"/>
          </p:cNvSpPr>
          <p:nvPr>
            <p:ph type="dt" sz="half" idx="14"/>
          </p:nvPr>
        </p:nvSpPr>
        <p:spPr/>
        <p:txBody>
          <a:bodyPr/>
          <a:lstStyle/>
          <a:p>
            <a:fld id="{E5DEDCA3-0FE8-9348-8B82-2775D6FFB3E2}" type="datetimeFigureOut">
              <a:rPr lang="en-US" smtClean="0"/>
              <a:pPr/>
              <a:t>6/24/2020</a:t>
            </a:fld>
            <a:endParaRPr lang="en-US" dirty="0"/>
          </a:p>
        </p:txBody>
      </p:sp>
      <p:sp>
        <p:nvSpPr>
          <p:cNvPr id="9" name="Footer Placeholder 8">
            <a:extLst>
              <a:ext uri="{FF2B5EF4-FFF2-40B4-BE49-F238E27FC236}">
                <a16:creationId xmlns:a16="http://schemas.microsoft.com/office/drawing/2014/main" id="{A911CF6D-3BA7-C841-AA6D-EFABCD7D2A2A}"/>
              </a:ext>
            </a:extLst>
          </p:cNvPr>
          <p:cNvSpPr>
            <a:spLocks noGrp="1"/>
          </p:cNvSpPr>
          <p:nvPr>
            <p:ph type="ftr" sz="quarter" idx="15"/>
          </p:nvPr>
        </p:nvSpPr>
        <p:spPr/>
        <p:txBody>
          <a:bodyPr/>
          <a:lstStyle/>
          <a:p>
            <a:endParaRPr lang="en-GB" dirty="0"/>
          </a:p>
        </p:txBody>
      </p:sp>
      <p:sp>
        <p:nvSpPr>
          <p:cNvPr id="10" name="Slide Number Placeholder 9">
            <a:extLst>
              <a:ext uri="{FF2B5EF4-FFF2-40B4-BE49-F238E27FC236}">
                <a16:creationId xmlns:a16="http://schemas.microsoft.com/office/drawing/2014/main" id="{3951013E-4D9F-984A-B606-D8D6543E841A}"/>
              </a:ext>
            </a:extLst>
          </p:cNvPr>
          <p:cNvSpPr>
            <a:spLocks noGrp="1"/>
          </p:cNvSpPr>
          <p:nvPr>
            <p:ph type="sldNum" sz="quarter" idx="16"/>
          </p:nvPr>
        </p:nvSpPr>
        <p:spPr/>
        <p:txBody>
          <a:bodyPr/>
          <a:lstStyle/>
          <a:p>
            <a:fld id="{0E153218-3C45-4416-BBD6-D0B8FE588688}" type="slidenum">
              <a:rPr lang="en-GB" smtClean="0"/>
              <a:pPr/>
              <a:t>‹#›</a:t>
            </a:fld>
            <a:endParaRPr lang="en-GB" spc="300" dirty="0"/>
          </a:p>
        </p:txBody>
      </p:sp>
      <p:pic>
        <p:nvPicPr>
          <p:cNvPr id="8" name="Picture 7" descr="A picture containing object, sky&#10;&#10;Description automatically generated">
            <a:extLst>
              <a:ext uri="{FF2B5EF4-FFF2-40B4-BE49-F238E27FC236}">
                <a16:creationId xmlns:a16="http://schemas.microsoft.com/office/drawing/2014/main" id="{5E3C464C-A66E-4A3C-80B9-A025CDA25971}"/>
              </a:ext>
            </a:extLst>
          </p:cNvPr>
          <p:cNvPicPr>
            <a:picLocks noChangeAspect="1"/>
          </p:cNvPicPr>
          <p:nvPr userDrawn="1"/>
        </p:nvPicPr>
        <p:blipFill>
          <a:blip r:embed="rId2"/>
          <a:stretch>
            <a:fillRect/>
          </a:stretch>
        </p:blipFill>
        <p:spPr>
          <a:xfrm>
            <a:off x="9988234" y="6027884"/>
            <a:ext cx="1975164" cy="299777"/>
          </a:xfrm>
          <a:prstGeom prst="rect">
            <a:avLst/>
          </a:prstGeom>
        </p:spPr>
      </p:pic>
    </p:spTree>
    <p:extLst>
      <p:ext uri="{BB962C8B-B14F-4D97-AF65-F5344CB8AC3E}">
        <p14:creationId xmlns:p14="http://schemas.microsoft.com/office/powerpoint/2010/main" val="254083000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win content offse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226800" y="209103"/>
            <a:ext cx="11736598"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226800" y="900000"/>
            <a:ext cx="4320000"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74FB2518-48B8-4D68-B9AC-761431BCE2DF}"/>
              </a:ext>
            </a:extLst>
          </p:cNvPr>
          <p:cNvSpPr>
            <a:spLocks noGrp="1"/>
          </p:cNvSpPr>
          <p:nvPr>
            <p:ph idx="13"/>
          </p:nvPr>
        </p:nvSpPr>
        <p:spPr>
          <a:xfrm>
            <a:off x="4763398" y="900000"/>
            <a:ext cx="7200000"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589F97-C2C4-8A4C-84A0-0A132117EBE4}"/>
              </a:ext>
            </a:extLst>
          </p:cNvPr>
          <p:cNvSpPr>
            <a:spLocks noGrp="1"/>
          </p:cNvSpPr>
          <p:nvPr>
            <p:ph type="dt" sz="half" idx="14"/>
          </p:nvPr>
        </p:nvSpPr>
        <p:spPr/>
        <p:txBody>
          <a:bodyPr/>
          <a:lstStyle/>
          <a:p>
            <a:fld id="{E5DEDCA3-0FE8-9348-8B82-2775D6FFB3E2}" type="datetimeFigureOut">
              <a:rPr lang="en-US" smtClean="0"/>
              <a:pPr/>
              <a:t>6/24/2020</a:t>
            </a:fld>
            <a:endParaRPr lang="en-US" dirty="0"/>
          </a:p>
        </p:txBody>
      </p:sp>
      <p:sp>
        <p:nvSpPr>
          <p:cNvPr id="6" name="Footer Placeholder 5">
            <a:extLst>
              <a:ext uri="{FF2B5EF4-FFF2-40B4-BE49-F238E27FC236}">
                <a16:creationId xmlns:a16="http://schemas.microsoft.com/office/drawing/2014/main" id="{15222F41-402E-194B-897A-CF79226DC6AB}"/>
              </a:ext>
            </a:extLst>
          </p:cNvPr>
          <p:cNvSpPr>
            <a:spLocks noGrp="1"/>
          </p:cNvSpPr>
          <p:nvPr>
            <p:ph type="ftr" sz="quarter" idx="15"/>
          </p:nvPr>
        </p:nvSpPr>
        <p:spPr/>
        <p:txBody>
          <a:bodyPr/>
          <a:lstStyle/>
          <a:p>
            <a:endParaRPr lang="en-GB" dirty="0"/>
          </a:p>
        </p:txBody>
      </p:sp>
      <p:sp>
        <p:nvSpPr>
          <p:cNvPr id="8" name="Slide Number Placeholder 7">
            <a:extLst>
              <a:ext uri="{FF2B5EF4-FFF2-40B4-BE49-F238E27FC236}">
                <a16:creationId xmlns:a16="http://schemas.microsoft.com/office/drawing/2014/main" id="{DAE2E0E3-D452-324C-A9D8-FCF0E9D00117}"/>
              </a:ext>
            </a:extLst>
          </p:cNvPr>
          <p:cNvSpPr>
            <a:spLocks noGrp="1"/>
          </p:cNvSpPr>
          <p:nvPr>
            <p:ph type="sldNum" sz="quarter" idx="16"/>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278386819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89D2-37F0-47AF-B35A-345AF0B9CA25}"/>
              </a:ext>
            </a:extLst>
          </p:cNvPr>
          <p:cNvSpPr>
            <a:spLocks noGrp="1"/>
          </p:cNvSpPr>
          <p:nvPr>
            <p:ph type="title"/>
          </p:nvPr>
        </p:nvSpPr>
        <p:spPr/>
        <p:txBody>
          <a:bodyPr/>
          <a:lstStyle/>
          <a:p>
            <a:r>
              <a:rPr lang="en-US"/>
              <a:t>Click to edit Master title style</a:t>
            </a:r>
            <a:endParaRPr lang="en-GB"/>
          </a:p>
        </p:txBody>
      </p:sp>
      <p:sp>
        <p:nvSpPr>
          <p:cNvPr id="6" name="Espace réservé du texte 13">
            <a:extLst>
              <a:ext uri="{FF2B5EF4-FFF2-40B4-BE49-F238E27FC236}">
                <a16:creationId xmlns:a16="http://schemas.microsoft.com/office/drawing/2014/main" id="{6F8A980F-6A93-41F6-BBB6-19D76D1AA866}"/>
              </a:ext>
            </a:extLst>
          </p:cNvPr>
          <p:cNvSpPr>
            <a:spLocks noGrp="1"/>
          </p:cNvSpPr>
          <p:nvPr>
            <p:ph type="body" sz="quarter" idx="13" hasCustomPrompt="1"/>
          </p:nvPr>
        </p:nvSpPr>
        <p:spPr>
          <a:xfrm>
            <a:off x="1261550" y="2026005"/>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7" name="Espace réservé du texte 5">
            <a:extLst>
              <a:ext uri="{FF2B5EF4-FFF2-40B4-BE49-F238E27FC236}">
                <a16:creationId xmlns:a16="http://schemas.microsoft.com/office/drawing/2014/main" id="{1867D386-5475-439F-9B38-6ACC2B961074}"/>
              </a:ext>
            </a:extLst>
          </p:cNvPr>
          <p:cNvSpPr>
            <a:spLocks noGrp="1"/>
          </p:cNvSpPr>
          <p:nvPr>
            <p:ph type="body" sz="quarter" idx="14" hasCustomPrompt="1"/>
          </p:nvPr>
        </p:nvSpPr>
        <p:spPr>
          <a:xfrm>
            <a:off x="1261550" y="1739427"/>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8" name="Picture Placeholder 2">
            <a:extLst>
              <a:ext uri="{FF2B5EF4-FFF2-40B4-BE49-F238E27FC236}">
                <a16:creationId xmlns:a16="http://schemas.microsoft.com/office/drawing/2014/main" id="{FCBEDF66-45DF-41EE-BF54-D6205B06706E}"/>
              </a:ext>
            </a:extLst>
          </p:cNvPr>
          <p:cNvSpPr>
            <a:spLocks noGrp="1"/>
          </p:cNvSpPr>
          <p:nvPr>
            <p:ph type="pic" sz="quarter" idx="25"/>
          </p:nvPr>
        </p:nvSpPr>
        <p:spPr>
          <a:xfrm>
            <a:off x="342999" y="1739427"/>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9" name="Espace réservé du texte 13">
            <a:extLst>
              <a:ext uri="{FF2B5EF4-FFF2-40B4-BE49-F238E27FC236}">
                <a16:creationId xmlns:a16="http://schemas.microsoft.com/office/drawing/2014/main" id="{D47C6A4C-C5B3-4795-A2FC-4A6801BA7C04}"/>
              </a:ext>
            </a:extLst>
          </p:cNvPr>
          <p:cNvSpPr>
            <a:spLocks noGrp="1"/>
          </p:cNvSpPr>
          <p:nvPr>
            <p:ph type="body" sz="quarter" idx="26" hasCustomPrompt="1"/>
          </p:nvPr>
        </p:nvSpPr>
        <p:spPr>
          <a:xfrm>
            <a:off x="1261550" y="2986915"/>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0" name="Espace réservé du texte 5">
            <a:extLst>
              <a:ext uri="{FF2B5EF4-FFF2-40B4-BE49-F238E27FC236}">
                <a16:creationId xmlns:a16="http://schemas.microsoft.com/office/drawing/2014/main" id="{8A1614DD-970A-485A-9503-6DAAB9C7D50D}"/>
              </a:ext>
            </a:extLst>
          </p:cNvPr>
          <p:cNvSpPr>
            <a:spLocks noGrp="1"/>
          </p:cNvSpPr>
          <p:nvPr>
            <p:ph type="body" sz="quarter" idx="27" hasCustomPrompt="1"/>
          </p:nvPr>
        </p:nvSpPr>
        <p:spPr>
          <a:xfrm>
            <a:off x="1261550" y="2700337"/>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2" name="Espace réservé du texte 13">
            <a:extLst>
              <a:ext uri="{FF2B5EF4-FFF2-40B4-BE49-F238E27FC236}">
                <a16:creationId xmlns:a16="http://schemas.microsoft.com/office/drawing/2014/main" id="{0029665F-2CD9-4D20-942B-F2277AA397D1}"/>
              </a:ext>
            </a:extLst>
          </p:cNvPr>
          <p:cNvSpPr>
            <a:spLocks noGrp="1"/>
          </p:cNvSpPr>
          <p:nvPr>
            <p:ph type="body" sz="quarter" idx="29" hasCustomPrompt="1"/>
          </p:nvPr>
        </p:nvSpPr>
        <p:spPr>
          <a:xfrm>
            <a:off x="1261550" y="3963158"/>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3" name="Espace réservé du texte 5">
            <a:extLst>
              <a:ext uri="{FF2B5EF4-FFF2-40B4-BE49-F238E27FC236}">
                <a16:creationId xmlns:a16="http://schemas.microsoft.com/office/drawing/2014/main" id="{A8AAFFEF-1185-4183-830C-214E5BDFFF81}"/>
              </a:ext>
            </a:extLst>
          </p:cNvPr>
          <p:cNvSpPr>
            <a:spLocks noGrp="1"/>
          </p:cNvSpPr>
          <p:nvPr>
            <p:ph type="body" sz="quarter" idx="30" hasCustomPrompt="1"/>
          </p:nvPr>
        </p:nvSpPr>
        <p:spPr>
          <a:xfrm>
            <a:off x="1261550" y="3676580"/>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4" name="Picture Placeholder 2">
            <a:extLst>
              <a:ext uri="{FF2B5EF4-FFF2-40B4-BE49-F238E27FC236}">
                <a16:creationId xmlns:a16="http://schemas.microsoft.com/office/drawing/2014/main" id="{F5441E85-01E7-4252-8016-CE67F49290B1}"/>
              </a:ext>
            </a:extLst>
          </p:cNvPr>
          <p:cNvSpPr>
            <a:spLocks noGrp="1"/>
          </p:cNvSpPr>
          <p:nvPr>
            <p:ph type="pic" sz="quarter" idx="31"/>
          </p:nvPr>
        </p:nvSpPr>
        <p:spPr>
          <a:xfrm>
            <a:off x="342999" y="3676580"/>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15" name="Espace réservé du texte 13">
            <a:extLst>
              <a:ext uri="{FF2B5EF4-FFF2-40B4-BE49-F238E27FC236}">
                <a16:creationId xmlns:a16="http://schemas.microsoft.com/office/drawing/2014/main" id="{A2B699F6-97AB-44A6-94CC-6E746557F741}"/>
              </a:ext>
            </a:extLst>
          </p:cNvPr>
          <p:cNvSpPr>
            <a:spLocks noGrp="1"/>
          </p:cNvSpPr>
          <p:nvPr>
            <p:ph type="body" sz="quarter" idx="32" hasCustomPrompt="1"/>
          </p:nvPr>
        </p:nvSpPr>
        <p:spPr>
          <a:xfrm>
            <a:off x="7228071" y="2026005"/>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6" name="Espace réservé du texte 5">
            <a:extLst>
              <a:ext uri="{FF2B5EF4-FFF2-40B4-BE49-F238E27FC236}">
                <a16:creationId xmlns:a16="http://schemas.microsoft.com/office/drawing/2014/main" id="{9D751FD2-318E-4EE9-B197-CF629BD6C584}"/>
              </a:ext>
            </a:extLst>
          </p:cNvPr>
          <p:cNvSpPr>
            <a:spLocks noGrp="1"/>
          </p:cNvSpPr>
          <p:nvPr>
            <p:ph type="body" sz="quarter" idx="33" hasCustomPrompt="1"/>
          </p:nvPr>
        </p:nvSpPr>
        <p:spPr>
          <a:xfrm>
            <a:off x="7228071" y="1739427"/>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7" name="Picture Placeholder 2">
            <a:extLst>
              <a:ext uri="{FF2B5EF4-FFF2-40B4-BE49-F238E27FC236}">
                <a16:creationId xmlns:a16="http://schemas.microsoft.com/office/drawing/2014/main" id="{BBFF47DE-28A8-4331-B549-F566A145E406}"/>
              </a:ext>
            </a:extLst>
          </p:cNvPr>
          <p:cNvSpPr>
            <a:spLocks noGrp="1"/>
          </p:cNvSpPr>
          <p:nvPr>
            <p:ph type="pic" sz="quarter" idx="34"/>
          </p:nvPr>
        </p:nvSpPr>
        <p:spPr>
          <a:xfrm>
            <a:off x="6309520" y="1739427"/>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18" name="Espace réservé du texte 13">
            <a:extLst>
              <a:ext uri="{FF2B5EF4-FFF2-40B4-BE49-F238E27FC236}">
                <a16:creationId xmlns:a16="http://schemas.microsoft.com/office/drawing/2014/main" id="{CB5611A5-6D09-497D-8BEA-FDD856AD1FFC}"/>
              </a:ext>
            </a:extLst>
          </p:cNvPr>
          <p:cNvSpPr>
            <a:spLocks noGrp="1"/>
          </p:cNvSpPr>
          <p:nvPr>
            <p:ph type="body" sz="quarter" idx="35" hasCustomPrompt="1"/>
          </p:nvPr>
        </p:nvSpPr>
        <p:spPr>
          <a:xfrm>
            <a:off x="7228071" y="2986915"/>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9" name="Espace réservé du texte 5">
            <a:extLst>
              <a:ext uri="{FF2B5EF4-FFF2-40B4-BE49-F238E27FC236}">
                <a16:creationId xmlns:a16="http://schemas.microsoft.com/office/drawing/2014/main" id="{974921D5-9CD7-4F40-9202-503079D3ED4A}"/>
              </a:ext>
            </a:extLst>
          </p:cNvPr>
          <p:cNvSpPr>
            <a:spLocks noGrp="1"/>
          </p:cNvSpPr>
          <p:nvPr>
            <p:ph type="body" sz="quarter" idx="36" hasCustomPrompt="1"/>
          </p:nvPr>
        </p:nvSpPr>
        <p:spPr>
          <a:xfrm>
            <a:off x="7228071" y="2700337"/>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20" name="Picture Placeholder 2">
            <a:extLst>
              <a:ext uri="{FF2B5EF4-FFF2-40B4-BE49-F238E27FC236}">
                <a16:creationId xmlns:a16="http://schemas.microsoft.com/office/drawing/2014/main" id="{D237BD20-2561-487A-8EBF-DD72F1294765}"/>
              </a:ext>
            </a:extLst>
          </p:cNvPr>
          <p:cNvSpPr>
            <a:spLocks noGrp="1"/>
          </p:cNvSpPr>
          <p:nvPr>
            <p:ph type="pic" sz="quarter" idx="37"/>
          </p:nvPr>
        </p:nvSpPr>
        <p:spPr>
          <a:xfrm>
            <a:off x="6309520" y="2700337"/>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21" name="Espace réservé du texte 13">
            <a:extLst>
              <a:ext uri="{FF2B5EF4-FFF2-40B4-BE49-F238E27FC236}">
                <a16:creationId xmlns:a16="http://schemas.microsoft.com/office/drawing/2014/main" id="{4C80CFF3-75D4-4CA4-865F-97A2F8060B8D}"/>
              </a:ext>
            </a:extLst>
          </p:cNvPr>
          <p:cNvSpPr>
            <a:spLocks noGrp="1"/>
          </p:cNvSpPr>
          <p:nvPr>
            <p:ph type="body" sz="quarter" idx="38" hasCustomPrompt="1"/>
          </p:nvPr>
        </p:nvSpPr>
        <p:spPr>
          <a:xfrm>
            <a:off x="7228071" y="3963158"/>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22" name="Espace réservé du texte 5">
            <a:extLst>
              <a:ext uri="{FF2B5EF4-FFF2-40B4-BE49-F238E27FC236}">
                <a16:creationId xmlns:a16="http://schemas.microsoft.com/office/drawing/2014/main" id="{65D9409E-A84B-424E-93BB-3C97EA524741}"/>
              </a:ext>
            </a:extLst>
          </p:cNvPr>
          <p:cNvSpPr>
            <a:spLocks noGrp="1"/>
          </p:cNvSpPr>
          <p:nvPr>
            <p:ph type="body" sz="quarter" idx="39" hasCustomPrompt="1"/>
          </p:nvPr>
        </p:nvSpPr>
        <p:spPr>
          <a:xfrm>
            <a:off x="7228071" y="3676580"/>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23" name="Picture Placeholder 2">
            <a:extLst>
              <a:ext uri="{FF2B5EF4-FFF2-40B4-BE49-F238E27FC236}">
                <a16:creationId xmlns:a16="http://schemas.microsoft.com/office/drawing/2014/main" id="{0CC596E1-FFE7-4275-B143-806F88C9EC88}"/>
              </a:ext>
            </a:extLst>
          </p:cNvPr>
          <p:cNvSpPr>
            <a:spLocks noGrp="1"/>
          </p:cNvSpPr>
          <p:nvPr>
            <p:ph type="pic" sz="quarter" idx="40"/>
          </p:nvPr>
        </p:nvSpPr>
        <p:spPr>
          <a:xfrm>
            <a:off x="6309520" y="3676580"/>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24" name="Picture Placeholder 2">
            <a:extLst>
              <a:ext uri="{FF2B5EF4-FFF2-40B4-BE49-F238E27FC236}">
                <a16:creationId xmlns:a16="http://schemas.microsoft.com/office/drawing/2014/main" id="{38303059-E99B-40EE-A56A-0146FC55F389}"/>
              </a:ext>
            </a:extLst>
          </p:cNvPr>
          <p:cNvSpPr>
            <a:spLocks noGrp="1"/>
          </p:cNvSpPr>
          <p:nvPr>
            <p:ph type="pic" sz="quarter" idx="41"/>
          </p:nvPr>
        </p:nvSpPr>
        <p:spPr>
          <a:xfrm>
            <a:off x="342999" y="2700337"/>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CA3E244B-17E2-B04F-A565-0CB4A3242919}"/>
              </a:ext>
            </a:extLst>
          </p:cNvPr>
          <p:cNvSpPr>
            <a:spLocks noGrp="1"/>
          </p:cNvSpPr>
          <p:nvPr>
            <p:ph type="dt" sz="half" idx="42"/>
          </p:nvPr>
        </p:nvSpPr>
        <p:spPr/>
        <p:txBody>
          <a:bodyPr/>
          <a:lstStyle/>
          <a:p>
            <a:fld id="{E5DEDCA3-0FE8-9348-8B82-2775D6FFB3E2}" type="datetimeFigureOut">
              <a:rPr lang="en-US" smtClean="0"/>
              <a:pPr/>
              <a:t>6/24/2020</a:t>
            </a:fld>
            <a:endParaRPr lang="en-US" dirty="0"/>
          </a:p>
        </p:txBody>
      </p:sp>
      <p:sp>
        <p:nvSpPr>
          <p:cNvPr id="25" name="Footer Placeholder 24">
            <a:extLst>
              <a:ext uri="{FF2B5EF4-FFF2-40B4-BE49-F238E27FC236}">
                <a16:creationId xmlns:a16="http://schemas.microsoft.com/office/drawing/2014/main" id="{F6D7E876-AEB1-1C48-9658-BD1961E8D7AF}"/>
              </a:ext>
            </a:extLst>
          </p:cNvPr>
          <p:cNvSpPr>
            <a:spLocks noGrp="1"/>
          </p:cNvSpPr>
          <p:nvPr>
            <p:ph type="ftr" sz="quarter" idx="43"/>
          </p:nvPr>
        </p:nvSpPr>
        <p:spPr/>
        <p:txBody>
          <a:bodyPr/>
          <a:lstStyle/>
          <a:p>
            <a:endParaRPr lang="en-GB" dirty="0"/>
          </a:p>
        </p:txBody>
      </p:sp>
      <p:sp>
        <p:nvSpPr>
          <p:cNvPr id="26" name="Slide Number Placeholder 25">
            <a:extLst>
              <a:ext uri="{FF2B5EF4-FFF2-40B4-BE49-F238E27FC236}">
                <a16:creationId xmlns:a16="http://schemas.microsoft.com/office/drawing/2014/main" id="{3043DF86-A4FB-974F-ABE7-F07961628E0F}"/>
              </a:ext>
            </a:extLst>
          </p:cNvPr>
          <p:cNvSpPr>
            <a:spLocks noGrp="1"/>
          </p:cNvSpPr>
          <p:nvPr>
            <p:ph type="sldNum" sz="quarter" idx="44"/>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111604419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2489-4CE0-4FC2-8468-5AF6A0F939A8}"/>
              </a:ext>
            </a:extLst>
          </p:cNvPr>
          <p:cNvSpPr>
            <a:spLocks noGrp="1"/>
          </p:cNvSpPr>
          <p:nvPr>
            <p:ph type="title"/>
          </p:nvPr>
        </p:nvSpPr>
        <p:spPr/>
        <p:txBody>
          <a:bodyPr/>
          <a:lstStyle/>
          <a:p>
            <a:r>
              <a:rPr lang="en-US"/>
              <a:t>Click to edit Master title style</a:t>
            </a:r>
            <a:endParaRPr lang="en-GB"/>
          </a:p>
        </p:txBody>
      </p:sp>
      <p:sp>
        <p:nvSpPr>
          <p:cNvPr id="6" name="Picture Placeholder 4">
            <a:extLst>
              <a:ext uri="{FF2B5EF4-FFF2-40B4-BE49-F238E27FC236}">
                <a16:creationId xmlns:a16="http://schemas.microsoft.com/office/drawing/2014/main" id="{D53C7B65-685E-4B7C-A5F0-0222F74D3167}"/>
              </a:ext>
            </a:extLst>
          </p:cNvPr>
          <p:cNvSpPr>
            <a:spLocks noGrp="1"/>
          </p:cNvSpPr>
          <p:nvPr>
            <p:ph type="pic" sz="quarter" idx="28"/>
          </p:nvPr>
        </p:nvSpPr>
        <p:spPr>
          <a:xfrm>
            <a:off x="0" y="3671888"/>
            <a:ext cx="12192000" cy="2117725"/>
          </a:xfrm>
        </p:spPr>
        <p:txBody>
          <a:bodyPr/>
          <a:lstStyle>
            <a:lvl1pPr marL="0" indent="0">
              <a:buNone/>
              <a:defRPr/>
            </a:lvl1pPr>
          </a:lstStyle>
          <a:p>
            <a:r>
              <a:rPr lang="en-US" dirty="0"/>
              <a:t>Click icon to add picture</a:t>
            </a:r>
            <a:endParaRPr lang="en-GB" dirty="0"/>
          </a:p>
        </p:txBody>
      </p:sp>
      <p:sp>
        <p:nvSpPr>
          <p:cNvPr id="7" name="Espace réservé du texte 13">
            <a:extLst>
              <a:ext uri="{FF2B5EF4-FFF2-40B4-BE49-F238E27FC236}">
                <a16:creationId xmlns:a16="http://schemas.microsoft.com/office/drawing/2014/main" id="{5987C5BF-D83C-4D5C-BCD9-08369648E8AB}"/>
              </a:ext>
            </a:extLst>
          </p:cNvPr>
          <p:cNvSpPr>
            <a:spLocks noGrp="1"/>
          </p:cNvSpPr>
          <p:nvPr>
            <p:ph type="body" sz="quarter" idx="14" hasCustomPrompt="1"/>
          </p:nvPr>
        </p:nvSpPr>
        <p:spPr>
          <a:xfrm>
            <a:off x="598292" y="2514014"/>
            <a:ext cx="3442093" cy="508000"/>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8" name="Espace réservé du texte 5">
            <a:extLst>
              <a:ext uri="{FF2B5EF4-FFF2-40B4-BE49-F238E27FC236}">
                <a16:creationId xmlns:a16="http://schemas.microsoft.com/office/drawing/2014/main" id="{66EB5767-B738-412B-B7BB-4126F76F2B22}"/>
              </a:ext>
            </a:extLst>
          </p:cNvPr>
          <p:cNvSpPr>
            <a:spLocks noGrp="1"/>
          </p:cNvSpPr>
          <p:nvPr>
            <p:ph type="body" sz="quarter" idx="15" hasCustomPrompt="1"/>
          </p:nvPr>
        </p:nvSpPr>
        <p:spPr>
          <a:xfrm>
            <a:off x="601604" y="2203897"/>
            <a:ext cx="3428936"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9" name="Espace réservé du texte 13">
            <a:extLst>
              <a:ext uri="{FF2B5EF4-FFF2-40B4-BE49-F238E27FC236}">
                <a16:creationId xmlns:a16="http://schemas.microsoft.com/office/drawing/2014/main" id="{30184AD9-752D-4345-A552-9EB6713685B7}"/>
              </a:ext>
            </a:extLst>
          </p:cNvPr>
          <p:cNvSpPr>
            <a:spLocks noGrp="1"/>
          </p:cNvSpPr>
          <p:nvPr>
            <p:ph type="body" sz="quarter" idx="16" hasCustomPrompt="1"/>
          </p:nvPr>
        </p:nvSpPr>
        <p:spPr>
          <a:xfrm>
            <a:off x="4372246" y="2513660"/>
            <a:ext cx="3442093" cy="508000"/>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0" name="Espace réservé du texte 5">
            <a:extLst>
              <a:ext uri="{FF2B5EF4-FFF2-40B4-BE49-F238E27FC236}">
                <a16:creationId xmlns:a16="http://schemas.microsoft.com/office/drawing/2014/main" id="{EF342099-0538-4860-9600-8030B3116C4C}"/>
              </a:ext>
            </a:extLst>
          </p:cNvPr>
          <p:cNvSpPr>
            <a:spLocks noGrp="1"/>
          </p:cNvSpPr>
          <p:nvPr>
            <p:ph type="body" sz="quarter" idx="17" hasCustomPrompt="1"/>
          </p:nvPr>
        </p:nvSpPr>
        <p:spPr>
          <a:xfrm>
            <a:off x="4380480" y="2203897"/>
            <a:ext cx="3428936"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1" name="Espace réservé du texte 13">
            <a:extLst>
              <a:ext uri="{FF2B5EF4-FFF2-40B4-BE49-F238E27FC236}">
                <a16:creationId xmlns:a16="http://schemas.microsoft.com/office/drawing/2014/main" id="{622BC5C0-1E7B-420A-ADA9-F149CB866EB4}"/>
              </a:ext>
            </a:extLst>
          </p:cNvPr>
          <p:cNvSpPr>
            <a:spLocks noGrp="1"/>
          </p:cNvSpPr>
          <p:nvPr>
            <p:ph type="body" sz="quarter" idx="23" hasCustomPrompt="1"/>
          </p:nvPr>
        </p:nvSpPr>
        <p:spPr>
          <a:xfrm>
            <a:off x="8146200" y="2501905"/>
            <a:ext cx="3442093" cy="508000"/>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2" name="Espace réservé du texte 5">
            <a:extLst>
              <a:ext uri="{FF2B5EF4-FFF2-40B4-BE49-F238E27FC236}">
                <a16:creationId xmlns:a16="http://schemas.microsoft.com/office/drawing/2014/main" id="{84FF4A6B-9D96-4B1C-9079-DBAC7D3558F4}"/>
              </a:ext>
            </a:extLst>
          </p:cNvPr>
          <p:cNvSpPr>
            <a:spLocks noGrp="1"/>
          </p:cNvSpPr>
          <p:nvPr>
            <p:ph type="body" sz="quarter" idx="24" hasCustomPrompt="1"/>
          </p:nvPr>
        </p:nvSpPr>
        <p:spPr>
          <a:xfrm>
            <a:off x="8159357" y="2201906"/>
            <a:ext cx="3428936"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3" name="Picture Placeholder 2">
            <a:extLst>
              <a:ext uri="{FF2B5EF4-FFF2-40B4-BE49-F238E27FC236}">
                <a16:creationId xmlns:a16="http://schemas.microsoft.com/office/drawing/2014/main" id="{DABCB703-AA00-4A12-AF72-8D5DC87A4611}"/>
              </a:ext>
            </a:extLst>
          </p:cNvPr>
          <p:cNvSpPr>
            <a:spLocks noGrp="1"/>
          </p:cNvSpPr>
          <p:nvPr>
            <p:ph type="pic" sz="quarter" idx="25"/>
          </p:nvPr>
        </p:nvSpPr>
        <p:spPr>
          <a:xfrm>
            <a:off x="598488" y="1270000"/>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14" name="Picture Placeholder 2">
            <a:extLst>
              <a:ext uri="{FF2B5EF4-FFF2-40B4-BE49-F238E27FC236}">
                <a16:creationId xmlns:a16="http://schemas.microsoft.com/office/drawing/2014/main" id="{5418448E-495E-4828-9B76-C797FF106FA6}"/>
              </a:ext>
            </a:extLst>
          </p:cNvPr>
          <p:cNvSpPr>
            <a:spLocks noGrp="1"/>
          </p:cNvSpPr>
          <p:nvPr>
            <p:ph type="pic" sz="quarter" idx="26"/>
          </p:nvPr>
        </p:nvSpPr>
        <p:spPr>
          <a:xfrm>
            <a:off x="4380480" y="1270000"/>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15" name="Picture Placeholder 2">
            <a:extLst>
              <a:ext uri="{FF2B5EF4-FFF2-40B4-BE49-F238E27FC236}">
                <a16:creationId xmlns:a16="http://schemas.microsoft.com/office/drawing/2014/main" id="{16DF07D0-7225-401C-9631-9EBE1666B527}"/>
              </a:ext>
            </a:extLst>
          </p:cNvPr>
          <p:cNvSpPr>
            <a:spLocks noGrp="1"/>
          </p:cNvSpPr>
          <p:nvPr>
            <p:ph type="pic" sz="quarter" idx="27"/>
          </p:nvPr>
        </p:nvSpPr>
        <p:spPr>
          <a:xfrm>
            <a:off x="8146200" y="1270000"/>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5B709D86-55F4-8741-85EF-E40F046AE9C1}"/>
              </a:ext>
            </a:extLst>
          </p:cNvPr>
          <p:cNvSpPr>
            <a:spLocks noGrp="1"/>
          </p:cNvSpPr>
          <p:nvPr>
            <p:ph type="dt" sz="half" idx="29"/>
          </p:nvPr>
        </p:nvSpPr>
        <p:spPr/>
        <p:txBody>
          <a:bodyPr/>
          <a:lstStyle/>
          <a:p>
            <a:fld id="{E5DEDCA3-0FE8-9348-8B82-2775D6FFB3E2}" type="datetimeFigureOut">
              <a:rPr lang="en-US" smtClean="0"/>
              <a:pPr/>
              <a:t>6/24/2020</a:t>
            </a:fld>
            <a:endParaRPr lang="en-US" dirty="0"/>
          </a:p>
        </p:txBody>
      </p:sp>
      <p:sp>
        <p:nvSpPr>
          <p:cNvPr id="17" name="Footer Placeholder 16">
            <a:extLst>
              <a:ext uri="{FF2B5EF4-FFF2-40B4-BE49-F238E27FC236}">
                <a16:creationId xmlns:a16="http://schemas.microsoft.com/office/drawing/2014/main" id="{5AEA212F-8E73-844E-939B-0672DFC2B8A0}"/>
              </a:ext>
            </a:extLst>
          </p:cNvPr>
          <p:cNvSpPr>
            <a:spLocks noGrp="1"/>
          </p:cNvSpPr>
          <p:nvPr>
            <p:ph type="ftr" sz="quarter" idx="30"/>
          </p:nvPr>
        </p:nvSpPr>
        <p:spPr/>
        <p:txBody>
          <a:bodyPr/>
          <a:lstStyle/>
          <a:p>
            <a:endParaRPr lang="en-GB" dirty="0"/>
          </a:p>
        </p:txBody>
      </p:sp>
      <p:sp>
        <p:nvSpPr>
          <p:cNvPr id="18" name="Slide Number Placeholder 17">
            <a:extLst>
              <a:ext uri="{FF2B5EF4-FFF2-40B4-BE49-F238E27FC236}">
                <a16:creationId xmlns:a16="http://schemas.microsoft.com/office/drawing/2014/main" id="{E0B84680-24C4-5143-8C34-AA6A48B03D48}"/>
              </a:ext>
            </a:extLst>
          </p:cNvPr>
          <p:cNvSpPr>
            <a:spLocks noGrp="1"/>
          </p:cNvSpPr>
          <p:nvPr>
            <p:ph type="sldNum" sz="quarter" idx="31"/>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149644343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FB5E-CC1A-4C20-8FC0-91677CAC6F73}"/>
              </a:ext>
            </a:extLst>
          </p:cNvPr>
          <p:cNvSpPr>
            <a:spLocks noGrp="1"/>
          </p:cNvSpPr>
          <p:nvPr>
            <p:ph type="title"/>
          </p:nvPr>
        </p:nvSpPr>
        <p:spPr/>
        <p:txBody>
          <a:bodyPr/>
          <a:lstStyle/>
          <a:p>
            <a:r>
              <a:rPr lang="en-US"/>
              <a:t>Click to edit Master title style</a:t>
            </a:r>
            <a:endParaRPr lang="en-GB"/>
          </a:p>
        </p:txBody>
      </p:sp>
      <p:sp>
        <p:nvSpPr>
          <p:cNvPr id="6" name="Espace réservé du texte 13">
            <a:extLst>
              <a:ext uri="{FF2B5EF4-FFF2-40B4-BE49-F238E27FC236}">
                <a16:creationId xmlns:a16="http://schemas.microsoft.com/office/drawing/2014/main" id="{D7392658-DD3D-4971-B9EE-8D68DDE77DBC}"/>
              </a:ext>
            </a:extLst>
          </p:cNvPr>
          <p:cNvSpPr>
            <a:spLocks noGrp="1"/>
          </p:cNvSpPr>
          <p:nvPr>
            <p:ph type="body" sz="quarter" idx="19" hasCustomPrompt="1"/>
          </p:nvPr>
        </p:nvSpPr>
        <p:spPr>
          <a:xfrm>
            <a:off x="2706969" y="2053111"/>
            <a:ext cx="1902281" cy="586324"/>
          </a:xfrm>
          <a:prstGeom prst="rect">
            <a:avLst/>
          </a:prstGeom>
        </p:spPr>
        <p:txBody>
          <a:bodyPr>
            <a:normAutofit/>
          </a:bodyPr>
          <a:lstStyle>
            <a:lvl1pPr marL="0" indent="0" algn="ctr">
              <a:lnSpc>
                <a:spcPct val="100000"/>
              </a:lnSpc>
              <a:buFont typeface="Arial" panose="020B0604020202020204" pitchFamily="34" charset="0"/>
              <a:buNone/>
              <a:defRPr sz="1100" baseline="0">
                <a:solidFill>
                  <a:schemeClr val="tx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7" name="Espace réservé du texte 5">
            <a:extLst>
              <a:ext uri="{FF2B5EF4-FFF2-40B4-BE49-F238E27FC236}">
                <a16:creationId xmlns:a16="http://schemas.microsoft.com/office/drawing/2014/main" id="{040D25D5-13EB-4F55-B976-1B63AEF22AAB}"/>
              </a:ext>
            </a:extLst>
          </p:cNvPr>
          <p:cNvSpPr>
            <a:spLocks noGrp="1"/>
          </p:cNvSpPr>
          <p:nvPr>
            <p:ph type="body" sz="quarter" idx="20" hasCustomPrompt="1"/>
          </p:nvPr>
        </p:nvSpPr>
        <p:spPr>
          <a:xfrm>
            <a:off x="2705859" y="1597968"/>
            <a:ext cx="1902281" cy="307777"/>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2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XX%</a:t>
            </a:r>
          </a:p>
        </p:txBody>
      </p:sp>
      <p:sp>
        <p:nvSpPr>
          <p:cNvPr id="8" name="Rectangle">
            <a:extLst>
              <a:ext uri="{FF2B5EF4-FFF2-40B4-BE49-F238E27FC236}">
                <a16:creationId xmlns:a16="http://schemas.microsoft.com/office/drawing/2014/main" id="{F9788DB1-1B03-4D84-98A0-16568092D330}"/>
              </a:ext>
            </a:extLst>
          </p:cNvPr>
          <p:cNvSpPr/>
          <p:nvPr userDrawn="1"/>
        </p:nvSpPr>
        <p:spPr>
          <a:xfrm>
            <a:off x="7320000" y="3636658"/>
            <a:ext cx="3060000" cy="2286000"/>
          </a:xfrm>
          <a:prstGeom prst="rect">
            <a:avLst/>
          </a:prstGeom>
          <a:solidFill>
            <a:schemeClr val="bg1"/>
          </a:solidFill>
          <a:ln w="12700">
            <a:miter lim="400000"/>
          </a:ln>
        </p:spPr>
        <p:txBody>
          <a:bodyPr lIns="19051" tIns="19051" rIns="19051" bIns="19051" anchor="ctr"/>
          <a:lstStyle/>
          <a:p>
            <a:pPr marL="0" indent="0" algn="ctr">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9" name="Espace réservé du texte 5">
            <a:extLst>
              <a:ext uri="{FF2B5EF4-FFF2-40B4-BE49-F238E27FC236}">
                <a16:creationId xmlns:a16="http://schemas.microsoft.com/office/drawing/2014/main" id="{76BEC5EF-86AE-45CD-A679-F29A8006F5FA}"/>
              </a:ext>
            </a:extLst>
          </p:cNvPr>
          <p:cNvSpPr>
            <a:spLocks noGrp="1"/>
          </p:cNvSpPr>
          <p:nvPr>
            <p:ph type="body" sz="quarter" idx="31" hasCustomPrompt="1"/>
          </p:nvPr>
        </p:nvSpPr>
        <p:spPr>
          <a:xfrm>
            <a:off x="4876800" y="3501007"/>
            <a:ext cx="7320946" cy="2452751"/>
          </a:xfrm>
          <a:prstGeom prst="rect">
            <a:avLst/>
          </a:prstGeom>
          <a:solidFill>
            <a:srgbClr val="003366"/>
          </a:solidFill>
        </p:spPr>
        <p:txBody>
          <a:bodyPr wrap="square" lIns="72000" tIns="0" rIns="72000" bIns="0" rtlCol="0" anchor="ctr">
            <a:noAutofit/>
          </a:bodyPr>
          <a:lstStyle>
            <a:lvl1pPr marL="0" indent="0" algn="ctr">
              <a:buFont typeface="Arial" panose="020B0604020202020204" pitchFamily="34" charset="0"/>
              <a:buNone/>
              <a:defRPr kumimoji="0" lang="fr-FR" sz="16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EMPHASIS</a:t>
            </a:r>
          </a:p>
        </p:txBody>
      </p:sp>
      <p:sp>
        <p:nvSpPr>
          <p:cNvPr id="10" name="Espace réservé du texte 13">
            <a:extLst>
              <a:ext uri="{FF2B5EF4-FFF2-40B4-BE49-F238E27FC236}">
                <a16:creationId xmlns:a16="http://schemas.microsoft.com/office/drawing/2014/main" id="{9A94EE4E-AB5E-4682-B8DA-83B6F088E3F0}"/>
              </a:ext>
            </a:extLst>
          </p:cNvPr>
          <p:cNvSpPr>
            <a:spLocks noGrp="1"/>
          </p:cNvSpPr>
          <p:nvPr>
            <p:ph type="body" sz="quarter" idx="40" hasCustomPrompt="1"/>
          </p:nvPr>
        </p:nvSpPr>
        <p:spPr>
          <a:xfrm>
            <a:off x="7582658" y="2053111"/>
            <a:ext cx="1902281" cy="586324"/>
          </a:xfrm>
          <a:prstGeom prst="rect">
            <a:avLst/>
          </a:prstGeom>
        </p:spPr>
        <p:txBody>
          <a:bodyPr>
            <a:normAutofit/>
          </a:bodyPr>
          <a:lstStyle>
            <a:lvl1pPr marL="0" indent="0" algn="ctr">
              <a:lnSpc>
                <a:spcPct val="100000"/>
              </a:lnSpc>
              <a:buFont typeface="Arial" panose="020B0604020202020204" pitchFamily="34" charset="0"/>
              <a:buNone/>
              <a:defRPr sz="1100" baseline="0">
                <a:solidFill>
                  <a:schemeClr val="tx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1" name="Espace réservé du texte 5">
            <a:extLst>
              <a:ext uri="{FF2B5EF4-FFF2-40B4-BE49-F238E27FC236}">
                <a16:creationId xmlns:a16="http://schemas.microsoft.com/office/drawing/2014/main" id="{A2E1ED56-CE3D-46DD-9812-FA620ED82F4B}"/>
              </a:ext>
            </a:extLst>
          </p:cNvPr>
          <p:cNvSpPr>
            <a:spLocks noGrp="1"/>
          </p:cNvSpPr>
          <p:nvPr>
            <p:ph type="body" sz="quarter" idx="41" hasCustomPrompt="1"/>
          </p:nvPr>
        </p:nvSpPr>
        <p:spPr>
          <a:xfrm>
            <a:off x="7582658" y="1597968"/>
            <a:ext cx="1902281" cy="307777"/>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2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XX%</a:t>
            </a:r>
          </a:p>
        </p:txBody>
      </p:sp>
      <p:sp>
        <p:nvSpPr>
          <p:cNvPr id="12" name="Espace réservé du texte 13">
            <a:extLst>
              <a:ext uri="{FF2B5EF4-FFF2-40B4-BE49-F238E27FC236}">
                <a16:creationId xmlns:a16="http://schemas.microsoft.com/office/drawing/2014/main" id="{92D8C77E-E716-44DC-AF03-79A2B9EFD06E}"/>
              </a:ext>
            </a:extLst>
          </p:cNvPr>
          <p:cNvSpPr>
            <a:spLocks noGrp="1"/>
          </p:cNvSpPr>
          <p:nvPr>
            <p:ph type="body" sz="quarter" idx="42" hasCustomPrompt="1"/>
          </p:nvPr>
        </p:nvSpPr>
        <p:spPr>
          <a:xfrm>
            <a:off x="267460" y="4702950"/>
            <a:ext cx="1902281" cy="586324"/>
          </a:xfrm>
          <a:prstGeom prst="rect">
            <a:avLst/>
          </a:prstGeom>
        </p:spPr>
        <p:txBody>
          <a:bodyPr>
            <a:normAutofit/>
          </a:bodyPr>
          <a:lstStyle>
            <a:lvl1pPr marL="0" indent="0" algn="ctr">
              <a:lnSpc>
                <a:spcPct val="100000"/>
              </a:lnSpc>
              <a:buFont typeface="Arial" panose="020B0604020202020204" pitchFamily="34" charset="0"/>
              <a:buNone/>
              <a:defRPr sz="1100" baseline="0">
                <a:solidFill>
                  <a:schemeClr val="tx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3" name="Espace réservé du texte 5">
            <a:extLst>
              <a:ext uri="{FF2B5EF4-FFF2-40B4-BE49-F238E27FC236}">
                <a16:creationId xmlns:a16="http://schemas.microsoft.com/office/drawing/2014/main" id="{A10F3346-4300-43B5-AA39-4404338A3E5F}"/>
              </a:ext>
            </a:extLst>
          </p:cNvPr>
          <p:cNvSpPr>
            <a:spLocks noGrp="1"/>
          </p:cNvSpPr>
          <p:nvPr>
            <p:ph type="body" sz="quarter" idx="43" hasCustomPrompt="1"/>
          </p:nvPr>
        </p:nvSpPr>
        <p:spPr>
          <a:xfrm>
            <a:off x="267460" y="4247807"/>
            <a:ext cx="1902281" cy="307777"/>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2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XX%</a:t>
            </a:r>
          </a:p>
        </p:txBody>
      </p:sp>
      <p:cxnSp>
        <p:nvCxnSpPr>
          <p:cNvPr id="14" name="Connecteur droit 2">
            <a:extLst>
              <a:ext uri="{FF2B5EF4-FFF2-40B4-BE49-F238E27FC236}">
                <a16:creationId xmlns:a16="http://schemas.microsoft.com/office/drawing/2014/main" id="{06725E39-3B75-4CF0-9BAB-6D5DC4067D6C}"/>
              </a:ext>
            </a:extLst>
          </p:cNvPr>
          <p:cNvCxnSpPr>
            <a:cxnSpLocks/>
          </p:cNvCxnSpPr>
          <p:nvPr userDrawn="1"/>
        </p:nvCxnSpPr>
        <p:spPr>
          <a:xfrm>
            <a:off x="0" y="5953757"/>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Picture Placeholder 3">
            <a:extLst>
              <a:ext uri="{FF2B5EF4-FFF2-40B4-BE49-F238E27FC236}">
                <a16:creationId xmlns:a16="http://schemas.microsoft.com/office/drawing/2014/main" id="{3BCBE08E-9464-409F-B36E-8B45CE2281D8}"/>
              </a:ext>
            </a:extLst>
          </p:cNvPr>
          <p:cNvSpPr>
            <a:spLocks noGrp="1"/>
          </p:cNvSpPr>
          <p:nvPr>
            <p:ph type="pic" sz="quarter" idx="44"/>
          </p:nvPr>
        </p:nvSpPr>
        <p:spPr>
          <a:xfrm>
            <a:off x="0" y="1063807"/>
            <a:ext cx="2437200" cy="2437200"/>
          </a:xfrm>
        </p:spPr>
        <p:txBody>
          <a:bodyPr/>
          <a:lstStyle>
            <a:lvl1pPr marL="0" indent="0">
              <a:buNone/>
              <a:defRPr/>
            </a:lvl1pPr>
          </a:lstStyle>
          <a:p>
            <a:r>
              <a:rPr lang="en-US" dirty="0"/>
              <a:t>Click icon to add picture</a:t>
            </a:r>
            <a:endParaRPr lang="en-GB" dirty="0"/>
          </a:p>
        </p:txBody>
      </p:sp>
      <p:sp>
        <p:nvSpPr>
          <p:cNvPr id="16" name="Picture Placeholder 3">
            <a:extLst>
              <a:ext uri="{FF2B5EF4-FFF2-40B4-BE49-F238E27FC236}">
                <a16:creationId xmlns:a16="http://schemas.microsoft.com/office/drawing/2014/main" id="{2A0659A8-A954-474B-93C9-A3B34903588B}"/>
              </a:ext>
            </a:extLst>
          </p:cNvPr>
          <p:cNvSpPr>
            <a:spLocks noGrp="1"/>
          </p:cNvSpPr>
          <p:nvPr>
            <p:ph type="pic" sz="quarter" idx="45"/>
          </p:nvPr>
        </p:nvSpPr>
        <p:spPr>
          <a:xfrm>
            <a:off x="4876799" y="1063807"/>
            <a:ext cx="2437200" cy="2437200"/>
          </a:xfrm>
        </p:spPr>
        <p:txBody>
          <a:bodyPr/>
          <a:lstStyle>
            <a:lvl1pPr marL="0" indent="0">
              <a:buNone/>
              <a:defRPr/>
            </a:lvl1pPr>
          </a:lstStyle>
          <a:p>
            <a:r>
              <a:rPr lang="en-US" dirty="0"/>
              <a:t>Click icon to add picture</a:t>
            </a:r>
            <a:endParaRPr lang="en-GB" dirty="0"/>
          </a:p>
        </p:txBody>
      </p:sp>
      <p:sp>
        <p:nvSpPr>
          <p:cNvPr id="17" name="Picture Placeholder 3">
            <a:extLst>
              <a:ext uri="{FF2B5EF4-FFF2-40B4-BE49-F238E27FC236}">
                <a16:creationId xmlns:a16="http://schemas.microsoft.com/office/drawing/2014/main" id="{48B7FE56-18B4-4607-88D9-C807F000CDB0}"/>
              </a:ext>
            </a:extLst>
          </p:cNvPr>
          <p:cNvSpPr>
            <a:spLocks noGrp="1"/>
          </p:cNvSpPr>
          <p:nvPr>
            <p:ph type="pic" sz="quarter" idx="46"/>
          </p:nvPr>
        </p:nvSpPr>
        <p:spPr>
          <a:xfrm>
            <a:off x="9753600" y="1063807"/>
            <a:ext cx="2444146" cy="2437200"/>
          </a:xfrm>
        </p:spPr>
        <p:txBody>
          <a:bodyPr/>
          <a:lstStyle>
            <a:lvl1pPr marL="0" indent="0">
              <a:buNone/>
              <a:defRPr/>
            </a:lvl1pPr>
          </a:lstStyle>
          <a:p>
            <a:r>
              <a:rPr lang="en-US" dirty="0"/>
              <a:t>Click icon to add picture</a:t>
            </a:r>
            <a:endParaRPr lang="en-GB" dirty="0"/>
          </a:p>
        </p:txBody>
      </p:sp>
      <p:sp>
        <p:nvSpPr>
          <p:cNvPr id="18" name="Picture Placeholder 3">
            <a:extLst>
              <a:ext uri="{FF2B5EF4-FFF2-40B4-BE49-F238E27FC236}">
                <a16:creationId xmlns:a16="http://schemas.microsoft.com/office/drawing/2014/main" id="{30E2A35E-4DBD-46FD-ADA0-3AB68534ED47}"/>
              </a:ext>
            </a:extLst>
          </p:cNvPr>
          <p:cNvSpPr>
            <a:spLocks noGrp="1"/>
          </p:cNvSpPr>
          <p:nvPr>
            <p:ph type="pic" sz="quarter" idx="47"/>
          </p:nvPr>
        </p:nvSpPr>
        <p:spPr>
          <a:xfrm>
            <a:off x="2442946" y="3503011"/>
            <a:ext cx="2429054" cy="2437200"/>
          </a:xfrm>
        </p:spPr>
        <p:txBody>
          <a:bodyPr/>
          <a:lstStyle>
            <a:lvl1pPr marL="0" indent="0">
              <a:buNone/>
              <a:defRPr/>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751BA048-D9F6-D148-9EE9-4DFA564D5DB4}"/>
              </a:ext>
            </a:extLst>
          </p:cNvPr>
          <p:cNvSpPr>
            <a:spLocks noGrp="1"/>
          </p:cNvSpPr>
          <p:nvPr>
            <p:ph type="dt" sz="half" idx="48"/>
          </p:nvPr>
        </p:nvSpPr>
        <p:spPr/>
        <p:txBody>
          <a:bodyPr/>
          <a:lstStyle/>
          <a:p>
            <a:fld id="{E5DEDCA3-0FE8-9348-8B82-2775D6FFB3E2}" type="datetimeFigureOut">
              <a:rPr lang="en-US" smtClean="0"/>
              <a:pPr/>
              <a:t>6/24/2020</a:t>
            </a:fld>
            <a:endParaRPr lang="en-US" dirty="0"/>
          </a:p>
        </p:txBody>
      </p:sp>
      <p:sp>
        <p:nvSpPr>
          <p:cNvPr id="20" name="Footer Placeholder 19">
            <a:extLst>
              <a:ext uri="{FF2B5EF4-FFF2-40B4-BE49-F238E27FC236}">
                <a16:creationId xmlns:a16="http://schemas.microsoft.com/office/drawing/2014/main" id="{B40E5DE7-B06D-C248-B2CB-611F00EB5AAB}"/>
              </a:ext>
            </a:extLst>
          </p:cNvPr>
          <p:cNvSpPr>
            <a:spLocks noGrp="1"/>
          </p:cNvSpPr>
          <p:nvPr>
            <p:ph type="ftr" sz="quarter" idx="49"/>
          </p:nvPr>
        </p:nvSpPr>
        <p:spPr/>
        <p:txBody>
          <a:bodyPr/>
          <a:lstStyle/>
          <a:p>
            <a:endParaRPr lang="en-GB" dirty="0"/>
          </a:p>
        </p:txBody>
      </p:sp>
      <p:sp>
        <p:nvSpPr>
          <p:cNvPr id="21" name="Slide Number Placeholder 20">
            <a:extLst>
              <a:ext uri="{FF2B5EF4-FFF2-40B4-BE49-F238E27FC236}">
                <a16:creationId xmlns:a16="http://schemas.microsoft.com/office/drawing/2014/main" id="{80F5EAA5-04C4-D244-A796-44D5670E5FA5}"/>
              </a:ext>
            </a:extLst>
          </p:cNvPr>
          <p:cNvSpPr>
            <a:spLocks noGrp="1"/>
          </p:cNvSpPr>
          <p:nvPr>
            <p:ph type="sldNum" sz="quarter" idx="50"/>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34813022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0" name="Rectangle">
            <a:extLst>
              <a:ext uri="{FF2B5EF4-FFF2-40B4-BE49-F238E27FC236}">
                <a16:creationId xmlns:a16="http://schemas.microsoft.com/office/drawing/2014/main" id="{BA861814-BDAC-492F-9164-B60A3D34323A}"/>
              </a:ext>
            </a:extLst>
          </p:cNvPr>
          <p:cNvSpPr/>
          <p:nvPr userDrawn="1"/>
        </p:nvSpPr>
        <p:spPr>
          <a:xfrm>
            <a:off x="6099934" y="2286002"/>
            <a:ext cx="30600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31" name="Espace réservé du texte 13">
            <a:extLst>
              <a:ext uri="{FF2B5EF4-FFF2-40B4-BE49-F238E27FC236}">
                <a16:creationId xmlns:a16="http://schemas.microsoft.com/office/drawing/2014/main" id="{C5F948F5-9570-4915-8966-AB8C26F6CE77}"/>
              </a:ext>
            </a:extLst>
          </p:cNvPr>
          <p:cNvSpPr>
            <a:spLocks noGrp="1"/>
          </p:cNvSpPr>
          <p:nvPr>
            <p:ph type="body" sz="quarter" idx="40" hasCustomPrompt="1"/>
          </p:nvPr>
        </p:nvSpPr>
        <p:spPr>
          <a:xfrm>
            <a:off x="6095958" y="3352689"/>
            <a:ext cx="30600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32" name="Espace réservé du texte 5">
            <a:extLst>
              <a:ext uri="{FF2B5EF4-FFF2-40B4-BE49-F238E27FC236}">
                <a16:creationId xmlns:a16="http://schemas.microsoft.com/office/drawing/2014/main" id="{8D1ED0FA-7C0E-4146-B5F0-9B670690D3E5}"/>
              </a:ext>
            </a:extLst>
          </p:cNvPr>
          <p:cNvSpPr>
            <a:spLocks noGrp="1"/>
          </p:cNvSpPr>
          <p:nvPr>
            <p:ph type="body" sz="quarter" idx="41" hasCustomPrompt="1"/>
          </p:nvPr>
        </p:nvSpPr>
        <p:spPr>
          <a:xfrm>
            <a:off x="6120647" y="2943447"/>
            <a:ext cx="3035311"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33" name="Espace réservé pour une image  2">
            <a:extLst>
              <a:ext uri="{FF2B5EF4-FFF2-40B4-BE49-F238E27FC236}">
                <a16:creationId xmlns:a16="http://schemas.microsoft.com/office/drawing/2014/main" id="{5CA74968-2FE2-42D6-AA4E-9BD41BFDDF38}"/>
              </a:ext>
            </a:extLst>
          </p:cNvPr>
          <p:cNvSpPr>
            <a:spLocks noGrp="1"/>
          </p:cNvSpPr>
          <p:nvPr>
            <p:ph type="pic" sz="quarter" idx="42" hasCustomPrompt="1"/>
          </p:nvPr>
        </p:nvSpPr>
        <p:spPr>
          <a:xfrm>
            <a:off x="6099934" y="2"/>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34" name="Espace réservé pour une image  2">
            <a:extLst>
              <a:ext uri="{FF2B5EF4-FFF2-40B4-BE49-F238E27FC236}">
                <a16:creationId xmlns:a16="http://schemas.microsoft.com/office/drawing/2014/main" id="{AA73E19A-30CA-461D-9C90-F625517B24FF}"/>
              </a:ext>
            </a:extLst>
          </p:cNvPr>
          <p:cNvSpPr>
            <a:spLocks noGrp="1"/>
          </p:cNvSpPr>
          <p:nvPr>
            <p:ph type="pic" sz="quarter" idx="43" hasCustomPrompt="1"/>
          </p:nvPr>
        </p:nvSpPr>
        <p:spPr>
          <a:xfrm>
            <a:off x="6099934" y="4572875"/>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35" name="Rectangle">
            <a:extLst>
              <a:ext uri="{FF2B5EF4-FFF2-40B4-BE49-F238E27FC236}">
                <a16:creationId xmlns:a16="http://schemas.microsoft.com/office/drawing/2014/main" id="{6FFE8293-04FA-422A-9F97-AD81838815BD}"/>
              </a:ext>
            </a:extLst>
          </p:cNvPr>
          <p:cNvSpPr/>
          <p:nvPr userDrawn="1"/>
        </p:nvSpPr>
        <p:spPr>
          <a:xfrm>
            <a:off x="9154605" y="2"/>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36" name="Espace réservé du texte 13">
            <a:extLst>
              <a:ext uri="{FF2B5EF4-FFF2-40B4-BE49-F238E27FC236}">
                <a16:creationId xmlns:a16="http://schemas.microsoft.com/office/drawing/2014/main" id="{CA74385B-46AA-48CE-A530-B7B22328A4AB}"/>
              </a:ext>
            </a:extLst>
          </p:cNvPr>
          <p:cNvSpPr>
            <a:spLocks noGrp="1"/>
          </p:cNvSpPr>
          <p:nvPr>
            <p:ph type="body" sz="quarter" idx="44" hasCustomPrompt="1"/>
          </p:nvPr>
        </p:nvSpPr>
        <p:spPr>
          <a:xfrm>
            <a:off x="9154605" y="1066689"/>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37" name="Espace réservé du texte 5">
            <a:extLst>
              <a:ext uri="{FF2B5EF4-FFF2-40B4-BE49-F238E27FC236}">
                <a16:creationId xmlns:a16="http://schemas.microsoft.com/office/drawing/2014/main" id="{6EDD995C-8792-4630-9D5B-1ED9D4827FB4}"/>
              </a:ext>
            </a:extLst>
          </p:cNvPr>
          <p:cNvSpPr>
            <a:spLocks noGrp="1"/>
          </p:cNvSpPr>
          <p:nvPr>
            <p:ph type="body" sz="quarter" idx="45" hasCustomPrompt="1"/>
          </p:nvPr>
        </p:nvSpPr>
        <p:spPr>
          <a:xfrm>
            <a:off x="9154605" y="657447"/>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38" name="Rectangle">
            <a:extLst>
              <a:ext uri="{FF2B5EF4-FFF2-40B4-BE49-F238E27FC236}">
                <a16:creationId xmlns:a16="http://schemas.microsoft.com/office/drawing/2014/main" id="{D22BC93A-E795-4C74-BBB1-683BF1B2A385}"/>
              </a:ext>
            </a:extLst>
          </p:cNvPr>
          <p:cNvSpPr/>
          <p:nvPr userDrawn="1"/>
        </p:nvSpPr>
        <p:spPr>
          <a:xfrm>
            <a:off x="9154605" y="4572876"/>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39" name="Espace réservé du texte 13">
            <a:extLst>
              <a:ext uri="{FF2B5EF4-FFF2-40B4-BE49-F238E27FC236}">
                <a16:creationId xmlns:a16="http://schemas.microsoft.com/office/drawing/2014/main" id="{E18B8605-C6C7-4D8F-B90D-C27A5211E729}"/>
              </a:ext>
            </a:extLst>
          </p:cNvPr>
          <p:cNvSpPr>
            <a:spLocks noGrp="1"/>
          </p:cNvSpPr>
          <p:nvPr>
            <p:ph type="body" sz="quarter" idx="46" hasCustomPrompt="1"/>
          </p:nvPr>
        </p:nvSpPr>
        <p:spPr>
          <a:xfrm>
            <a:off x="9154605" y="5639563"/>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40" name="Espace réservé du texte 5">
            <a:extLst>
              <a:ext uri="{FF2B5EF4-FFF2-40B4-BE49-F238E27FC236}">
                <a16:creationId xmlns:a16="http://schemas.microsoft.com/office/drawing/2014/main" id="{97D28C59-458F-4ABC-A06E-0F6E5669C981}"/>
              </a:ext>
            </a:extLst>
          </p:cNvPr>
          <p:cNvSpPr>
            <a:spLocks noGrp="1"/>
          </p:cNvSpPr>
          <p:nvPr>
            <p:ph type="body" sz="quarter" idx="47" hasCustomPrompt="1"/>
          </p:nvPr>
        </p:nvSpPr>
        <p:spPr>
          <a:xfrm>
            <a:off x="9154605" y="5230321"/>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41" name="Espace réservé pour une image  2">
            <a:extLst>
              <a:ext uri="{FF2B5EF4-FFF2-40B4-BE49-F238E27FC236}">
                <a16:creationId xmlns:a16="http://schemas.microsoft.com/office/drawing/2014/main" id="{E9A48BE4-B8A1-4119-9BB8-2B586EA37256}"/>
              </a:ext>
            </a:extLst>
          </p:cNvPr>
          <p:cNvSpPr>
            <a:spLocks noGrp="1"/>
          </p:cNvSpPr>
          <p:nvPr>
            <p:ph type="pic" sz="quarter" idx="48" hasCustomPrompt="1"/>
          </p:nvPr>
        </p:nvSpPr>
        <p:spPr>
          <a:xfrm>
            <a:off x="9154605" y="2286002"/>
            <a:ext cx="30492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6" name="Rectangle">
            <a:extLst>
              <a:ext uri="{FF2B5EF4-FFF2-40B4-BE49-F238E27FC236}">
                <a16:creationId xmlns:a16="http://schemas.microsoft.com/office/drawing/2014/main" id="{30A25433-5FE9-4185-AFDC-8C7B52375EE6}"/>
              </a:ext>
            </a:extLst>
          </p:cNvPr>
          <p:cNvSpPr/>
          <p:nvPr userDrawn="1"/>
        </p:nvSpPr>
        <p:spPr>
          <a:xfrm>
            <a:off x="0" y="2286002"/>
            <a:ext cx="30600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7" name="Espace réservé du texte 13">
            <a:extLst>
              <a:ext uri="{FF2B5EF4-FFF2-40B4-BE49-F238E27FC236}">
                <a16:creationId xmlns:a16="http://schemas.microsoft.com/office/drawing/2014/main" id="{0A4F44DC-2F6D-4D88-97D4-EA987EAD73B6}"/>
              </a:ext>
            </a:extLst>
          </p:cNvPr>
          <p:cNvSpPr>
            <a:spLocks noGrp="1"/>
          </p:cNvSpPr>
          <p:nvPr>
            <p:ph type="body" sz="quarter" idx="23" hasCustomPrompt="1"/>
          </p:nvPr>
        </p:nvSpPr>
        <p:spPr>
          <a:xfrm>
            <a:off x="0" y="3352689"/>
            <a:ext cx="30600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8" name="Espace réservé du texte 5">
            <a:extLst>
              <a:ext uri="{FF2B5EF4-FFF2-40B4-BE49-F238E27FC236}">
                <a16:creationId xmlns:a16="http://schemas.microsoft.com/office/drawing/2014/main" id="{030B91A3-C77A-4076-83B7-B8FFCD5C00C9}"/>
              </a:ext>
            </a:extLst>
          </p:cNvPr>
          <p:cNvSpPr>
            <a:spLocks noGrp="1"/>
          </p:cNvSpPr>
          <p:nvPr>
            <p:ph type="body" sz="quarter" idx="24" hasCustomPrompt="1"/>
          </p:nvPr>
        </p:nvSpPr>
        <p:spPr>
          <a:xfrm>
            <a:off x="24689" y="2943447"/>
            <a:ext cx="3035311"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9" name="Espace réservé pour une image  2">
            <a:extLst>
              <a:ext uri="{FF2B5EF4-FFF2-40B4-BE49-F238E27FC236}">
                <a16:creationId xmlns:a16="http://schemas.microsoft.com/office/drawing/2014/main" id="{EAFDCD19-6F63-4EB5-B89C-AD4B9FD9F78C}"/>
              </a:ext>
            </a:extLst>
          </p:cNvPr>
          <p:cNvSpPr>
            <a:spLocks noGrp="1"/>
          </p:cNvSpPr>
          <p:nvPr>
            <p:ph type="pic" sz="quarter" idx="33" hasCustomPrompt="1"/>
          </p:nvPr>
        </p:nvSpPr>
        <p:spPr>
          <a:xfrm>
            <a:off x="0" y="2"/>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10" name="Espace réservé pour une image  2">
            <a:extLst>
              <a:ext uri="{FF2B5EF4-FFF2-40B4-BE49-F238E27FC236}">
                <a16:creationId xmlns:a16="http://schemas.microsoft.com/office/drawing/2014/main" id="{D4379418-404C-4344-B938-7694AFC26132}"/>
              </a:ext>
            </a:extLst>
          </p:cNvPr>
          <p:cNvSpPr>
            <a:spLocks noGrp="1"/>
          </p:cNvSpPr>
          <p:nvPr>
            <p:ph type="pic" sz="quarter" idx="34" hasCustomPrompt="1"/>
          </p:nvPr>
        </p:nvSpPr>
        <p:spPr>
          <a:xfrm>
            <a:off x="0" y="4572875"/>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11" name="Rectangle">
            <a:extLst>
              <a:ext uri="{FF2B5EF4-FFF2-40B4-BE49-F238E27FC236}">
                <a16:creationId xmlns:a16="http://schemas.microsoft.com/office/drawing/2014/main" id="{6F52B819-9352-41D4-AAC7-246BAB79344D}"/>
              </a:ext>
            </a:extLst>
          </p:cNvPr>
          <p:cNvSpPr/>
          <p:nvPr userDrawn="1"/>
        </p:nvSpPr>
        <p:spPr>
          <a:xfrm>
            <a:off x="3054671" y="2"/>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12" name="Espace réservé du texte 13">
            <a:extLst>
              <a:ext uri="{FF2B5EF4-FFF2-40B4-BE49-F238E27FC236}">
                <a16:creationId xmlns:a16="http://schemas.microsoft.com/office/drawing/2014/main" id="{B11B29E9-9D55-482E-B5F4-48E642DF4099}"/>
              </a:ext>
            </a:extLst>
          </p:cNvPr>
          <p:cNvSpPr>
            <a:spLocks noGrp="1"/>
          </p:cNvSpPr>
          <p:nvPr>
            <p:ph type="body" sz="quarter" idx="35" hasCustomPrompt="1"/>
          </p:nvPr>
        </p:nvSpPr>
        <p:spPr>
          <a:xfrm>
            <a:off x="3054671" y="1066689"/>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3" name="Espace réservé du texte 5">
            <a:extLst>
              <a:ext uri="{FF2B5EF4-FFF2-40B4-BE49-F238E27FC236}">
                <a16:creationId xmlns:a16="http://schemas.microsoft.com/office/drawing/2014/main" id="{A2E8ADF2-56CD-41A8-BB2B-B3DA0B774D27}"/>
              </a:ext>
            </a:extLst>
          </p:cNvPr>
          <p:cNvSpPr>
            <a:spLocks noGrp="1"/>
          </p:cNvSpPr>
          <p:nvPr>
            <p:ph type="body" sz="quarter" idx="36" hasCustomPrompt="1"/>
          </p:nvPr>
        </p:nvSpPr>
        <p:spPr>
          <a:xfrm>
            <a:off x="3054671" y="657447"/>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4" name="Rectangle">
            <a:extLst>
              <a:ext uri="{FF2B5EF4-FFF2-40B4-BE49-F238E27FC236}">
                <a16:creationId xmlns:a16="http://schemas.microsoft.com/office/drawing/2014/main" id="{F2BF6594-7138-457C-ABC3-6312DEE4A357}"/>
              </a:ext>
            </a:extLst>
          </p:cNvPr>
          <p:cNvSpPr/>
          <p:nvPr userDrawn="1"/>
        </p:nvSpPr>
        <p:spPr>
          <a:xfrm>
            <a:off x="3054671" y="4572876"/>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15" name="Espace réservé du texte 13">
            <a:extLst>
              <a:ext uri="{FF2B5EF4-FFF2-40B4-BE49-F238E27FC236}">
                <a16:creationId xmlns:a16="http://schemas.microsoft.com/office/drawing/2014/main" id="{213CD06A-D4A0-450F-ADA2-DE851504756F}"/>
              </a:ext>
            </a:extLst>
          </p:cNvPr>
          <p:cNvSpPr>
            <a:spLocks noGrp="1"/>
          </p:cNvSpPr>
          <p:nvPr>
            <p:ph type="body" sz="quarter" idx="37" hasCustomPrompt="1"/>
          </p:nvPr>
        </p:nvSpPr>
        <p:spPr>
          <a:xfrm>
            <a:off x="3054671" y="5639563"/>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6" name="Espace réservé du texte 5">
            <a:extLst>
              <a:ext uri="{FF2B5EF4-FFF2-40B4-BE49-F238E27FC236}">
                <a16:creationId xmlns:a16="http://schemas.microsoft.com/office/drawing/2014/main" id="{50F0BAE2-23A5-4521-905E-53FD884CC5AF}"/>
              </a:ext>
            </a:extLst>
          </p:cNvPr>
          <p:cNvSpPr>
            <a:spLocks noGrp="1"/>
          </p:cNvSpPr>
          <p:nvPr>
            <p:ph type="body" sz="quarter" idx="38" hasCustomPrompt="1"/>
          </p:nvPr>
        </p:nvSpPr>
        <p:spPr>
          <a:xfrm>
            <a:off x="3054671" y="5230321"/>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7" name="Espace réservé pour une image  2">
            <a:extLst>
              <a:ext uri="{FF2B5EF4-FFF2-40B4-BE49-F238E27FC236}">
                <a16:creationId xmlns:a16="http://schemas.microsoft.com/office/drawing/2014/main" id="{A2FF1478-3748-442A-B923-CEE907E4C33A}"/>
              </a:ext>
            </a:extLst>
          </p:cNvPr>
          <p:cNvSpPr>
            <a:spLocks noGrp="1"/>
          </p:cNvSpPr>
          <p:nvPr>
            <p:ph type="pic" sz="quarter" idx="39" hasCustomPrompt="1"/>
          </p:nvPr>
        </p:nvSpPr>
        <p:spPr>
          <a:xfrm>
            <a:off x="3054671" y="2286002"/>
            <a:ext cx="30492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Tree>
    <p:extLst>
      <p:ext uri="{BB962C8B-B14F-4D97-AF65-F5344CB8AC3E}">
        <p14:creationId xmlns:p14="http://schemas.microsoft.com/office/powerpoint/2010/main" val="383319410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226800" y="209103"/>
            <a:ext cx="7442508" cy="360000"/>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E0486FA-DA7E-40EE-A1A8-50E5CF00F06D}"/>
              </a:ext>
            </a:extLst>
          </p:cNvPr>
          <p:cNvSpPr>
            <a:spLocks noGrp="1"/>
          </p:cNvSpPr>
          <p:nvPr>
            <p:ph sz="quarter" idx="13"/>
          </p:nvPr>
        </p:nvSpPr>
        <p:spPr>
          <a:xfrm>
            <a:off x="226799" y="900000"/>
            <a:ext cx="7442507"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23E5CA3F-BD43-40E6-BE2C-560DBE676C2D}"/>
              </a:ext>
            </a:extLst>
          </p:cNvPr>
          <p:cNvSpPr>
            <a:spLocks noGrp="1"/>
          </p:cNvSpPr>
          <p:nvPr>
            <p:ph type="pic" sz="quarter" idx="14"/>
          </p:nvPr>
        </p:nvSpPr>
        <p:spPr>
          <a:xfrm>
            <a:off x="7872000" y="0"/>
            <a:ext cx="4320000" cy="6858000"/>
          </a:xfrm>
        </p:spPr>
        <p:txBody>
          <a:bodyPr anchor="ctr"/>
          <a:lstStyle>
            <a:lvl1pPr marL="0" indent="0" algn="ctr">
              <a:buNone/>
              <a:defRPr/>
            </a:lvl1pPr>
          </a:lstStyle>
          <a:p>
            <a:r>
              <a:rPr lang="en-US" dirty="0"/>
              <a:t>Click icon to add picture</a:t>
            </a:r>
            <a:endParaRPr lang="en-GB" dirty="0"/>
          </a:p>
        </p:txBody>
      </p:sp>
      <p:sp>
        <p:nvSpPr>
          <p:cNvPr id="5" name="Footer Placeholder 4">
            <a:extLst>
              <a:ext uri="{FF2B5EF4-FFF2-40B4-BE49-F238E27FC236}">
                <a16:creationId xmlns:a16="http://schemas.microsoft.com/office/drawing/2014/main" id="{E951DA10-AC64-4327-8168-2691300CCE9C}"/>
              </a:ext>
            </a:extLst>
          </p:cNvPr>
          <p:cNvSpPr>
            <a:spLocks noGrp="1"/>
          </p:cNvSpPr>
          <p:nvPr>
            <p:ph type="ftr" sz="quarter" idx="16"/>
          </p:nvPr>
        </p:nvSpPr>
        <p:spPr>
          <a:xfrm>
            <a:off x="4040381" y="6356350"/>
            <a:ext cx="3628925" cy="365125"/>
          </a:xfrm>
        </p:spPr>
        <p:txBody>
          <a:bodyPr/>
          <a:lstStyle/>
          <a:p>
            <a:endParaRPr lang="en-GB" dirty="0"/>
          </a:p>
        </p:txBody>
      </p:sp>
      <p:sp>
        <p:nvSpPr>
          <p:cNvPr id="6" name="Slide Number Placeholder 5">
            <a:extLst>
              <a:ext uri="{FF2B5EF4-FFF2-40B4-BE49-F238E27FC236}">
                <a16:creationId xmlns:a16="http://schemas.microsoft.com/office/drawing/2014/main" id="{6E0E4102-3EDE-4E6C-83AB-229F290F0E1B}"/>
              </a:ext>
            </a:extLst>
          </p:cNvPr>
          <p:cNvSpPr>
            <a:spLocks noGrp="1"/>
          </p:cNvSpPr>
          <p:nvPr>
            <p:ph type="sldNum" sz="quarter" idx="17"/>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275759732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8593B85-FFC0-45B7-8252-0BACA59F394C}"/>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spcAft>
                <a:spcPts val="300"/>
              </a:spcAft>
            </a:pPr>
            <a:endParaRPr lang="en-GB" dirty="0"/>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6096000" y="0"/>
            <a:ext cx="6096000" cy="6858000"/>
          </a:xfrm>
          <a:noFill/>
        </p:spPr>
        <p:txBody>
          <a:bodyPr anchor="ctr">
            <a:normAutofit/>
          </a:bodyPr>
          <a:lstStyle>
            <a:lvl1pPr marL="0" indent="0" algn="ctr">
              <a:buNone/>
              <a:defRPr sz="2000" b="1">
                <a:solidFill>
                  <a:schemeClr val="bg1"/>
                </a:solidFill>
              </a:defRPr>
            </a:lvl1pPr>
            <a:lvl2pPr marL="179387" indent="0" algn="ctr">
              <a:buNone/>
              <a:defRPr sz="2000" b="1">
                <a:solidFill>
                  <a:schemeClr val="bg1"/>
                </a:solidFill>
              </a:defRPr>
            </a:lvl2pPr>
            <a:lvl3pPr marL="358775" indent="0" algn="ctr">
              <a:buNone/>
              <a:defRPr sz="1800" b="1">
                <a:solidFill>
                  <a:schemeClr val="bg1"/>
                </a:solidFill>
              </a:defRPr>
            </a:lvl3pPr>
            <a:lvl4pPr marL="538162" indent="0" algn="ctr">
              <a:buNone/>
              <a:defRPr sz="1800" b="1">
                <a:solidFill>
                  <a:schemeClr val="bg1"/>
                </a:solidFill>
              </a:defRPr>
            </a:lvl4pPr>
            <a:lvl5pPr marL="717550" indent="0" algn="ctr">
              <a:buNone/>
              <a:defRPr sz="1800" b="1">
                <a:solidFill>
                  <a:schemeClr val="bg1"/>
                </a:solidFill>
              </a:defRPr>
            </a:lvl5pPr>
          </a:lstStyle>
          <a:p>
            <a:pPr lvl="0"/>
            <a:r>
              <a:rPr lang="en-US"/>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226799" y="209103"/>
            <a:ext cx="5680942"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226799" y="900000"/>
            <a:ext cx="5680943"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862CC120-4963-42C3-BF5A-7FB5E8998A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651" y="330966"/>
            <a:ext cx="1021989" cy="886068"/>
          </a:xfrm>
          <a:prstGeom prst="rect">
            <a:avLst/>
          </a:prstGeom>
        </p:spPr>
      </p:pic>
      <p:pic>
        <p:nvPicPr>
          <p:cNvPr id="9" name="Picture 8" descr="A close up of a logo&#10;&#10;Description automatically generated">
            <a:extLst>
              <a:ext uri="{FF2B5EF4-FFF2-40B4-BE49-F238E27FC236}">
                <a16:creationId xmlns:a16="http://schemas.microsoft.com/office/drawing/2014/main" id="{DB9968C6-5199-484E-A215-7301866E4E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8661" y="5616900"/>
            <a:ext cx="1021989" cy="886068"/>
          </a:xfrm>
          <a:prstGeom prst="rect">
            <a:avLst/>
          </a:prstGeom>
        </p:spPr>
      </p:pic>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76312483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and quote with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17F91D-220A-4266-A51A-CED2DE89DDBD}"/>
              </a:ext>
            </a:extLst>
          </p:cNvPr>
          <p:cNvSpPr>
            <a:spLocks noGrp="1"/>
          </p:cNvSpPr>
          <p:nvPr>
            <p:ph type="pic" sz="quarter" idx="17"/>
          </p:nvPr>
        </p:nvSpPr>
        <p:spPr>
          <a:xfrm>
            <a:off x="6096000" y="0"/>
            <a:ext cx="6096000" cy="6858000"/>
          </a:xfrm>
        </p:spPr>
        <p:txBody>
          <a:bodyPr/>
          <a:lstStyle>
            <a:lvl1pPr marL="0" indent="0">
              <a:buNone/>
              <a:defRPr/>
            </a:lvl1pPr>
          </a:lstStyle>
          <a:p>
            <a:r>
              <a:rPr lang="en-US" dirty="0"/>
              <a:t>Click icon to add picture</a:t>
            </a:r>
            <a:endParaRPr lang="en-GB" dirty="0"/>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6624992" y="595116"/>
            <a:ext cx="5038017" cy="5667768"/>
          </a:xfrm>
          <a:blipFill>
            <a:blip r:embed="rId2"/>
            <a:stretch>
              <a:fillRect/>
            </a:stretch>
          </a:blipFill>
        </p:spPr>
        <p:txBody>
          <a:bodyPr anchor="ctr">
            <a:normAutofit/>
          </a:bodyPr>
          <a:lstStyle>
            <a:lvl1pPr marL="0" indent="0" algn="ctr">
              <a:buNone/>
              <a:defRPr sz="2000" b="1">
                <a:solidFill>
                  <a:schemeClr val="bg1"/>
                </a:solidFill>
              </a:defRPr>
            </a:lvl1pPr>
            <a:lvl2pPr marL="179387" indent="0" algn="ctr">
              <a:buNone/>
              <a:defRPr sz="2000" b="1">
                <a:solidFill>
                  <a:schemeClr val="bg1"/>
                </a:solidFill>
              </a:defRPr>
            </a:lvl2pPr>
            <a:lvl3pPr marL="358775" indent="0" algn="ctr">
              <a:buNone/>
              <a:defRPr sz="1800" b="1">
                <a:solidFill>
                  <a:schemeClr val="bg1"/>
                </a:solidFill>
              </a:defRPr>
            </a:lvl3pPr>
            <a:lvl4pPr marL="538162" indent="0" algn="ctr">
              <a:buNone/>
              <a:defRPr sz="1800" b="1">
                <a:solidFill>
                  <a:schemeClr val="bg1"/>
                </a:solidFill>
              </a:defRPr>
            </a:lvl4pPr>
            <a:lvl5pPr marL="717550" indent="0" algn="ctr">
              <a:buNone/>
              <a:defRPr sz="1800" b="1">
                <a:solidFill>
                  <a:schemeClr val="bg1"/>
                </a:solidFill>
              </a:defRPr>
            </a:lvl5pPr>
          </a:lstStyle>
          <a:p>
            <a:pPr lvl="0"/>
            <a:r>
              <a:rPr lang="en-US"/>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226799" y="209103"/>
            <a:ext cx="5680942"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226799" y="900000"/>
            <a:ext cx="5680943"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345451699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no box - Standard logo">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C86D1275-06CD-4D66-8945-26D573CD3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lvl1pPr>
          </a:lstStyle>
          <a:p>
            <a:r>
              <a:rPr lang="fr-FR"/>
              <a:t>Last Name – Name Meeting – Place – </a:t>
            </a:r>
            <a:r>
              <a:rPr lang="fr-FR" err="1"/>
              <a:t>Month</a:t>
            </a:r>
            <a:r>
              <a:rPr lang="fr-FR"/>
              <a:t> </a:t>
            </a:r>
            <a:r>
              <a:rPr lang="fr-FR" err="1"/>
              <a:t>Year</a:t>
            </a:r>
            <a:endParaRPr lang="en-GB"/>
          </a:p>
        </p:txBody>
      </p:sp>
      <p:grpSp>
        <p:nvGrpSpPr>
          <p:cNvPr id="18" name="Group 17">
            <a:extLst>
              <a:ext uri="{FF2B5EF4-FFF2-40B4-BE49-F238E27FC236}">
                <a16:creationId xmlns:a16="http://schemas.microsoft.com/office/drawing/2014/main" id="{613DB004-95D8-4C51-AA9A-90B10B853843}"/>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id="{825390F9-CAA0-4408-83CE-C839C60DCB9F}"/>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id="{F4E85192-40B8-4BE8-AB2C-2A4D392CB06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B1DE3DF5-405B-4369-8B22-D8739B92544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 sky&#10;&#10;Description automatically generated">
            <a:extLst>
              <a:ext uri="{FF2B5EF4-FFF2-40B4-BE49-F238E27FC236}">
                <a16:creationId xmlns:a16="http://schemas.microsoft.com/office/drawing/2014/main" id="{D4C14A36-254A-450C-9745-4AF7ACAFF9F5}"/>
              </a:ext>
            </a:extLst>
          </p:cNvPr>
          <p:cNvPicPr>
            <a:picLocks noChangeAspect="1"/>
          </p:cNvPicPr>
          <p:nvPr userDrawn="1"/>
        </p:nvPicPr>
        <p:blipFill>
          <a:blip r:embed="rId3"/>
          <a:stretch>
            <a:fillRect/>
          </a:stretch>
        </p:blipFill>
        <p:spPr>
          <a:xfrm>
            <a:off x="9629781" y="6260050"/>
            <a:ext cx="1975164" cy="299777"/>
          </a:xfrm>
          <a:prstGeom prst="rect">
            <a:avLst/>
          </a:prstGeom>
        </p:spPr>
      </p:pic>
    </p:spTree>
    <p:extLst>
      <p:ext uri="{BB962C8B-B14F-4D97-AF65-F5344CB8AC3E}">
        <p14:creationId xmlns:p14="http://schemas.microsoft.com/office/powerpoint/2010/main" val="51694059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white emphasi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17F91D-220A-4266-A51A-CED2DE89DDBD}"/>
              </a:ext>
            </a:extLst>
          </p:cNvPr>
          <p:cNvSpPr>
            <a:spLocks noGrp="1"/>
          </p:cNvSpPr>
          <p:nvPr>
            <p:ph type="pic" sz="quarter" idx="17"/>
          </p:nvPr>
        </p:nvSpPr>
        <p:spPr>
          <a:xfrm>
            <a:off x="6096000" y="0"/>
            <a:ext cx="6096000" cy="6858000"/>
          </a:xfrm>
        </p:spPr>
        <p:txBody>
          <a:bodyPr/>
          <a:lstStyle>
            <a:lvl1pPr marL="0" indent="0">
              <a:buNone/>
              <a:defRPr/>
            </a:lvl1pPr>
          </a:lstStyle>
          <a:p>
            <a:r>
              <a:rPr lang="en-US" dirty="0"/>
              <a:t>Click icon to add picture</a:t>
            </a:r>
            <a:endParaRPr lang="en-GB" dirty="0"/>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6624992" y="595116"/>
            <a:ext cx="5038017" cy="5667768"/>
          </a:xfrm>
          <a:solidFill>
            <a:schemeClr val="bg1">
              <a:alpha val="70000"/>
            </a:schemeClr>
          </a:solidFill>
        </p:spPr>
        <p:txBody>
          <a:bodyPr anchor="ctr">
            <a:normAutofit/>
          </a:bodyPr>
          <a:lstStyle>
            <a:lvl1pPr marL="0" indent="0" algn="ctr">
              <a:buNone/>
              <a:defRPr sz="2000" b="1">
                <a:solidFill>
                  <a:schemeClr val="accent3"/>
                </a:solidFill>
              </a:defRPr>
            </a:lvl1pPr>
            <a:lvl2pPr marL="179387" indent="0" algn="ctr">
              <a:buNone/>
              <a:defRPr sz="2000" b="1">
                <a:solidFill>
                  <a:schemeClr val="bg1"/>
                </a:solidFill>
              </a:defRPr>
            </a:lvl2pPr>
            <a:lvl3pPr marL="358775" indent="0" algn="ctr">
              <a:buNone/>
              <a:defRPr sz="1800" b="1">
                <a:solidFill>
                  <a:schemeClr val="bg1"/>
                </a:solidFill>
              </a:defRPr>
            </a:lvl3pPr>
            <a:lvl4pPr marL="538162" indent="0" algn="ctr">
              <a:buNone/>
              <a:defRPr sz="1800" b="1">
                <a:solidFill>
                  <a:schemeClr val="bg1"/>
                </a:solidFill>
              </a:defRPr>
            </a:lvl4pPr>
            <a:lvl5pPr marL="717550" indent="0" algn="ctr">
              <a:buNone/>
              <a:defRPr sz="1800" b="1">
                <a:solidFill>
                  <a:schemeClr val="bg1"/>
                </a:solidFill>
              </a:defRPr>
            </a:lvl5pPr>
          </a:lstStyle>
          <a:p>
            <a:pPr lvl="0"/>
            <a:r>
              <a:rPr lang="en-US"/>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226799" y="209103"/>
            <a:ext cx="5680942"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226799" y="900000"/>
            <a:ext cx="5680943"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292137782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lis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72FB-0F4C-4FD9-A712-8AD1295338E8}"/>
              </a:ext>
            </a:extLst>
          </p:cNvPr>
          <p:cNvSpPr>
            <a:spLocks noGrp="1"/>
          </p:cNvSpPr>
          <p:nvPr>
            <p:ph type="title"/>
          </p:nvPr>
        </p:nvSpPr>
        <p:spPr>
          <a:xfrm>
            <a:off x="226799" y="209103"/>
            <a:ext cx="11736599" cy="36000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7793087A-11DB-4BE7-85D9-D1DFCF39D78B}"/>
              </a:ext>
            </a:extLst>
          </p:cNvPr>
          <p:cNvSpPr>
            <a:spLocks noGrp="1"/>
          </p:cNvSpPr>
          <p:nvPr>
            <p:ph type="body" sz="quarter" idx="13"/>
          </p:nvPr>
        </p:nvSpPr>
        <p:spPr>
          <a:xfrm>
            <a:off x="200024" y="1605009"/>
            <a:ext cx="3600000" cy="3647981"/>
          </a:xfrm>
          <a:prstGeom prst="roundRect">
            <a:avLst/>
          </a:prstGeom>
          <a:solidFill>
            <a:schemeClr val="bg1"/>
          </a:solidFill>
          <a:ln>
            <a:solidFill>
              <a:schemeClr val="accent2"/>
            </a:solidFill>
          </a:ln>
        </p:spPr>
        <p:txBody>
          <a:bodyPr tIns="432000">
            <a:normAutofit/>
          </a:bodyPr>
          <a:lstStyle>
            <a:lvl1pPr>
              <a:lnSpc>
                <a:spcPct val="125000"/>
              </a:lnSpc>
              <a:buClr>
                <a:schemeClr val="accent2"/>
              </a:buClr>
              <a:defRPr sz="1100"/>
            </a:lvl1pPr>
            <a:lvl2pPr>
              <a:lnSpc>
                <a:spcPct val="125000"/>
              </a:lnSpc>
              <a:buClr>
                <a:schemeClr val="accent2"/>
              </a:buClr>
              <a:defRPr sz="1100"/>
            </a:lvl2pPr>
            <a:lvl3pPr>
              <a:lnSpc>
                <a:spcPct val="125000"/>
              </a:lnSpc>
              <a:buClr>
                <a:schemeClr val="accent2"/>
              </a:buClr>
              <a:defRPr sz="1100"/>
            </a:lvl3pPr>
            <a:lvl4pPr>
              <a:lnSpc>
                <a:spcPct val="125000"/>
              </a:lnSpc>
              <a:buClr>
                <a:schemeClr val="accent2"/>
              </a:buClr>
              <a:defRPr sz="1100"/>
            </a:lvl4pPr>
            <a:lvl5pPr>
              <a:lnSpc>
                <a:spcPct val="125000"/>
              </a:lnSpc>
              <a:buClr>
                <a:schemeClr val="accent2"/>
              </a:buCl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93F6136C-F9AC-47ED-AC90-FF8C293F75DD}"/>
              </a:ext>
            </a:extLst>
          </p:cNvPr>
          <p:cNvSpPr>
            <a:spLocks noGrp="1"/>
          </p:cNvSpPr>
          <p:nvPr>
            <p:ph type="body" sz="quarter" idx="14"/>
          </p:nvPr>
        </p:nvSpPr>
        <p:spPr>
          <a:xfrm>
            <a:off x="4281711" y="1605009"/>
            <a:ext cx="3600000" cy="3647981"/>
          </a:xfrm>
          <a:prstGeom prst="roundRect">
            <a:avLst/>
          </a:prstGeom>
          <a:solidFill>
            <a:schemeClr val="bg1"/>
          </a:solidFill>
          <a:ln>
            <a:solidFill>
              <a:schemeClr val="accent2"/>
            </a:solidFill>
          </a:ln>
        </p:spPr>
        <p:txBody>
          <a:bodyPr tIns="432000">
            <a:normAutofit/>
          </a:bodyPr>
          <a:lstStyle>
            <a:lvl1pPr>
              <a:lnSpc>
                <a:spcPct val="125000"/>
              </a:lnSpc>
              <a:buClr>
                <a:schemeClr val="accent2"/>
              </a:buClr>
              <a:defRPr sz="1100"/>
            </a:lvl1pPr>
            <a:lvl2pPr>
              <a:lnSpc>
                <a:spcPct val="125000"/>
              </a:lnSpc>
              <a:buClr>
                <a:schemeClr val="accent2"/>
              </a:buClr>
              <a:defRPr sz="1100"/>
            </a:lvl2pPr>
            <a:lvl3pPr>
              <a:lnSpc>
                <a:spcPct val="125000"/>
              </a:lnSpc>
              <a:buClr>
                <a:schemeClr val="accent2"/>
              </a:buClr>
              <a:defRPr sz="1100"/>
            </a:lvl3pPr>
            <a:lvl4pPr>
              <a:lnSpc>
                <a:spcPct val="125000"/>
              </a:lnSpc>
              <a:buClr>
                <a:schemeClr val="accent2"/>
              </a:buClr>
              <a:defRPr sz="1100"/>
            </a:lvl4pPr>
            <a:lvl5pPr>
              <a:lnSpc>
                <a:spcPct val="125000"/>
              </a:lnSpc>
              <a:buClr>
                <a:schemeClr val="accent2"/>
              </a:buCl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D6EE84F8-E65A-4528-ACB9-21765E0DB886}"/>
              </a:ext>
            </a:extLst>
          </p:cNvPr>
          <p:cNvSpPr>
            <a:spLocks noGrp="1"/>
          </p:cNvSpPr>
          <p:nvPr>
            <p:ph type="body" sz="quarter" idx="15"/>
          </p:nvPr>
        </p:nvSpPr>
        <p:spPr>
          <a:xfrm>
            <a:off x="8363398" y="1605009"/>
            <a:ext cx="3600000" cy="3647981"/>
          </a:xfrm>
          <a:prstGeom prst="roundRect">
            <a:avLst/>
          </a:prstGeom>
          <a:solidFill>
            <a:schemeClr val="bg1"/>
          </a:solidFill>
          <a:ln>
            <a:solidFill>
              <a:schemeClr val="accent2"/>
            </a:solidFill>
          </a:ln>
        </p:spPr>
        <p:txBody>
          <a:bodyPr tIns="432000">
            <a:normAutofit/>
          </a:bodyPr>
          <a:lstStyle>
            <a:lvl1pPr>
              <a:lnSpc>
                <a:spcPct val="125000"/>
              </a:lnSpc>
              <a:buClr>
                <a:schemeClr val="accent2"/>
              </a:buClr>
              <a:defRPr sz="1100"/>
            </a:lvl1pPr>
            <a:lvl2pPr>
              <a:lnSpc>
                <a:spcPct val="125000"/>
              </a:lnSpc>
              <a:buClr>
                <a:schemeClr val="accent2"/>
              </a:buClr>
              <a:defRPr sz="1100"/>
            </a:lvl2pPr>
            <a:lvl3pPr>
              <a:lnSpc>
                <a:spcPct val="125000"/>
              </a:lnSpc>
              <a:buClr>
                <a:schemeClr val="accent2"/>
              </a:buClr>
              <a:defRPr sz="1100"/>
            </a:lvl3pPr>
            <a:lvl4pPr>
              <a:lnSpc>
                <a:spcPct val="125000"/>
              </a:lnSpc>
              <a:buClr>
                <a:schemeClr val="accent2"/>
              </a:buClr>
              <a:defRPr sz="1100"/>
            </a:lvl4pPr>
            <a:lvl5pPr>
              <a:lnSpc>
                <a:spcPct val="125000"/>
              </a:lnSpc>
              <a:buClr>
                <a:schemeClr val="accent2"/>
              </a:buCl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3">
            <a:extLst>
              <a:ext uri="{FF2B5EF4-FFF2-40B4-BE49-F238E27FC236}">
                <a16:creationId xmlns:a16="http://schemas.microsoft.com/office/drawing/2014/main" id="{57D832A8-D4BD-4ABA-8A1C-4DA13581615F}"/>
              </a:ext>
            </a:extLst>
          </p:cNvPr>
          <p:cNvSpPr>
            <a:spLocks noGrp="1"/>
          </p:cNvSpPr>
          <p:nvPr>
            <p:ph type="pic" sz="quarter" idx="16"/>
          </p:nvPr>
        </p:nvSpPr>
        <p:spPr>
          <a:xfrm>
            <a:off x="1446285" y="1128760"/>
            <a:ext cx="953943" cy="95250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15" name="Picture Placeholder 13">
            <a:extLst>
              <a:ext uri="{FF2B5EF4-FFF2-40B4-BE49-F238E27FC236}">
                <a16:creationId xmlns:a16="http://schemas.microsoft.com/office/drawing/2014/main" id="{2E34E844-E856-4EB4-B5D1-A4173829B8F9}"/>
              </a:ext>
            </a:extLst>
          </p:cNvPr>
          <p:cNvSpPr>
            <a:spLocks noGrp="1"/>
          </p:cNvSpPr>
          <p:nvPr>
            <p:ph type="pic" sz="quarter" idx="17"/>
          </p:nvPr>
        </p:nvSpPr>
        <p:spPr>
          <a:xfrm>
            <a:off x="5619028" y="1128760"/>
            <a:ext cx="953943" cy="95250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16" name="Picture Placeholder 13">
            <a:extLst>
              <a:ext uri="{FF2B5EF4-FFF2-40B4-BE49-F238E27FC236}">
                <a16:creationId xmlns:a16="http://schemas.microsoft.com/office/drawing/2014/main" id="{8DC6406B-075C-42C9-B239-F6CD23979FC1}"/>
              </a:ext>
            </a:extLst>
          </p:cNvPr>
          <p:cNvSpPr>
            <a:spLocks noGrp="1"/>
          </p:cNvSpPr>
          <p:nvPr>
            <p:ph type="pic" sz="quarter" idx="18"/>
          </p:nvPr>
        </p:nvSpPr>
        <p:spPr>
          <a:xfrm>
            <a:off x="9686426" y="1128760"/>
            <a:ext cx="953943" cy="95250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6" name="Date Placeholder 5">
            <a:extLst>
              <a:ext uri="{FF2B5EF4-FFF2-40B4-BE49-F238E27FC236}">
                <a16:creationId xmlns:a16="http://schemas.microsoft.com/office/drawing/2014/main" id="{604726B4-74FA-B84B-97A6-9A5065514617}"/>
              </a:ext>
            </a:extLst>
          </p:cNvPr>
          <p:cNvSpPr>
            <a:spLocks noGrp="1"/>
          </p:cNvSpPr>
          <p:nvPr>
            <p:ph type="dt" sz="half" idx="19"/>
          </p:nvPr>
        </p:nvSpPr>
        <p:spPr/>
        <p:txBody>
          <a:bodyPr/>
          <a:lstStyle/>
          <a:p>
            <a:fld id="{E5DEDCA3-0FE8-9348-8B82-2775D6FFB3E2}" type="datetimeFigureOut">
              <a:rPr lang="en-US" smtClean="0"/>
              <a:pPr/>
              <a:t>6/24/2020</a:t>
            </a:fld>
            <a:endParaRPr lang="en-US" dirty="0"/>
          </a:p>
        </p:txBody>
      </p:sp>
      <p:sp>
        <p:nvSpPr>
          <p:cNvPr id="10" name="Footer Placeholder 9">
            <a:extLst>
              <a:ext uri="{FF2B5EF4-FFF2-40B4-BE49-F238E27FC236}">
                <a16:creationId xmlns:a16="http://schemas.microsoft.com/office/drawing/2014/main" id="{27A850BD-F87A-3948-8F3B-89F7C68372EE}"/>
              </a:ext>
            </a:extLst>
          </p:cNvPr>
          <p:cNvSpPr>
            <a:spLocks noGrp="1"/>
          </p:cNvSpPr>
          <p:nvPr>
            <p:ph type="ftr" sz="quarter" idx="20"/>
          </p:nvPr>
        </p:nvSpPr>
        <p:spPr/>
        <p:txBody>
          <a:bodyPr/>
          <a:lstStyle/>
          <a:p>
            <a:endParaRPr lang="en-GB" dirty="0"/>
          </a:p>
        </p:txBody>
      </p:sp>
      <p:sp>
        <p:nvSpPr>
          <p:cNvPr id="11" name="Slide Number Placeholder 10">
            <a:extLst>
              <a:ext uri="{FF2B5EF4-FFF2-40B4-BE49-F238E27FC236}">
                <a16:creationId xmlns:a16="http://schemas.microsoft.com/office/drawing/2014/main" id="{1EF95C0E-A894-A04A-8824-4901C534FDCE}"/>
              </a:ext>
            </a:extLst>
          </p:cNvPr>
          <p:cNvSpPr>
            <a:spLocks noGrp="1"/>
          </p:cNvSpPr>
          <p:nvPr>
            <p:ph type="sldNum" sz="quarter" idx="21"/>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227157171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entred lis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72FB-0F4C-4FD9-A712-8AD1295338E8}"/>
              </a:ext>
            </a:extLst>
          </p:cNvPr>
          <p:cNvSpPr>
            <a:spLocks noGrp="1"/>
          </p:cNvSpPr>
          <p:nvPr>
            <p:ph type="title"/>
          </p:nvPr>
        </p:nvSpPr>
        <p:spPr>
          <a:xfrm>
            <a:off x="226799" y="209103"/>
            <a:ext cx="11736599" cy="36000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7793087A-11DB-4BE7-85D9-D1DFCF39D78B}"/>
              </a:ext>
            </a:extLst>
          </p:cNvPr>
          <p:cNvSpPr>
            <a:spLocks noGrp="1"/>
          </p:cNvSpPr>
          <p:nvPr>
            <p:ph type="body" sz="quarter" idx="13"/>
          </p:nvPr>
        </p:nvSpPr>
        <p:spPr>
          <a:xfrm>
            <a:off x="199906" y="1605009"/>
            <a:ext cx="3600000" cy="3647981"/>
          </a:xfrm>
          <a:prstGeom prst="roundRect">
            <a:avLst/>
          </a:prstGeom>
          <a:solidFill>
            <a:schemeClr val="bg1"/>
          </a:solidFill>
          <a:ln>
            <a:solidFill>
              <a:schemeClr val="accent2"/>
            </a:solidFill>
          </a:ln>
        </p:spPr>
        <p:txBody>
          <a:bodyPr tIns="432000">
            <a:normAutofit/>
          </a:bodyPr>
          <a:lstStyle>
            <a:lvl1pPr marL="0" indent="0" algn="ctr">
              <a:lnSpc>
                <a:spcPct val="125000"/>
              </a:lnSpc>
              <a:buClr>
                <a:schemeClr val="accent3"/>
              </a:buClr>
              <a:buNone/>
              <a:defRPr sz="1100"/>
            </a:lvl1pPr>
            <a:lvl2pPr marL="179387" indent="0" algn="ctr">
              <a:lnSpc>
                <a:spcPct val="125000"/>
              </a:lnSpc>
              <a:buClr>
                <a:schemeClr val="accent3"/>
              </a:buClr>
              <a:buNone/>
              <a:defRPr sz="1100"/>
            </a:lvl2pPr>
            <a:lvl3pPr marL="358775" indent="0" algn="ctr">
              <a:lnSpc>
                <a:spcPct val="125000"/>
              </a:lnSpc>
              <a:buClr>
                <a:schemeClr val="accent3"/>
              </a:buClr>
              <a:buNone/>
              <a:defRPr sz="1100"/>
            </a:lvl3pPr>
            <a:lvl4pPr marL="538162" indent="0" algn="ctr">
              <a:lnSpc>
                <a:spcPct val="125000"/>
              </a:lnSpc>
              <a:buClr>
                <a:schemeClr val="accent3"/>
              </a:buClr>
              <a:buNone/>
              <a:defRPr sz="1100"/>
            </a:lvl4pPr>
            <a:lvl5pPr marL="717550" indent="0" algn="ctr">
              <a:lnSpc>
                <a:spcPct val="125000"/>
              </a:lnSpc>
              <a:buClr>
                <a:schemeClr val="accent3"/>
              </a:buClr>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93F6136C-F9AC-47ED-AC90-FF8C293F75DD}"/>
              </a:ext>
            </a:extLst>
          </p:cNvPr>
          <p:cNvSpPr>
            <a:spLocks noGrp="1"/>
          </p:cNvSpPr>
          <p:nvPr>
            <p:ph type="body" sz="quarter" idx="14"/>
          </p:nvPr>
        </p:nvSpPr>
        <p:spPr>
          <a:xfrm>
            <a:off x="4281711" y="1605009"/>
            <a:ext cx="3600000" cy="3647981"/>
          </a:xfrm>
          <a:prstGeom prst="roundRect">
            <a:avLst/>
          </a:prstGeom>
          <a:solidFill>
            <a:schemeClr val="bg1"/>
          </a:solidFill>
          <a:ln>
            <a:solidFill>
              <a:schemeClr val="accent2"/>
            </a:solidFill>
          </a:ln>
        </p:spPr>
        <p:txBody>
          <a:bodyPr tIns="432000">
            <a:normAutofit/>
          </a:bodyPr>
          <a:lstStyle>
            <a:lvl1pPr marL="0" indent="0" algn="ctr">
              <a:lnSpc>
                <a:spcPct val="125000"/>
              </a:lnSpc>
              <a:buClr>
                <a:schemeClr val="accent3"/>
              </a:buClr>
              <a:buNone/>
              <a:defRPr sz="1100"/>
            </a:lvl1pPr>
            <a:lvl2pPr marL="179387" indent="0" algn="ctr">
              <a:lnSpc>
                <a:spcPct val="125000"/>
              </a:lnSpc>
              <a:buClr>
                <a:schemeClr val="accent3"/>
              </a:buClr>
              <a:buNone/>
              <a:defRPr sz="1100"/>
            </a:lvl2pPr>
            <a:lvl3pPr marL="358775" indent="0" algn="ctr">
              <a:lnSpc>
                <a:spcPct val="125000"/>
              </a:lnSpc>
              <a:buClr>
                <a:schemeClr val="accent3"/>
              </a:buClr>
              <a:buNone/>
              <a:defRPr sz="1100"/>
            </a:lvl3pPr>
            <a:lvl4pPr marL="538162" indent="0" algn="ctr">
              <a:lnSpc>
                <a:spcPct val="125000"/>
              </a:lnSpc>
              <a:buClr>
                <a:schemeClr val="accent3"/>
              </a:buClr>
              <a:buNone/>
              <a:defRPr sz="1100"/>
            </a:lvl4pPr>
            <a:lvl5pPr marL="717550" indent="0" algn="ctr">
              <a:lnSpc>
                <a:spcPct val="125000"/>
              </a:lnSpc>
              <a:buClr>
                <a:schemeClr val="accent3"/>
              </a:buClr>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D6EE84F8-E65A-4528-ACB9-21765E0DB886}"/>
              </a:ext>
            </a:extLst>
          </p:cNvPr>
          <p:cNvSpPr>
            <a:spLocks noGrp="1"/>
          </p:cNvSpPr>
          <p:nvPr>
            <p:ph type="body" sz="quarter" idx="15"/>
          </p:nvPr>
        </p:nvSpPr>
        <p:spPr>
          <a:xfrm>
            <a:off x="8363398" y="1605009"/>
            <a:ext cx="3600000" cy="3647981"/>
          </a:xfrm>
          <a:prstGeom prst="roundRect">
            <a:avLst/>
          </a:prstGeom>
          <a:solidFill>
            <a:schemeClr val="bg1"/>
          </a:solidFill>
          <a:ln>
            <a:solidFill>
              <a:schemeClr val="accent2"/>
            </a:solidFill>
          </a:ln>
        </p:spPr>
        <p:txBody>
          <a:bodyPr tIns="432000">
            <a:normAutofit/>
          </a:bodyPr>
          <a:lstStyle>
            <a:lvl1pPr marL="0" indent="0" algn="ctr">
              <a:lnSpc>
                <a:spcPct val="125000"/>
              </a:lnSpc>
              <a:buClr>
                <a:schemeClr val="accent3"/>
              </a:buClr>
              <a:buNone/>
              <a:defRPr sz="1100"/>
            </a:lvl1pPr>
            <a:lvl2pPr marL="179387" indent="0" algn="ctr">
              <a:lnSpc>
                <a:spcPct val="125000"/>
              </a:lnSpc>
              <a:buClr>
                <a:schemeClr val="accent3"/>
              </a:buClr>
              <a:buNone/>
              <a:defRPr sz="1100"/>
            </a:lvl2pPr>
            <a:lvl3pPr marL="358775" indent="0" algn="ctr">
              <a:lnSpc>
                <a:spcPct val="125000"/>
              </a:lnSpc>
              <a:buClr>
                <a:schemeClr val="accent3"/>
              </a:buClr>
              <a:buNone/>
              <a:defRPr sz="1100"/>
            </a:lvl3pPr>
            <a:lvl4pPr marL="538162" indent="0" algn="ctr">
              <a:lnSpc>
                <a:spcPct val="125000"/>
              </a:lnSpc>
              <a:buClr>
                <a:schemeClr val="accent3"/>
              </a:buClr>
              <a:buNone/>
              <a:defRPr sz="1100"/>
            </a:lvl4pPr>
            <a:lvl5pPr marL="717550" indent="0" algn="ctr">
              <a:lnSpc>
                <a:spcPct val="125000"/>
              </a:lnSpc>
              <a:buClr>
                <a:schemeClr val="accent3"/>
              </a:buClr>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3">
            <a:extLst>
              <a:ext uri="{FF2B5EF4-FFF2-40B4-BE49-F238E27FC236}">
                <a16:creationId xmlns:a16="http://schemas.microsoft.com/office/drawing/2014/main" id="{57D832A8-D4BD-4ABA-8A1C-4DA13581615F}"/>
              </a:ext>
            </a:extLst>
          </p:cNvPr>
          <p:cNvSpPr>
            <a:spLocks noGrp="1"/>
          </p:cNvSpPr>
          <p:nvPr>
            <p:ph type="pic" sz="quarter" idx="16"/>
          </p:nvPr>
        </p:nvSpPr>
        <p:spPr>
          <a:xfrm>
            <a:off x="1078272" y="1211415"/>
            <a:ext cx="1689969" cy="78719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15" name="Picture Placeholder 13">
            <a:extLst>
              <a:ext uri="{FF2B5EF4-FFF2-40B4-BE49-F238E27FC236}">
                <a16:creationId xmlns:a16="http://schemas.microsoft.com/office/drawing/2014/main" id="{2E34E844-E856-4EB4-B5D1-A4173829B8F9}"/>
              </a:ext>
            </a:extLst>
          </p:cNvPr>
          <p:cNvSpPr>
            <a:spLocks noGrp="1"/>
          </p:cNvSpPr>
          <p:nvPr>
            <p:ph type="pic" sz="quarter" idx="17"/>
          </p:nvPr>
        </p:nvSpPr>
        <p:spPr>
          <a:xfrm>
            <a:off x="5251015" y="1211415"/>
            <a:ext cx="1689969" cy="78719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16" name="Picture Placeholder 13">
            <a:extLst>
              <a:ext uri="{FF2B5EF4-FFF2-40B4-BE49-F238E27FC236}">
                <a16:creationId xmlns:a16="http://schemas.microsoft.com/office/drawing/2014/main" id="{8DC6406B-075C-42C9-B239-F6CD23979FC1}"/>
              </a:ext>
            </a:extLst>
          </p:cNvPr>
          <p:cNvSpPr>
            <a:spLocks noGrp="1"/>
          </p:cNvSpPr>
          <p:nvPr>
            <p:ph type="pic" sz="quarter" idx="18"/>
          </p:nvPr>
        </p:nvSpPr>
        <p:spPr>
          <a:xfrm>
            <a:off x="9318413" y="1211415"/>
            <a:ext cx="1689969" cy="78719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6" name="Date Placeholder 5">
            <a:extLst>
              <a:ext uri="{FF2B5EF4-FFF2-40B4-BE49-F238E27FC236}">
                <a16:creationId xmlns:a16="http://schemas.microsoft.com/office/drawing/2014/main" id="{D2D8CC10-CF0C-464B-9A00-75FC3DBC9EC4}"/>
              </a:ext>
            </a:extLst>
          </p:cNvPr>
          <p:cNvSpPr>
            <a:spLocks noGrp="1"/>
          </p:cNvSpPr>
          <p:nvPr>
            <p:ph type="dt" sz="half" idx="19"/>
          </p:nvPr>
        </p:nvSpPr>
        <p:spPr/>
        <p:txBody>
          <a:bodyPr/>
          <a:lstStyle/>
          <a:p>
            <a:fld id="{E5DEDCA3-0FE8-9348-8B82-2775D6FFB3E2}" type="datetimeFigureOut">
              <a:rPr lang="en-US" smtClean="0"/>
              <a:pPr/>
              <a:t>6/24/2020</a:t>
            </a:fld>
            <a:endParaRPr lang="en-US" dirty="0"/>
          </a:p>
        </p:txBody>
      </p:sp>
      <p:sp>
        <p:nvSpPr>
          <p:cNvPr id="10" name="Footer Placeholder 9">
            <a:extLst>
              <a:ext uri="{FF2B5EF4-FFF2-40B4-BE49-F238E27FC236}">
                <a16:creationId xmlns:a16="http://schemas.microsoft.com/office/drawing/2014/main" id="{143DE74A-7EB4-6646-BEDB-79FBBA9B99AE}"/>
              </a:ext>
            </a:extLst>
          </p:cNvPr>
          <p:cNvSpPr>
            <a:spLocks noGrp="1"/>
          </p:cNvSpPr>
          <p:nvPr>
            <p:ph type="ftr" sz="quarter" idx="20"/>
          </p:nvPr>
        </p:nvSpPr>
        <p:spPr/>
        <p:txBody>
          <a:bodyPr/>
          <a:lstStyle/>
          <a:p>
            <a:endParaRPr lang="en-GB" dirty="0"/>
          </a:p>
        </p:txBody>
      </p:sp>
      <p:sp>
        <p:nvSpPr>
          <p:cNvPr id="11" name="Slide Number Placeholder 10">
            <a:extLst>
              <a:ext uri="{FF2B5EF4-FFF2-40B4-BE49-F238E27FC236}">
                <a16:creationId xmlns:a16="http://schemas.microsoft.com/office/drawing/2014/main" id="{0B2A681B-F139-8049-BBA4-0DE8EBA7BEB2}"/>
              </a:ext>
            </a:extLst>
          </p:cNvPr>
          <p:cNvSpPr>
            <a:spLocks noGrp="1"/>
          </p:cNvSpPr>
          <p:nvPr>
            <p:ph type="sldNum" sz="quarter" idx="21"/>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262461056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ent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3291841" y="209103"/>
            <a:ext cx="5621596" cy="360000"/>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E0486FA-DA7E-40EE-A1A8-50E5CF00F06D}"/>
              </a:ext>
            </a:extLst>
          </p:cNvPr>
          <p:cNvSpPr>
            <a:spLocks noGrp="1"/>
          </p:cNvSpPr>
          <p:nvPr>
            <p:ph sz="quarter" idx="13"/>
          </p:nvPr>
        </p:nvSpPr>
        <p:spPr>
          <a:xfrm>
            <a:off x="3291840" y="900000"/>
            <a:ext cx="5621595" cy="5040000"/>
          </a:xfrm>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23E5CA3F-BD43-40E6-BE2C-560DBE676C2D}"/>
              </a:ext>
            </a:extLst>
          </p:cNvPr>
          <p:cNvSpPr>
            <a:spLocks noGrp="1"/>
          </p:cNvSpPr>
          <p:nvPr>
            <p:ph type="pic" sz="quarter" idx="14"/>
          </p:nvPr>
        </p:nvSpPr>
        <p:spPr>
          <a:xfrm>
            <a:off x="3832" y="0"/>
            <a:ext cx="3060000" cy="6858000"/>
          </a:xfrm>
        </p:spPr>
        <p:txBody>
          <a:bodyPr anchor="ctr"/>
          <a:lstStyle>
            <a:lvl1pPr marL="0" indent="0" algn="ctr">
              <a:buNone/>
              <a:defRPr/>
            </a:lvl1pPr>
          </a:lstStyle>
          <a:p>
            <a:r>
              <a:rPr lang="en-US" dirty="0"/>
              <a:t>Click icon to add picture</a:t>
            </a:r>
            <a:endParaRPr lang="en-GB" dirty="0"/>
          </a:p>
        </p:txBody>
      </p:sp>
      <p:sp>
        <p:nvSpPr>
          <p:cNvPr id="6" name="Espace réservé du texte 8">
            <a:extLst>
              <a:ext uri="{FF2B5EF4-FFF2-40B4-BE49-F238E27FC236}">
                <a16:creationId xmlns:a16="http://schemas.microsoft.com/office/drawing/2014/main" id="{ED621E8B-741C-49F2-9D36-207828C06E35}"/>
              </a:ext>
            </a:extLst>
          </p:cNvPr>
          <p:cNvSpPr>
            <a:spLocks noGrp="1"/>
          </p:cNvSpPr>
          <p:nvPr>
            <p:ph type="body" sz="quarter" idx="12"/>
          </p:nvPr>
        </p:nvSpPr>
        <p:spPr>
          <a:xfrm>
            <a:off x="9132000" y="0"/>
            <a:ext cx="3060000" cy="6857999"/>
          </a:xfrm>
          <a:prstGeom prst="rect">
            <a:avLst/>
          </a:prstGeom>
          <a:solidFill>
            <a:srgbClr val="003366"/>
          </a:solidFill>
        </p:spPr>
        <p:txBody>
          <a:bodyPr lIns="324000" rIns="324000" anchor="ctr" anchorCtr="0">
            <a:normAutofit/>
          </a:bodyPr>
          <a:lstStyle>
            <a:lvl1pPr marL="0" indent="0" algn="ctr">
              <a:buNone/>
              <a:defRPr lang="en-US" sz="2000" b="1" kern="1200" noProof="0" dirty="0">
                <a:solidFill>
                  <a:schemeClr val="bg1"/>
                </a:solidFill>
                <a:latin typeface="+mn-lt"/>
                <a:ea typeface="+mn-ea"/>
                <a:cs typeface="+mn-cs"/>
              </a:defRPr>
            </a:lvl1pPr>
            <a:lvl2pPr>
              <a:defRPr sz="1070" b="1" i="0" cap="all" baseline="0">
                <a:solidFill>
                  <a:schemeClr val="bg1"/>
                </a:solidFill>
              </a:defRPr>
            </a:lvl2pPr>
            <a:lvl3pPr>
              <a:defRPr sz="1070" b="1" i="0" cap="all" baseline="0">
                <a:solidFill>
                  <a:schemeClr val="bg1"/>
                </a:solidFill>
              </a:defRPr>
            </a:lvl3pPr>
            <a:lvl4pPr>
              <a:defRPr sz="1070" b="1" i="0" cap="all" baseline="0">
                <a:solidFill>
                  <a:schemeClr val="bg1"/>
                </a:solidFill>
              </a:defRPr>
            </a:lvl4pPr>
            <a:lvl5pPr>
              <a:defRPr sz="1070" b="1" i="0" cap="all" baseline="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08457067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91" name="Espace réservé du texte 8">
            <a:extLst>
              <a:ext uri="{FF2B5EF4-FFF2-40B4-BE49-F238E27FC236}">
                <a16:creationId xmlns:a16="http://schemas.microsoft.com/office/drawing/2014/main" id="{010E1714-E0AE-4C40-8702-1A0D53C0CD52}"/>
              </a:ext>
            </a:extLst>
          </p:cNvPr>
          <p:cNvSpPr>
            <a:spLocks noGrp="1"/>
          </p:cNvSpPr>
          <p:nvPr>
            <p:ph type="body" sz="quarter" idx="12"/>
          </p:nvPr>
        </p:nvSpPr>
        <p:spPr>
          <a:xfrm>
            <a:off x="9132000" y="0"/>
            <a:ext cx="3060000" cy="6857999"/>
          </a:xfrm>
          <a:prstGeom prst="rect">
            <a:avLst/>
          </a:prstGeom>
          <a:solidFill>
            <a:srgbClr val="003366"/>
          </a:solidFill>
        </p:spPr>
        <p:txBody>
          <a:bodyPr lIns="324000" rIns="324000" anchor="ctr" anchorCtr="0">
            <a:normAutofit/>
          </a:bodyPr>
          <a:lstStyle>
            <a:lvl1pPr marL="0" indent="0" algn="ctr">
              <a:buNone/>
              <a:defRPr lang="en-US" sz="2000" b="1" kern="1200" noProof="0" dirty="0">
                <a:solidFill>
                  <a:schemeClr val="bg1"/>
                </a:solidFill>
                <a:latin typeface="+mn-lt"/>
                <a:ea typeface="+mn-ea"/>
                <a:cs typeface="+mn-cs"/>
              </a:defRPr>
            </a:lvl1pPr>
            <a:lvl2pPr>
              <a:defRPr sz="1070" b="1" i="0" cap="all" baseline="0">
                <a:solidFill>
                  <a:schemeClr val="bg1"/>
                </a:solidFill>
              </a:defRPr>
            </a:lvl2pPr>
            <a:lvl3pPr>
              <a:defRPr sz="1070" b="1" i="0" cap="all" baseline="0">
                <a:solidFill>
                  <a:schemeClr val="bg1"/>
                </a:solidFill>
              </a:defRPr>
            </a:lvl3pPr>
            <a:lvl4pPr>
              <a:defRPr sz="1070" b="1" i="0" cap="all" baseline="0">
                <a:solidFill>
                  <a:schemeClr val="bg1"/>
                </a:solidFill>
              </a:defRPr>
            </a:lvl4pPr>
            <a:lvl5pPr>
              <a:defRPr sz="1070" b="1" i="0" cap="all" baseline="0">
                <a:solidFill>
                  <a:schemeClr val="bg1"/>
                </a:solidFill>
              </a:defRPr>
            </a:lvl5pPr>
          </a:lstStyle>
          <a:p>
            <a:pPr lvl="0"/>
            <a:r>
              <a:rPr lang="en-US" noProof="0"/>
              <a:t>Edit Master text styles</a:t>
            </a:r>
          </a:p>
        </p:txBody>
      </p:sp>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226799" y="209103"/>
            <a:ext cx="8706529" cy="360000"/>
          </a:xfrm>
        </p:spPr>
        <p:txBody>
          <a:bodyPr/>
          <a:lstStyle/>
          <a:p>
            <a:r>
              <a:rPr lang="en-US"/>
              <a:t>Click to edit Master title style</a:t>
            </a:r>
            <a:endParaRPr lang="en-GB"/>
          </a:p>
        </p:txBody>
      </p:sp>
      <p:grpSp>
        <p:nvGrpSpPr>
          <p:cNvPr id="8" name="Group 274">
            <a:extLst>
              <a:ext uri="{FF2B5EF4-FFF2-40B4-BE49-F238E27FC236}">
                <a16:creationId xmlns:a16="http://schemas.microsoft.com/office/drawing/2014/main" id="{3CAACCD6-0536-4B9E-84CF-00192A696559}"/>
              </a:ext>
            </a:extLst>
          </p:cNvPr>
          <p:cNvGrpSpPr/>
          <p:nvPr userDrawn="1"/>
        </p:nvGrpSpPr>
        <p:grpSpPr>
          <a:xfrm>
            <a:off x="431800" y="1407559"/>
            <a:ext cx="8407400" cy="4299836"/>
            <a:chOff x="538820" y="1131562"/>
            <a:chExt cx="5818998" cy="2895565"/>
          </a:xfrm>
          <a:solidFill>
            <a:sysClr val="window" lastClr="FFFFFF">
              <a:lumMod val="85000"/>
            </a:sysClr>
          </a:solidFill>
        </p:grpSpPr>
        <p:grpSp>
          <p:nvGrpSpPr>
            <p:cNvPr id="10" name="Group 341">
              <a:extLst>
                <a:ext uri="{FF2B5EF4-FFF2-40B4-BE49-F238E27FC236}">
                  <a16:creationId xmlns:a16="http://schemas.microsoft.com/office/drawing/2014/main" id="{10488E12-4490-4A28-8016-E3FB03450DBA}"/>
                </a:ext>
              </a:extLst>
            </p:cNvPr>
            <p:cNvGrpSpPr/>
            <p:nvPr/>
          </p:nvGrpSpPr>
          <p:grpSpPr>
            <a:xfrm>
              <a:off x="2984523" y="2355982"/>
              <a:ext cx="1110009" cy="1241414"/>
              <a:chOff x="4097338" y="2217738"/>
              <a:chExt cx="1139825" cy="1274763"/>
            </a:xfrm>
            <a:grpFill/>
          </p:grpSpPr>
          <p:sp>
            <p:nvSpPr>
              <p:cNvPr id="181" name="Freeform 5">
                <a:extLst>
                  <a:ext uri="{FF2B5EF4-FFF2-40B4-BE49-F238E27FC236}">
                    <a16:creationId xmlns:a16="http://schemas.microsoft.com/office/drawing/2014/main" id="{B552A18D-320B-4AB7-8EB7-3ABBBEE78E12}"/>
                  </a:ext>
                </a:extLst>
              </p:cNvPr>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82" name="Freeform 6">
                <a:extLst>
                  <a:ext uri="{FF2B5EF4-FFF2-40B4-BE49-F238E27FC236}">
                    <a16:creationId xmlns:a16="http://schemas.microsoft.com/office/drawing/2014/main" id="{7DB0F11C-788B-41FC-9A05-22507AD76FEE}"/>
                  </a:ext>
                </a:extLst>
              </p:cNvPr>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nvGrpSpPr>
            <p:cNvPr id="11" name="Group 274">
              <a:extLst>
                <a:ext uri="{FF2B5EF4-FFF2-40B4-BE49-F238E27FC236}">
                  <a16:creationId xmlns:a16="http://schemas.microsoft.com/office/drawing/2014/main" id="{E345D942-525D-4664-AD37-D6C3E555BAA9}"/>
                </a:ext>
              </a:extLst>
            </p:cNvPr>
            <p:cNvGrpSpPr/>
            <p:nvPr/>
          </p:nvGrpSpPr>
          <p:grpSpPr>
            <a:xfrm>
              <a:off x="1945648" y="2801188"/>
              <a:ext cx="759077" cy="1225939"/>
              <a:chOff x="3030537" y="2674938"/>
              <a:chExt cx="779463" cy="1258888"/>
            </a:xfrm>
            <a:grpFill/>
          </p:grpSpPr>
          <p:sp>
            <p:nvSpPr>
              <p:cNvPr id="179" name="Freeform 22">
                <a:extLst>
                  <a:ext uri="{FF2B5EF4-FFF2-40B4-BE49-F238E27FC236}">
                    <a16:creationId xmlns:a16="http://schemas.microsoft.com/office/drawing/2014/main" id="{B9B2F980-872D-4D8D-85D4-D5D9AF5A8C8F}"/>
                  </a:ext>
                </a:extLst>
              </p:cNvPr>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80" name="Freeform 23">
                <a:extLst>
                  <a:ext uri="{FF2B5EF4-FFF2-40B4-BE49-F238E27FC236}">
                    <a16:creationId xmlns:a16="http://schemas.microsoft.com/office/drawing/2014/main" id="{25215286-CC76-4E7B-A0D8-3838E8590418}"/>
                  </a:ext>
                </a:extLst>
              </p:cNvPr>
              <p:cNvSpPr>
                <a:spLocks/>
              </p:cNvSpPr>
              <p:nvPr/>
            </p:nvSpPr>
            <p:spPr bwMode="auto">
              <a:xfrm>
                <a:off x="3030537"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nvGrpSpPr>
            <p:cNvPr id="12" name="Group 277">
              <a:extLst>
                <a:ext uri="{FF2B5EF4-FFF2-40B4-BE49-F238E27FC236}">
                  <a16:creationId xmlns:a16="http://schemas.microsoft.com/office/drawing/2014/main" id="{5ED28224-61A9-4997-B4F8-89BC8FCE1066}"/>
                </a:ext>
              </a:extLst>
            </p:cNvPr>
            <p:cNvGrpSpPr/>
            <p:nvPr/>
          </p:nvGrpSpPr>
          <p:grpSpPr>
            <a:xfrm>
              <a:off x="538820" y="1131562"/>
              <a:ext cx="2523073" cy="1757738"/>
              <a:chOff x="1585913" y="960439"/>
              <a:chExt cx="2590800" cy="1804986"/>
            </a:xfrm>
            <a:grpFill/>
          </p:grpSpPr>
          <p:sp>
            <p:nvSpPr>
              <p:cNvPr id="116" name="Freeform 21">
                <a:extLst>
                  <a:ext uri="{FF2B5EF4-FFF2-40B4-BE49-F238E27FC236}">
                    <a16:creationId xmlns:a16="http://schemas.microsoft.com/office/drawing/2014/main" id="{D73832F2-E194-41B2-A6E2-55E2513D2018}"/>
                  </a:ext>
                </a:extLst>
              </p:cNvPr>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7" name="Freeform 39">
                <a:extLst>
                  <a:ext uri="{FF2B5EF4-FFF2-40B4-BE49-F238E27FC236}">
                    <a16:creationId xmlns:a16="http://schemas.microsoft.com/office/drawing/2014/main" id="{E6945E59-38AC-41B3-B647-917E916612BE}"/>
                  </a:ext>
                </a:extLst>
              </p:cNvPr>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8" name="Freeform 40">
                <a:extLst>
                  <a:ext uri="{FF2B5EF4-FFF2-40B4-BE49-F238E27FC236}">
                    <a16:creationId xmlns:a16="http://schemas.microsoft.com/office/drawing/2014/main" id="{E302B9C0-5AD0-45EA-A2BB-B413E4A1D7DD}"/>
                  </a:ext>
                </a:extLst>
              </p:cNvPr>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9" name="Freeform 41">
                <a:extLst>
                  <a:ext uri="{FF2B5EF4-FFF2-40B4-BE49-F238E27FC236}">
                    <a16:creationId xmlns:a16="http://schemas.microsoft.com/office/drawing/2014/main" id="{BF80E0A1-40DA-455D-97B7-EC1524FC912D}"/>
                  </a:ext>
                </a:extLst>
              </p:cNvPr>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0" name="Freeform 42">
                <a:extLst>
                  <a:ext uri="{FF2B5EF4-FFF2-40B4-BE49-F238E27FC236}">
                    <a16:creationId xmlns:a16="http://schemas.microsoft.com/office/drawing/2014/main" id="{8E0AE118-382E-400B-8024-478639276E23}"/>
                  </a:ext>
                </a:extLst>
              </p:cNvPr>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1" name="Freeform 43">
                <a:extLst>
                  <a:ext uri="{FF2B5EF4-FFF2-40B4-BE49-F238E27FC236}">
                    <a16:creationId xmlns:a16="http://schemas.microsoft.com/office/drawing/2014/main" id="{C685C303-A009-4DD2-98D8-718A48B092EC}"/>
                  </a:ext>
                </a:extLst>
              </p:cNvPr>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2" name="Freeform 44">
                <a:extLst>
                  <a:ext uri="{FF2B5EF4-FFF2-40B4-BE49-F238E27FC236}">
                    <a16:creationId xmlns:a16="http://schemas.microsoft.com/office/drawing/2014/main" id="{78A8CCD1-E89C-4350-9ACB-358EDA15FCCB}"/>
                  </a:ext>
                </a:extLst>
              </p:cNvPr>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3" name="Freeform 45">
                <a:extLst>
                  <a:ext uri="{FF2B5EF4-FFF2-40B4-BE49-F238E27FC236}">
                    <a16:creationId xmlns:a16="http://schemas.microsoft.com/office/drawing/2014/main" id="{F8837A8A-5D0D-43C5-921D-4C32D50818D8}"/>
                  </a:ext>
                </a:extLst>
              </p:cNvPr>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4" name="Freeform 46">
                <a:extLst>
                  <a:ext uri="{FF2B5EF4-FFF2-40B4-BE49-F238E27FC236}">
                    <a16:creationId xmlns:a16="http://schemas.microsoft.com/office/drawing/2014/main" id="{1FBB3D74-24F3-4B97-ACD9-11D0064E16ED}"/>
                  </a:ext>
                </a:extLst>
              </p:cNvPr>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5" name="Freeform 47">
                <a:extLst>
                  <a:ext uri="{FF2B5EF4-FFF2-40B4-BE49-F238E27FC236}">
                    <a16:creationId xmlns:a16="http://schemas.microsoft.com/office/drawing/2014/main" id="{F6B26673-5991-4139-B82D-E4DD73C19DE2}"/>
                  </a:ext>
                </a:extLst>
              </p:cNvPr>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6" name="Freeform 48">
                <a:extLst>
                  <a:ext uri="{FF2B5EF4-FFF2-40B4-BE49-F238E27FC236}">
                    <a16:creationId xmlns:a16="http://schemas.microsoft.com/office/drawing/2014/main" id="{DB472528-006E-4C14-B714-82CF2B9333DA}"/>
                  </a:ext>
                </a:extLst>
              </p:cNvPr>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7" name="Freeform 49">
                <a:extLst>
                  <a:ext uri="{FF2B5EF4-FFF2-40B4-BE49-F238E27FC236}">
                    <a16:creationId xmlns:a16="http://schemas.microsoft.com/office/drawing/2014/main" id="{88AE1537-CB44-4C43-9A6D-DB48E781D94A}"/>
                  </a:ext>
                </a:extLst>
              </p:cNvPr>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8" name="Freeform 50">
                <a:extLst>
                  <a:ext uri="{FF2B5EF4-FFF2-40B4-BE49-F238E27FC236}">
                    <a16:creationId xmlns:a16="http://schemas.microsoft.com/office/drawing/2014/main" id="{702D7848-2C74-48DD-98D2-03E434241DDB}"/>
                  </a:ext>
                </a:extLst>
              </p:cNvPr>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9" name="Freeform 51">
                <a:extLst>
                  <a:ext uri="{FF2B5EF4-FFF2-40B4-BE49-F238E27FC236}">
                    <a16:creationId xmlns:a16="http://schemas.microsoft.com/office/drawing/2014/main" id="{4D231953-EB32-4432-9E0F-78A87FEAD673}"/>
                  </a:ext>
                </a:extLst>
              </p:cNvPr>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0" name="Freeform 52">
                <a:extLst>
                  <a:ext uri="{FF2B5EF4-FFF2-40B4-BE49-F238E27FC236}">
                    <a16:creationId xmlns:a16="http://schemas.microsoft.com/office/drawing/2014/main" id="{70E551E9-B026-4399-8AAD-7C83902B14D3}"/>
                  </a:ext>
                </a:extLst>
              </p:cNvPr>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1" name="Freeform 53">
                <a:extLst>
                  <a:ext uri="{FF2B5EF4-FFF2-40B4-BE49-F238E27FC236}">
                    <a16:creationId xmlns:a16="http://schemas.microsoft.com/office/drawing/2014/main" id="{EB9A52D7-703F-48A8-A9DC-F0AB549A4B9D}"/>
                  </a:ext>
                </a:extLst>
              </p:cNvPr>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2" name="Freeform 54">
                <a:extLst>
                  <a:ext uri="{FF2B5EF4-FFF2-40B4-BE49-F238E27FC236}">
                    <a16:creationId xmlns:a16="http://schemas.microsoft.com/office/drawing/2014/main" id="{02934B51-5705-474D-AEDC-2A936D0457F9}"/>
                  </a:ext>
                </a:extLst>
              </p:cNvPr>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3" name="Freeform 55">
                <a:extLst>
                  <a:ext uri="{FF2B5EF4-FFF2-40B4-BE49-F238E27FC236}">
                    <a16:creationId xmlns:a16="http://schemas.microsoft.com/office/drawing/2014/main" id="{C826957A-9C39-447C-95A6-6084AF04F11B}"/>
                  </a:ext>
                </a:extLst>
              </p:cNvPr>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4" name="Freeform 56">
                <a:extLst>
                  <a:ext uri="{FF2B5EF4-FFF2-40B4-BE49-F238E27FC236}">
                    <a16:creationId xmlns:a16="http://schemas.microsoft.com/office/drawing/2014/main" id="{F0F93EF3-EB3C-4DB4-8875-14971DB5DE15}"/>
                  </a:ext>
                </a:extLst>
              </p:cNvPr>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5" name="Freeform 57">
                <a:extLst>
                  <a:ext uri="{FF2B5EF4-FFF2-40B4-BE49-F238E27FC236}">
                    <a16:creationId xmlns:a16="http://schemas.microsoft.com/office/drawing/2014/main" id="{458AE5CA-8936-4726-9C0E-04C63B760649}"/>
                  </a:ext>
                </a:extLst>
              </p:cNvPr>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6" name="Freeform 58">
                <a:extLst>
                  <a:ext uri="{FF2B5EF4-FFF2-40B4-BE49-F238E27FC236}">
                    <a16:creationId xmlns:a16="http://schemas.microsoft.com/office/drawing/2014/main" id="{53787751-2EE8-4F98-8F9C-FD040B912035}"/>
                  </a:ext>
                </a:extLst>
              </p:cNvPr>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7" name="Freeform 59">
                <a:extLst>
                  <a:ext uri="{FF2B5EF4-FFF2-40B4-BE49-F238E27FC236}">
                    <a16:creationId xmlns:a16="http://schemas.microsoft.com/office/drawing/2014/main" id="{5E1AB8A1-C8A0-41B7-9422-4C51F522F2DA}"/>
                  </a:ext>
                </a:extLst>
              </p:cNvPr>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8" name="Freeform 60">
                <a:extLst>
                  <a:ext uri="{FF2B5EF4-FFF2-40B4-BE49-F238E27FC236}">
                    <a16:creationId xmlns:a16="http://schemas.microsoft.com/office/drawing/2014/main" id="{49E31D69-7A38-48EB-B970-C838E1E93C26}"/>
                  </a:ext>
                </a:extLst>
              </p:cNvPr>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9" name="Freeform 61">
                <a:extLst>
                  <a:ext uri="{FF2B5EF4-FFF2-40B4-BE49-F238E27FC236}">
                    <a16:creationId xmlns:a16="http://schemas.microsoft.com/office/drawing/2014/main" id="{E80C4B9A-A71D-4C17-8E34-230704C30286}"/>
                  </a:ext>
                </a:extLst>
              </p:cNvPr>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0" name="Freeform 62">
                <a:extLst>
                  <a:ext uri="{FF2B5EF4-FFF2-40B4-BE49-F238E27FC236}">
                    <a16:creationId xmlns:a16="http://schemas.microsoft.com/office/drawing/2014/main" id="{44082AD0-C2F1-4423-9AB4-6EA4AEFCB923}"/>
                  </a:ext>
                </a:extLst>
              </p:cNvPr>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1" name="Freeform 63">
                <a:extLst>
                  <a:ext uri="{FF2B5EF4-FFF2-40B4-BE49-F238E27FC236}">
                    <a16:creationId xmlns:a16="http://schemas.microsoft.com/office/drawing/2014/main" id="{11D25B60-15BD-41C9-AE64-BBFFDA609791}"/>
                  </a:ext>
                </a:extLst>
              </p:cNvPr>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2" name="Freeform 64">
                <a:extLst>
                  <a:ext uri="{FF2B5EF4-FFF2-40B4-BE49-F238E27FC236}">
                    <a16:creationId xmlns:a16="http://schemas.microsoft.com/office/drawing/2014/main" id="{15DB6C9F-18D7-4D1F-86C0-8E1BB4DC910A}"/>
                  </a:ext>
                </a:extLst>
              </p:cNvPr>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3" name="Freeform 65">
                <a:extLst>
                  <a:ext uri="{FF2B5EF4-FFF2-40B4-BE49-F238E27FC236}">
                    <a16:creationId xmlns:a16="http://schemas.microsoft.com/office/drawing/2014/main" id="{FE1D3550-87C6-4F04-A2C0-B6C6D8C06A4A}"/>
                  </a:ext>
                </a:extLst>
              </p:cNvPr>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4" name="Freeform 66">
                <a:extLst>
                  <a:ext uri="{FF2B5EF4-FFF2-40B4-BE49-F238E27FC236}">
                    <a16:creationId xmlns:a16="http://schemas.microsoft.com/office/drawing/2014/main" id="{3D302E14-035C-44AF-9B88-C11A25A3D930}"/>
                  </a:ext>
                </a:extLst>
              </p:cNvPr>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5" name="Freeform 67">
                <a:extLst>
                  <a:ext uri="{FF2B5EF4-FFF2-40B4-BE49-F238E27FC236}">
                    <a16:creationId xmlns:a16="http://schemas.microsoft.com/office/drawing/2014/main" id="{DDB2B036-85EE-45C0-9597-7C6186748984}"/>
                  </a:ext>
                </a:extLst>
              </p:cNvPr>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6" name="Freeform 68">
                <a:extLst>
                  <a:ext uri="{FF2B5EF4-FFF2-40B4-BE49-F238E27FC236}">
                    <a16:creationId xmlns:a16="http://schemas.microsoft.com/office/drawing/2014/main" id="{A5135596-2741-4A92-9199-4F4E2CBDB60B}"/>
                  </a:ext>
                </a:extLst>
              </p:cNvPr>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7" name="Freeform 69">
                <a:extLst>
                  <a:ext uri="{FF2B5EF4-FFF2-40B4-BE49-F238E27FC236}">
                    <a16:creationId xmlns:a16="http://schemas.microsoft.com/office/drawing/2014/main" id="{B06DEB7C-8501-456D-8EF3-AB42653774BE}"/>
                  </a:ext>
                </a:extLst>
              </p:cNvPr>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8" name="Freeform 70">
                <a:extLst>
                  <a:ext uri="{FF2B5EF4-FFF2-40B4-BE49-F238E27FC236}">
                    <a16:creationId xmlns:a16="http://schemas.microsoft.com/office/drawing/2014/main" id="{5A95B3F3-04FE-4745-AEF0-F7FCF67F499B}"/>
                  </a:ext>
                </a:extLst>
              </p:cNvPr>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9" name="Freeform 71">
                <a:extLst>
                  <a:ext uri="{FF2B5EF4-FFF2-40B4-BE49-F238E27FC236}">
                    <a16:creationId xmlns:a16="http://schemas.microsoft.com/office/drawing/2014/main" id="{69081ED0-E9D1-41AF-B299-6CA176EE7A95}"/>
                  </a:ext>
                </a:extLst>
              </p:cNvPr>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0" name="Freeform 72">
                <a:extLst>
                  <a:ext uri="{FF2B5EF4-FFF2-40B4-BE49-F238E27FC236}">
                    <a16:creationId xmlns:a16="http://schemas.microsoft.com/office/drawing/2014/main" id="{2FCF657B-ACEC-4476-B354-4A5495E95654}"/>
                  </a:ext>
                </a:extLst>
              </p:cNvPr>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1" name="Freeform 73">
                <a:extLst>
                  <a:ext uri="{FF2B5EF4-FFF2-40B4-BE49-F238E27FC236}">
                    <a16:creationId xmlns:a16="http://schemas.microsoft.com/office/drawing/2014/main" id="{4C9CB618-D260-4AFB-BB6C-D35EEF7E165F}"/>
                  </a:ext>
                </a:extLst>
              </p:cNvPr>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2" name="Freeform 74">
                <a:extLst>
                  <a:ext uri="{FF2B5EF4-FFF2-40B4-BE49-F238E27FC236}">
                    <a16:creationId xmlns:a16="http://schemas.microsoft.com/office/drawing/2014/main" id="{847E579D-9791-4B0B-8368-F0F91FE34A65}"/>
                  </a:ext>
                </a:extLst>
              </p:cNvPr>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3" name="Freeform 75">
                <a:extLst>
                  <a:ext uri="{FF2B5EF4-FFF2-40B4-BE49-F238E27FC236}">
                    <a16:creationId xmlns:a16="http://schemas.microsoft.com/office/drawing/2014/main" id="{8B559CE1-7A29-49AA-995E-EA767DAB6CAE}"/>
                  </a:ext>
                </a:extLst>
              </p:cNvPr>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4" name="Freeform 76">
                <a:extLst>
                  <a:ext uri="{FF2B5EF4-FFF2-40B4-BE49-F238E27FC236}">
                    <a16:creationId xmlns:a16="http://schemas.microsoft.com/office/drawing/2014/main" id="{9B601FBC-94B5-42F2-A31F-586CF1D32627}"/>
                  </a:ext>
                </a:extLst>
              </p:cNvPr>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5" name="Freeform 77">
                <a:extLst>
                  <a:ext uri="{FF2B5EF4-FFF2-40B4-BE49-F238E27FC236}">
                    <a16:creationId xmlns:a16="http://schemas.microsoft.com/office/drawing/2014/main" id="{A55AFA71-BCC5-4015-B881-BCE7312CC905}"/>
                  </a:ext>
                </a:extLst>
              </p:cNvPr>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6" name="Freeform 78">
                <a:extLst>
                  <a:ext uri="{FF2B5EF4-FFF2-40B4-BE49-F238E27FC236}">
                    <a16:creationId xmlns:a16="http://schemas.microsoft.com/office/drawing/2014/main" id="{9F6A38B9-3CC8-4DA3-9261-E0896EA230DC}"/>
                  </a:ext>
                </a:extLst>
              </p:cNvPr>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7" name="Freeform 79">
                <a:extLst>
                  <a:ext uri="{FF2B5EF4-FFF2-40B4-BE49-F238E27FC236}">
                    <a16:creationId xmlns:a16="http://schemas.microsoft.com/office/drawing/2014/main" id="{2706E1B4-B339-4C85-8117-B8803506C9F6}"/>
                  </a:ext>
                </a:extLst>
              </p:cNvPr>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8" name="Freeform 80">
                <a:extLst>
                  <a:ext uri="{FF2B5EF4-FFF2-40B4-BE49-F238E27FC236}">
                    <a16:creationId xmlns:a16="http://schemas.microsoft.com/office/drawing/2014/main" id="{15E3001B-18CB-449B-B25A-EAEF20CA93B5}"/>
                  </a:ext>
                </a:extLst>
              </p:cNvPr>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9" name="Freeform 81">
                <a:extLst>
                  <a:ext uri="{FF2B5EF4-FFF2-40B4-BE49-F238E27FC236}">
                    <a16:creationId xmlns:a16="http://schemas.microsoft.com/office/drawing/2014/main" id="{A4B2EE4F-32F0-4585-AEFC-6935B6283DDC}"/>
                  </a:ext>
                </a:extLst>
              </p:cNvPr>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0" name="Freeform 82">
                <a:extLst>
                  <a:ext uri="{FF2B5EF4-FFF2-40B4-BE49-F238E27FC236}">
                    <a16:creationId xmlns:a16="http://schemas.microsoft.com/office/drawing/2014/main" id="{0BF9BA71-DD82-4CF5-9F9E-817A27E05764}"/>
                  </a:ext>
                </a:extLst>
              </p:cNvPr>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1" name="Freeform 83">
                <a:extLst>
                  <a:ext uri="{FF2B5EF4-FFF2-40B4-BE49-F238E27FC236}">
                    <a16:creationId xmlns:a16="http://schemas.microsoft.com/office/drawing/2014/main" id="{E153EDC8-108D-4173-A73D-EA670EB64630}"/>
                  </a:ext>
                </a:extLst>
              </p:cNvPr>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2" name="Freeform 84">
                <a:extLst>
                  <a:ext uri="{FF2B5EF4-FFF2-40B4-BE49-F238E27FC236}">
                    <a16:creationId xmlns:a16="http://schemas.microsoft.com/office/drawing/2014/main" id="{8CA127BB-8D38-49B2-B02B-B74CBC2E551D}"/>
                  </a:ext>
                </a:extLst>
              </p:cNvPr>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3" name="Freeform 85">
                <a:extLst>
                  <a:ext uri="{FF2B5EF4-FFF2-40B4-BE49-F238E27FC236}">
                    <a16:creationId xmlns:a16="http://schemas.microsoft.com/office/drawing/2014/main" id="{FEDF9006-DDE5-459D-8078-532DC35D3986}"/>
                  </a:ext>
                </a:extLst>
              </p:cNvPr>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4" name="Freeform 86">
                <a:extLst>
                  <a:ext uri="{FF2B5EF4-FFF2-40B4-BE49-F238E27FC236}">
                    <a16:creationId xmlns:a16="http://schemas.microsoft.com/office/drawing/2014/main" id="{523E3A18-922C-4255-8D3C-D343777A5BE3}"/>
                  </a:ext>
                </a:extLst>
              </p:cNvPr>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5" name="Freeform 87">
                <a:extLst>
                  <a:ext uri="{FF2B5EF4-FFF2-40B4-BE49-F238E27FC236}">
                    <a16:creationId xmlns:a16="http://schemas.microsoft.com/office/drawing/2014/main" id="{8493F231-45E4-49D5-A36A-540D9A42AA78}"/>
                  </a:ext>
                </a:extLst>
              </p:cNvPr>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6" name="Freeform 88">
                <a:extLst>
                  <a:ext uri="{FF2B5EF4-FFF2-40B4-BE49-F238E27FC236}">
                    <a16:creationId xmlns:a16="http://schemas.microsoft.com/office/drawing/2014/main" id="{FE020F2B-93E1-431E-B6D1-50B8CCAC3A03}"/>
                  </a:ext>
                </a:extLst>
              </p:cNvPr>
              <p:cNvSpPr>
                <a:spLocks/>
              </p:cNvSpPr>
              <p:nvPr/>
            </p:nvSpPr>
            <p:spPr bwMode="auto">
              <a:xfrm>
                <a:off x="3170238" y="960439"/>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7" name="Freeform 89">
                <a:extLst>
                  <a:ext uri="{FF2B5EF4-FFF2-40B4-BE49-F238E27FC236}">
                    <a16:creationId xmlns:a16="http://schemas.microsoft.com/office/drawing/2014/main" id="{E5434D1D-FBBA-44DB-91A5-130E2A6FD158}"/>
                  </a:ext>
                </a:extLst>
              </p:cNvPr>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8" name="Freeform 90">
                <a:extLst>
                  <a:ext uri="{FF2B5EF4-FFF2-40B4-BE49-F238E27FC236}">
                    <a16:creationId xmlns:a16="http://schemas.microsoft.com/office/drawing/2014/main" id="{FAEBC235-5820-4B73-B852-BBF75CE37DA2}"/>
                  </a:ext>
                </a:extLst>
              </p:cNvPr>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9" name="Freeform 91">
                <a:extLst>
                  <a:ext uri="{FF2B5EF4-FFF2-40B4-BE49-F238E27FC236}">
                    <a16:creationId xmlns:a16="http://schemas.microsoft.com/office/drawing/2014/main" id="{DA6E760A-77CB-47EA-A598-526375119C6C}"/>
                  </a:ext>
                </a:extLst>
              </p:cNvPr>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0" name="Freeform 92">
                <a:extLst>
                  <a:ext uri="{FF2B5EF4-FFF2-40B4-BE49-F238E27FC236}">
                    <a16:creationId xmlns:a16="http://schemas.microsoft.com/office/drawing/2014/main" id="{A28ACB67-038B-4DF8-8DA9-197C194AA14E}"/>
                  </a:ext>
                </a:extLst>
              </p:cNvPr>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1" name="Freeform 93">
                <a:extLst>
                  <a:ext uri="{FF2B5EF4-FFF2-40B4-BE49-F238E27FC236}">
                    <a16:creationId xmlns:a16="http://schemas.microsoft.com/office/drawing/2014/main" id="{7798808A-271C-4F04-AE74-1F5B2347EAF6}"/>
                  </a:ext>
                </a:extLst>
              </p:cNvPr>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2" name="Freeform 94">
                <a:extLst>
                  <a:ext uri="{FF2B5EF4-FFF2-40B4-BE49-F238E27FC236}">
                    <a16:creationId xmlns:a16="http://schemas.microsoft.com/office/drawing/2014/main" id="{033C8519-9A8D-4B37-BF28-52CE9AF7A83C}"/>
                  </a:ext>
                </a:extLst>
              </p:cNvPr>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3" name="Freeform 95">
                <a:extLst>
                  <a:ext uri="{FF2B5EF4-FFF2-40B4-BE49-F238E27FC236}">
                    <a16:creationId xmlns:a16="http://schemas.microsoft.com/office/drawing/2014/main" id="{296E84E8-DC75-4C28-B3BA-1899F4556499}"/>
                  </a:ext>
                </a:extLst>
              </p:cNvPr>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4" name="Freeform 96">
                <a:extLst>
                  <a:ext uri="{FF2B5EF4-FFF2-40B4-BE49-F238E27FC236}">
                    <a16:creationId xmlns:a16="http://schemas.microsoft.com/office/drawing/2014/main" id="{9D8E8DAF-C19A-4A9A-9A59-EE4F14BEAE3F}"/>
                  </a:ext>
                </a:extLst>
              </p:cNvPr>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5" name="Freeform 97">
                <a:extLst>
                  <a:ext uri="{FF2B5EF4-FFF2-40B4-BE49-F238E27FC236}">
                    <a16:creationId xmlns:a16="http://schemas.microsoft.com/office/drawing/2014/main" id="{483AAD82-29BE-40D8-A217-383C93B23B1E}"/>
                  </a:ext>
                </a:extLst>
              </p:cNvPr>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6" name="Freeform 98">
                <a:extLst>
                  <a:ext uri="{FF2B5EF4-FFF2-40B4-BE49-F238E27FC236}">
                    <a16:creationId xmlns:a16="http://schemas.microsoft.com/office/drawing/2014/main" id="{6CBD006E-7B38-4DDE-B0FF-5AD2EC521C91}"/>
                  </a:ext>
                </a:extLst>
              </p:cNvPr>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7" name="Freeform 99">
                <a:extLst>
                  <a:ext uri="{FF2B5EF4-FFF2-40B4-BE49-F238E27FC236}">
                    <a16:creationId xmlns:a16="http://schemas.microsoft.com/office/drawing/2014/main" id="{8D91E606-D3D6-415B-AF85-40FDC7AB708C}"/>
                  </a:ext>
                </a:extLst>
              </p:cNvPr>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8" name="Freeform 100">
                <a:extLst>
                  <a:ext uri="{FF2B5EF4-FFF2-40B4-BE49-F238E27FC236}">
                    <a16:creationId xmlns:a16="http://schemas.microsoft.com/office/drawing/2014/main" id="{8C3DEAB4-1D24-4C54-9EBB-CDA1D95DEB24}"/>
                  </a:ext>
                </a:extLst>
              </p:cNvPr>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nvGrpSpPr>
            <p:cNvPr id="13" name="Group 345">
              <a:extLst>
                <a:ext uri="{FF2B5EF4-FFF2-40B4-BE49-F238E27FC236}">
                  <a16:creationId xmlns:a16="http://schemas.microsoft.com/office/drawing/2014/main" id="{D18E91B3-1B1B-402A-A07B-23F64D29E9BA}"/>
                </a:ext>
              </a:extLst>
            </p:cNvPr>
            <p:cNvGrpSpPr/>
            <p:nvPr/>
          </p:nvGrpSpPr>
          <p:grpSpPr>
            <a:xfrm>
              <a:off x="3103557" y="1256804"/>
              <a:ext cx="669406" cy="1125475"/>
              <a:chOff x="4219575" y="1089025"/>
              <a:chExt cx="687388" cy="1155701"/>
            </a:xfrm>
            <a:grpFill/>
          </p:grpSpPr>
          <p:sp>
            <p:nvSpPr>
              <p:cNvPr id="101" name="Freeform 36">
                <a:extLst>
                  <a:ext uri="{FF2B5EF4-FFF2-40B4-BE49-F238E27FC236}">
                    <a16:creationId xmlns:a16="http://schemas.microsoft.com/office/drawing/2014/main" id="{5073E5CD-4F8C-4164-B4A5-2BCF4FC1D3B5}"/>
                  </a:ext>
                </a:extLst>
              </p:cNvPr>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nvGrpSpPr>
              <p:cNvPr id="102" name="Group 343">
                <a:extLst>
                  <a:ext uri="{FF2B5EF4-FFF2-40B4-BE49-F238E27FC236}">
                    <a16:creationId xmlns:a16="http://schemas.microsoft.com/office/drawing/2014/main" id="{DD104DBD-3A60-4A49-914F-26599772094C}"/>
                  </a:ext>
                </a:extLst>
              </p:cNvPr>
              <p:cNvGrpSpPr/>
              <p:nvPr/>
            </p:nvGrpSpPr>
            <p:grpSpPr>
              <a:xfrm>
                <a:off x="4219575" y="1089025"/>
                <a:ext cx="687388" cy="1155701"/>
                <a:chOff x="4219575" y="1089025"/>
                <a:chExt cx="687388" cy="1155701"/>
              </a:xfrm>
              <a:grpFill/>
            </p:grpSpPr>
            <p:sp>
              <p:nvSpPr>
                <p:cNvPr id="103" name="Freeform 24">
                  <a:extLst>
                    <a:ext uri="{FF2B5EF4-FFF2-40B4-BE49-F238E27FC236}">
                      <a16:creationId xmlns:a16="http://schemas.microsoft.com/office/drawing/2014/main" id="{D6B2CF14-0DBB-400E-B07C-CE78F1733A1F}"/>
                    </a:ext>
                  </a:extLst>
                </p:cNvPr>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4" name="Freeform 25">
                  <a:extLst>
                    <a:ext uri="{FF2B5EF4-FFF2-40B4-BE49-F238E27FC236}">
                      <a16:creationId xmlns:a16="http://schemas.microsoft.com/office/drawing/2014/main" id="{54D52D89-12D3-4C19-9C12-F3E45EC5A80F}"/>
                    </a:ext>
                  </a:extLst>
                </p:cNvPr>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5" name="Freeform 26">
                  <a:extLst>
                    <a:ext uri="{FF2B5EF4-FFF2-40B4-BE49-F238E27FC236}">
                      <a16:creationId xmlns:a16="http://schemas.microsoft.com/office/drawing/2014/main" id="{BDD617BA-9A55-408A-BFD5-F438FB3C237C}"/>
                    </a:ext>
                  </a:extLst>
                </p:cNvPr>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6" name="Freeform 27">
                  <a:extLst>
                    <a:ext uri="{FF2B5EF4-FFF2-40B4-BE49-F238E27FC236}">
                      <a16:creationId xmlns:a16="http://schemas.microsoft.com/office/drawing/2014/main" id="{31E9886A-28AA-4F39-A5DA-52379B3D46E9}"/>
                    </a:ext>
                  </a:extLst>
                </p:cNvPr>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7" name="Freeform 28">
                  <a:extLst>
                    <a:ext uri="{FF2B5EF4-FFF2-40B4-BE49-F238E27FC236}">
                      <a16:creationId xmlns:a16="http://schemas.microsoft.com/office/drawing/2014/main" id="{D72B1E76-3228-4DFE-AF1C-E9C30B3C4602}"/>
                    </a:ext>
                  </a:extLst>
                </p:cNvPr>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8" name="Freeform 29">
                  <a:extLst>
                    <a:ext uri="{FF2B5EF4-FFF2-40B4-BE49-F238E27FC236}">
                      <a16:creationId xmlns:a16="http://schemas.microsoft.com/office/drawing/2014/main" id="{B67B0A1E-CFE9-406F-A8BA-7D80B7151D8B}"/>
                    </a:ext>
                  </a:extLst>
                </p:cNvPr>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9" name="Freeform 31">
                  <a:extLst>
                    <a:ext uri="{FF2B5EF4-FFF2-40B4-BE49-F238E27FC236}">
                      <a16:creationId xmlns:a16="http://schemas.microsoft.com/office/drawing/2014/main" id="{78D12577-6936-446C-9EF9-34E19E1850F2}"/>
                    </a:ext>
                  </a:extLst>
                </p:cNvPr>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0" name="Freeform 32">
                  <a:extLst>
                    <a:ext uri="{FF2B5EF4-FFF2-40B4-BE49-F238E27FC236}">
                      <a16:creationId xmlns:a16="http://schemas.microsoft.com/office/drawing/2014/main" id="{946B3A1D-26CF-43C5-9017-9817A6FD4416}"/>
                    </a:ext>
                  </a:extLst>
                </p:cNvPr>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1" name="Freeform 33">
                  <a:extLst>
                    <a:ext uri="{FF2B5EF4-FFF2-40B4-BE49-F238E27FC236}">
                      <a16:creationId xmlns:a16="http://schemas.microsoft.com/office/drawing/2014/main" id="{ED1F681C-C8F9-44F5-8221-836F9A6F0323}"/>
                    </a:ext>
                  </a:extLst>
                </p:cNvPr>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2" name="Freeform 34">
                  <a:extLst>
                    <a:ext uri="{FF2B5EF4-FFF2-40B4-BE49-F238E27FC236}">
                      <a16:creationId xmlns:a16="http://schemas.microsoft.com/office/drawing/2014/main" id="{950B581B-7083-429D-9911-2153639BE16A}"/>
                    </a:ext>
                  </a:extLst>
                </p:cNvPr>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3" name="Freeform 35">
                  <a:extLst>
                    <a:ext uri="{FF2B5EF4-FFF2-40B4-BE49-F238E27FC236}">
                      <a16:creationId xmlns:a16="http://schemas.microsoft.com/office/drawing/2014/main" id="{10D1A04B-BDF2-412B-8BC5-B5555663BDD4}"/>
                    </a:ext>
                  </a:extLst>
                </p:cNvPr>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4" name="Freeform 37">
                  <a:extLst>
                    <a:ext uri="{FF2B5EF4-FFF2-40B4-BE49-F238E27FC236}">
                      <a16:creationId xmlns:a16="http://schemas.microsoft.com/office/drawing/2014/main" id="{55204F4A-773B-4C03-BCC8-70028715D747}"/>
                    </a:ext>
                  </a:extLst>
                </p:cNvPr>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5" name="Freeform 38">
                  <a:extLst>
                    <a:ext uri="{FF2B5EF4-FFF2-40B4-BE49-F238E27FC236}">
                      <a16:creationId xmlns:a16="http://schemas.microsoft.com/office/drawing/2014/main" id="{FDF93463-34D1-4B29-85D6-8A03F3A7E2D3}"/>
                    </a:ext>
                  </a:extLst>
                </p:cNvPr>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grpSp>
          <p:nvGrpSpPr>
            <p:cNvPr id="14" name="Group 363">
              <a:extLst>
                <a:ext uri="{FF2B5EF4-FFF2-40B4-BE49-F238E27FC236}">
                  <a16:creationId xmlns:a16="http://schemas.microsoft.com/office/drawing/2014/main" id="{18A84481-6265-4069-BFE9-AC461140ACDF}"/>
                </a:ext>
              </a:extLst>
            </p:cNvPr>
            <p:cNvGrpSpPr/>
            <p:nvPr/>
          </p:nvGrpSpPr>
          <p:grpSpPr>
            <a:xfrm>
              <a:off x="5105593" y="3000641"/>
              <a:ext cx="941498" cy="822454"/>
              <a:chOff x="6275388" y="2879725"/>
              <a:chExt cx="966788" cy="844551"/>
            </a:xfrm>
            <a:grpFill/>
          </p:grpSpPr>
          <p:sp>
            <p:nvSpPr>
              <p:cNvPr id="83" name="Freeform 9">
                <a:extLst>
                  <a:ext uri="{FF2B5EF4-FFF2-40B4-BE49-F238E27FC236}">
                    <a16:creationId xmlns:a16="http://schemas.microsoft.com/office/drawing/2014/main" id="{3BBF7EA4-81DF-424E-BC03-7E8F303D7909}"/>
                  </a:ext>
                </a:extLst>
              </p:cNvPr>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nvGrpSpPr>
              <p:cNvPr id="84" name="Group 361">
                <a:extLst>
                  <a:ext uri="{FF2B5EF4-FFF2-40B4-BE49-F238E27FC236}">
                    <a16:creationId xmlns:a16="http://schemas.microsoft.com/office/drawing/2014/main" id="{1BAF66F5-48E6-4213-A0B8-4863CDC2FE0B}"/>
                  </a:ext>
                </a:extLst>
              </p:cNvPr>
              <p:cNvGrpSpPr/>
              <p:nvPr/>
            </p:nvGrpSpPr>
            <p:grpSpPr>
              <a:xfrm>
                <a:off x="6275388" y="2917825"/>
                <a:ext cx="966788" cy="806451"/>
                <a:chOff x="6275388" y="2917825"/>
                <a:chExt cx="966788" cy="806451"/>
              </a:xfrm>
              <a:grpFill/>
            </p:grpSpPr>
            <p:sp>
              <p:nvSpPr>
                <p:cNvPr id="85" name="Freeform 7">
                  <a:extLst>
                    <a:ext uri="{FF2B5EF4-FFF2-40B4-BE49-F238E27FC236}">
                      <a16:creationId xmlns:a16="http://schemas.microsoft.com/office/drawing/2014/main" id="{E3DCC56D-741F-4F41-863B-13365B6E83F5}"/>
                    </a:ext>
                  </a:extLst>
                </p:cNvPr>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6" name="Freeform 8">
                  <a:extLst>
                    <a:ext uri="{FF2B5EF4-FFF2-40B4-BE49-F238E27FC236}">
                      <a16:creationId xmlns:a16="http://schemas.microsoft.com/office/drawing/2014/main" id="{35C4DFFE-F2BC-4CC7-B4E9-F71E402C8E53}"/>
                    </a:ext>
                  </a:extLst>
                </p:cNvPr>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7" name="Freeform 10">
                  <a:extLst>
                    <a:ext uri="{FF2B5EF4-FFF2-40B4-BE49-F238E27FC236}">
                      <a16:creationId xmlns:a16="http://schemas.microsoft.com/office/drawing/2014/main" id="{E609E35C-7C07-4E34-A1CC-C827298D654B}"/>
                    </a:ext>
                  </a:extLst>
                </p:cNvPr>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8" name="Freeform 11">
                  <a:extLst>
                    <a:ext uri="{FF2B5EF4-FFF2-40B4-BE49-F238E27FC236}">
                      <a16:creationId xmlns:a16="http://schemas.microsoft.com/office/drawing/2014/main" id="{DF35F5C0-B3DC-4F74-88E7-A1303234265C}"/>
                    </a:ext>
                  </a:extLst>
                </p:cNvPr>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9" name="Freeform 12">
                  <a:extLst>
                    <a:ext uri="{FF2B5EF4-FFF2-40B4-BE49-F238E27FC236}">
                      <a16:creationId xmlns:a16="http://schemas.microsoft.com/office/drawing/2014/main" id="{EC0D07B1-BB19-4D3A-A6A2-D3BD03009A83}"/>
                    </a:ext>
                  </a:extLst>
                </p:cNvPr>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0" name="Freeform 13">
                  <a:extLst>
                    <a:ext uri="{FF2B5EF4-FFF2-40B4-BE49-F238E27FC236}">
                      <a16:creationId xmlns:a16="http://schemas.microsoft.com/office/drawing/2014/main" id="{81A7C09F-E420-4863-90D8-F91131EC85F0}"/>
                    </a:ext>
                  </a:extLst>
                </p:cNvPr>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1" name="Freeform 14">
                  <a:extLst>
                    <a:ext uri="{FF2B5EF4-FFF2-40B4-BE49-F238E27FC236}">
                      <a16:creationId xmlns:a16="http://schemas.microsoft.com/office/drawing/2014/main" id="{D090F962-05BF-4022-BC95-3E923C940679}"/>
                    </a:ext>
                  </a:extLst>
                </p:cNvPr>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2" name="Freeform 15">
                  <a:extLst>
                    <a:ext uri="{FF2B5EF4-FFF2-40B4-BE49-F238E27FC236}">
                      <a16:creationId xmlns:a16="http://schemas.microsoft.com/office/drawing/2014/main" id="{2824EBBC-787F-4733-8C75-D5ADF615FAE2}"/>
                    </a:ext>
                  </a:extLst>
                </p:cNvPr>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3" name="Freeform 16">
                  <a:extLst>
                    <a:ext uri="{FF2B5EF4-FFF2-40B4-BE49-F238E27FC236}">
                      <a16:creationId xmlns:a16="http://schemas.microsoft.com/office/drawing/2014/main" id="{D1F342F1-413C-4643-A2FA-0E1CE4D154AE}"/>
                    </a:ext>
                  </a:extLst>
                </p:cNvPr>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4" name="Freeform 17">
                  <a:extLst>
                    <a:ext uri="{FF2B5EF4-FFF2-40B4-BE49-F238E27FC236}">
                      <a16:creationId xmlns:a16="http://schemas.microsoft.com/office/drawing/2014/main" id="{A670503D-0C20-4356-B172-3D59624E6614}"/>
                    </a:ext>
                  </a:extLst>
                </p:cNvPr>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5" name="Freeform 18">
                  <a:extLst>
                    <a:ext uri="{FF2B5EF4-FFF2-40B4-BE49-F238E27FC236}">
                      <a16:creationId xmlns:a16="http://schemas.microsoft.com/office/drawing/2014/main" id="{FD6A5D86-B676-48FB-9EFB-3FD65308E62F}"/>
                    </a:ext>
                  </a:extLst>
                </p:cNvPr>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6" name="Freeform 19">
                  <a:extLst>
                    <a:ext uri="{FF2B5EF4-FFF2-40B4-BE49-F238E27FC236}">
                      <a16:creationId xmlns:a16="http://schemas.microsoft.com/office/drawing/2014/main" id="{528BAF04-F16D-431E-BE36-B6FC7FBAB7B7}"/>
                    </a:ext>
                  </a:extLst>
                </p:cNvPr>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7" name="Freeform 20">
                  <a:extLst>
                    <a:ext uri="{FF2B5EF4-FFF2-40B4-BE49-F238E27FC236}">
                      <a16:creationId xmlns:a16="http://schemas.microsoft.com/office/drawing/2014/main" id="{77BCEEBA-1FE6-42AC-8DC4-CAD557644BE0}"/>
                    </a:ext>
                  </a:extLst>
                </p:cNvPr>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8" name="Freeform 116">
                  <a:extLst>
                    <a:ext uri="{FF2B5EF4-FFF2-40B4-BE49-F238E27FC236}">
                      <a16:creationId xmlns:a16="http://schemas.microsoft.com/office/drawing/2014/main" id="{1A01A2A8-03BE-499F-9727-948CCA6F9F6A}"/>
                    </a:ext>
                  </a:extLst>
                </p:cNvPr>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9" name="Freeform 117">
                  <a:extLst>
                    <a:ext uri="{FF2B5EF4-FFF2-40B4-BE49-F238E27FC236}">
                      <a16:creationId xmlns:a16="http://schemas.microsoft.com/office/drawing/2014/main" id="{CCFE7CEA-3AF7-409E-AAE2-48586CDE2A15}"/>
                    </a:ext>
                  </a:extLst>
                </p:cNvPr>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0" name="Freeform 118">
                  <a:extLst>
                    <a:ext uri="{FF2B5EF4-FFF2-40B4-BE49-F238E27FC236}">
                      <a16:creationId xmlns:a16="http://schemas.microsoft.com/office/drawing/2014/main" id="{37A85C24-A342-4234-8140-8DA90EBB0DBD}"/>
                    </a:ext>
                  </a:extLst>
                </p:cNvPr>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grpSp>
          <p:nvGrpSpPr>
            <p:cNvPr id="15" name="Group 383">
              <a:extLst>
                <a:ext uri="{FF2B5EF4-FFF2-40B4-BE49-F238E27FC236}">
                  <a16:creationId xmlns:a16="http://schemas.microsoft.com/office/drawing/2014/main" id="{2BCD22C6-0CBC-450F-AE0C-DB0403CEF309}"/>
                </a:ext>
              </a:extLst>
            </p:cNvPr>
            <p:cNvGrpSpPr/>
            <p:nvPr/>
          </p:nvGrpSpPr>
          <p:grpSpPr>
            <a:xfrm>
              <a:off x="3584347" y="1207329"/>
              <a:ext cx="2773471" cy="1960288"/>
              <a:chOff x="4713288" y="1038225"/>
              <a:chExt cx="2847975" cy="2012950"/>
            </a:xfrm>
            <a:grpFill/>
          </p:grpSpPr>
          <p:sp>
            <p:nvSpPr>
              <p:cNvPr id="16" name="Freeform 101">
                <a:extLst>
                  <a:ext uri="{FF2B5EF4-FFF2-40B4-BE49-F238E27FC236}">
                    <a16:creationId xmlns:a16="http://schemas.microsoft.com/office/drawing/2014/main" id="{D8C492AA-CF38-4185-9239-6CC419C2FAB2}"/>
                  </a:ext>
                </a:extLst>
              </p:cNvPr>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 name="Freeform 102">
                <a:extLst>
                  <a:ext uri="{FF2B5EF4-FFF2-40B4-BE49-F238E27FC236}">
                    <a16:creationId xmlns:a16="http://schemas.microsoft.com/office/drawing/2014/main" id="{4BD3EE17-3F53-4014-AFF9-28F5D13A9D22}"/>
                  </a:ext>
                </a:extLst>
              </p:cNvPr>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8" name="Freeform 103">
                <a:extLst>
                  <a:ext uri="{FF2B5EF4-FFF2-40B4-BE49-F238E27FC236}">
                    <a16:creationId xmlns:a16="http://schemas.microsoft.com/office/drawing/2014/main" id="{B3997498-F7E6-4192-AB20-07D965431047}"/>
                  </a:ext>
                </a:extLst>
              </p:cNvPr>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9" name="Freeform 104">
                <a:extLst>
                  <a:ext uri="{FF2B5EF4-FFF2-40B4-BE49-F238E27FC236}">
                    <a16:creationId xmlns:a16="http://schemas.microsoft.com/office/drawing/2014/main" id="{320BC9FA-A3F2-4101-B6DE-1DDBDCCE0D34}"/>
                  </a:ext>
                </a:extLst>
              </p:cNvPr>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0" name="Freeform 105">
                <a:extLst>
                  <a:ext uri="{FF2B5EF4-FFF2-40B4-BE49-F238E27FC236}">
                    <a16:creationId xmlns:a16="http://schemas.microsoft.com/office/drawing/2014/main" id="{BA806A36-C5D5-47FA-85E2-A9367F70883B}"/>
                  </a:ext>
                </a:extLst>
              </p:cNvPr>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1" name="Freeform 106">
                <a:extLst>
                  <a:ext uri="{FF2B5EF4-FFF2-40B4-BE49-F238E27FC236}">
                    <a16:creationId xmlns:a16="http://schemas.microsoft.com/office/drawing/2014/main" id="{C5EAE20F-7FE4-4BFB-B2E3-4F3CE5075730}"/>
                  </a:ext>
                </a:extLst>
              </p:cNvPr>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2" name="Freeform 107">
                <a:extLst>
                  <a:ext uri="{FF2B5EF4-FFF2-40B4-BE49-F238E27FC236}">
                    <a16:creationId xmlns:a16="http://schemas.microsoft.com/office/drawing/2014/main" id="{AE5977C9-6EE7-454B-A41C-992086AEAEC8}"/>
                  </a:ext>
                </a:extLst>
              </p:cNvPr>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3" name="Freeform 108">
                <a:extLst>
                  <a:ext uri="{FF2B5EF4-FFF2-40B4-BE49-F238E27FC236}">
                    <a16:creationId xmlns:a16="http://schemas.microsoft.com/office/drawing/2014/main" id="{28D805E1-AA34-4661-B9C8-B60D9508787F}"/>
                  </a:ext>
                </a:extLst>
              </p:cNvPr>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4" name="Freeform 109">
                <a:extLst>
                  <a:ext uri="{FF2B5EF4-FFF2-40B4-BE49-F238E27FC236}">
                    <a16:creationId xmlns:a16="http://schemas.microsoft.com/office/drawing/2014/main" id="{DCE0B00F-A9C9-4CEE-8B45-DD196D1FB870}"/>
                  </a:ext>
                </a:extLst>
              </p:cNvPr>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5" name="Freeform 110">
                <a:extLst>
                  <a:ext uri="{FF2B5EF4-FFF2-40B4-BE49-F238E27FC236}">
                    <a16:creationId xmlns:a16="http://schemas.microsoft.com/office/drawing/2014/main" id="{CB16EF14-DF6C-44F4-B2D6-2633B83B558E}"/>
                  </a:ext>
                </a:extLst>
              </p:cNvPr>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6" name="Freeform 111">
                <a:extLst>
                  <a:ext uri="{FF2B5EF4-FFF2-40B4-BE49-F238E27FC236}">
                    <a16:creationId xmlns:a16="http://schemas.microsoft.com/office/drawing/2014/main" id="{9CC583FD-F3E9-42BF-8486-AD827BF76299}"/>
                  </a:ext>
                </a:extLst>
              </p:cNvPr>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7" name="Freeform 112">
                <a:extLst>
                  <a:ext uri="{FF2B5EF4-FFF2-40B4-BE49-F238E27FC236}">
                    <a16:creationId xmlns:a16="http://schemas.microsoft.com/office/drawing/2014/main" id="{6FFAB6DE-8EF9-40C4-BC27-0B3BD5DC62F9}"/>
                  </a:ext>
                </a:extLst>
              </p:cNvPr>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8" name="Freeform 113">
                <a:extLst>
                  <a:ext uri="{FF2B5EF4-FFF2-40B4-BE49-F238E27FC236}">
                    <a16:creationId xmlns:a16="http://schemas.microsoft.com/office/drawing/2014/main" id="{87AAD433-ABCF-498A-9BF5-6DC0C9C821E0}"/>
                  </a:ext>
                </a:extLst>
              </p:cNvPr>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9" name="Freeform 114">
                <a:extLst>
                  <a:ext uri="{FF2B5EF4-FFF2-40B4-BE49-F238E27FC236}">
                    <a16:creationId xmlns:a16="http://schemas.microsoft.com/office/drawing/2014/main" id="{FC0AE632-5965-4596-8F85-7EFF2AF2CCB7}"/>
                  </a:ext>
                </a:extLst>
              </p:cNvPr>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0" name="Freeform 115">
                <a:extLst>
                  <a:ext uri="{FF2B5EF4-FFF2-40B4-BE49-F238E27FC236}">
                    <a16:creationId xmlns:a16="http://schemas.microsoft.com/office/drawing/2014/main" id="{3861087A-CC38-4635-9F86-3509E27E0442}"/>
                  </a:ext>
                </a:extLst>
              </p:cNvPr>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1" name="Freeform 119">
                <a:extLst>
                  <a:ext uri="{FF2B5EF4-FFF2-40B4-BE49-F238E27FC236}">
                    <a16:creationId xmlns:a16="http://schemas.microsoft.com/office/drawing/2014/main" id="{D11C953B-8ED3-48DA-BEBB-5F3D3D98954E}"/>
                  </a:ext>
                </a:extLst>
              </p:cNvPr>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2" name="Freeform 120">
                <a:extLst>
                  <a:ext uri="{FF2B5EF4-FFF2-40B4-BE49-F238E27FC236}">
                    <a16:creationId xmlns:a16="http://schemas.microsoft.com/office/drawing/2014/main" id="{B35DA12C-7BBC-4A63-B66F-242ECF61191E}"/>
                  </a:ext>
                </a:extLst>
              </p:cNvPr>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3" name="Freeform 121">
                <a:extLst>
                  <a:ext uri="{FF2B5EF4-FFF2-40B4-BE49-F238E27FC236}">
                    <a16:creationId xmlns:a16="http://schemas.microsoft.com/office/drawing/2014/main" id="{C3EC1DBF-693D-445E-806E-CD0B2952CA2F}"/>
                  </a:ext>
                </a:extLst>
              </p:cNvPr>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4" name="Freeform 122">
                <a:extLst>
                  <a:ext uri="{FF2B5EF4-FFF2-40B4-BE49-F238E27FC236}">
                    <a16:creationId xmlns:a16="http://schemas.microsoft.com/office/drawing/2014/main" id="{36E57684-6BA2-4B0C-B1AB-53FEC8D97819}"/>
                  </a:ext>
                </a:extLst>
              </p:cNvPr>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5" name="Freeform 123">
                <a:extLst>
                  <a:ext uri="{FF2B5EF4-FFF2-40B4-BE49-F238E27FC236}">
                    <a16:creationId xmlns:a16="http://schemas.microsoft.com/office/drawing/2014/main" id="{4948ABB9-9511-4590-8569-F2B0ECC4DDB3}"/>
                  </a:ext>
                </a:extLst>
              </p:cNvPr>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6" name="Freeform 124">
                <a:extLst>
                  <a:ext uri="{FF2B5EF4-FFF2-40B4-BE49-F238E27FC236}">
                    <a16:creationId xmlns:a16="http://schemas.microsoft.com/office/drawing/2014/main" id="{ACC81AAA-EB8C-4AE0-AB33-BBD22154A1BC}"/>
                  </a:ext>
                </a:extLst>
              </p:cNvPr>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7" name="Freeform 125">
                <a:extLst>
                  <a:ext uri="{FF2B5EF4-FFF2-40B4-BE49-F238E27FC236}">
                    <a16:creationId xmlns:a16="http://schemas.microsoft.com/office/drawing/2014/main" id="{97FE7C47-A99F-4520-A44C-1A403D5A34D7}"/>
                  </a:ext>
                </a:extLst>
              </p:cNvPr>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8" name="Freeform 126">
                <a:extLst>
                  <a:ext uri="{FF2B5EF4-FFF2-40B4-BE49-F238E27FC236}">
                    <a16:creationId xmlns:a16="http://schemas.microsoft.com/office/drawing/2014/main" id="{B4C3B159-0257-406A-B11A-A6DB3ED11D1A}"/>
                  </a:ext>
                </a:extLst>
              </p:cNvPr>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9" name="Freeform 127">
                <a:extLst>
                  <a:ext uri="{FF2B5EF4-FFF2-40B4-BE49-F238E27FC236}">
                    <a16:creationId xmlns:a16="http://schemas.microsoft.com/office/drawing/2014/main" id="{25619095-0F10-4893-B0D7-FBE8DE4391C4}"/>
                  </a:ext>
                </a:extLst>
              </p:cNvPr>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0" name="Freeform 128">
                <a:extLst>
                  <a:ext uri="{FF2B5EF4-FFF2-40B4-BE49-F238E27FC236}">
                    <a16:creationId xmlns:a16="http://schemas.microsoft.com/office/drawing/2014/main" id="{F010AB41-616D-4333-A8F6-5A0873EF50CB}"/>
                  </a:ext>
                </a:extLst>
              </p:cNvPr>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1" name="Freeform 129">
                <a:extLst>
                  <a:ext uri="{FF2B5EF4-FFF2-40B4-BE49-F238E27FC236}">
                    <a16:creationId xmlns:a16="http://schemas.microsoft.com/office/drawing/2014/main" id="{CC29F608-4BC1-4421-A0C6-75E2B4BB2766}"/>
                  </a:ext>
                </a:extLst>
              </p:cNvPr>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2" name="Freeform 130">
                <a:extLst>
                  <a:ext uri="{FF2B5EF4-FFF2-40B4-BE49-F238E27FC236}">
                    <a16:creationId xmlns:a16="http://schemas.microsoft.com/office/drawing/2014/main" id="{FDA277A6-C7E7-4C43-81A8-F6C65AD5A915}"/>
                  </a:ext>
                </a:extLst>
              </p:cNvPr>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3" name="Freeform 131">
                <a:extLst>
                  <a:ext uri="{FF2B5EF4-FFF2-40B4-BE49-F238E27FC236}">
                    <a16:creationId xmlns:a16="http://schemas.microsoft.com/office/drawing/2014/main" id="{4620D1C7-22A1-4E7E-95A8-B0F20EB457E7}"/>
                  </a:ext>
                </a:extLst>
              </p:cNvPr>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4" name="Freeform 132">
                <a:extLst>
                  <a:ext uri="{FF2B5EF4-FFF2-40B4-BE49-F238E27FC236}">
                    <a16:creationId xmlns:a16="http://schemas.microsoft.com/office/drawing/2014/main" id="{A9C51B08-6F81-4067-9AE8-5D4A75F22654}"/>
                  </a:ext>
                </a:extLst>
              </p:cNvPr>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5" name="Freeform 133">
                <a:extLst>
                  <a:ext uri="{FF2B5EF4-FFF2-40B4-BE49-F238E27FC236}">
                    <a16:creationId xmlns:a16="http://schemas.microsoft.com/office/drawing/2014/main" id="{8C7A5FF6-22CB-4B64-88EA-566E053678F2}"/>
                  </a:ext>
                </a:extLst>
              </p:cNvPr>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6" name="Freeform 134">
                <a:extLst>
                  <a:ext uri="{FF2B5EF4-FFF2-40B4-BE49-F238E27FC236}">
                    <a16:creationId xmlns:a16="http://schemas.microsoft.com/office/drawing/2014/main" id="{DF53070C-9B7B-4EEA-9849-85F39179E05A}"/>
                  </a:ext>
                </a:extLst>
              </p:cNvPr>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7" name="Freeform 135">
                <a:extLst>
                  <a:ext uri="{FF2B5EF4-FFF2-40B4-BE49-F238E27FC236}">
                    <a16:creationId xmlns:a16="http://schemas.microsoft.com/office/drawing/2014/main" id="{EED1B243-6D60-4C82-8BFA-8C0CA62D8935}"/>
                  </a:ext>
                </a:extLst>
              </p:cNvPr>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8" name="Freeform 136">
                <a:extLst>
                  <a:ext uri="{FF2B5EF4-FFF2-40B4-BE49-F238E27FC236}">
                    <a16:creationId xmlns:a16="http://schemas.microsoft.com/office/drawing/2014/main" id="{D8930F68-1DD5-40CF-8785-C06697E2095B}"/>
                  </a:ext>
                </a:extLst>
              </p:cNvPr>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9" name="Freeform 137">
                <a:extLst>
                  <a:ext uri="{FF2B5EF4-FFF2-40B4-BE49-F238E27FC236}">
                    <a16:creationId xmlns:a16="http://schemas.microsoft.com/office/drawing/2014/main" id="{8D9F3C97-A430-485A-9BBF-12ABAECE5986}"/>
                  </a:ext>
                </a:extLst>
              </p:cNvPr>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0" name="Freeform 138">
                <a:extLst>
                  <a:ext uri="{FF2B5EF4-FFF2-40B4-BE49-F238E27FC236}">
                    <a16:creationId xmlns:a16="http://schemas.microsoft.com/office/drawing/2014/main" id="{F1864BAE-AFC7-468C-94E6-6205AB0C5B8F}"/>
                  </a:ext>
                </a:extLst>
              </p:cNvPr>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1" name="Freeform 139">
                <a:extLst>
                  <a:ext uri="{FF2B5EF4-FFF2-40B4-BE49-F238E27FC236}">
                    <a16:creationId xmlns:a16="http://schemas.microsoft.com/office/drawing/2014/main" id="{DCCE6517-9C8D-4C36-9195-936EE0BCAB22}"/>
                  </a:ext>
                </a:extLst>
              </p:cNvPr>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2" name="Freeform 140">
                <a:extLst>
                  <a:ext uri="{FF2B5EF4-FFF2-40B4-BE49-F238E27FC236}">
                    <a16:creationId xmlns:a16="http://schemas.microsoft.com/office/drawing/2014/main" id="{4AFC2F42-3B28-4881-9E51-5B42D40B8172}"/>
                  </a:ext>
                </a:extLst>
              </p:cNvPr>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3" name="Freeform 141">
                <a:extLst>
                  <a:ext uri="{FF2B5EF4-FFF2-40B4-BE49-F238E27FC236}">
                    <a16:creationId xmlns:a16="http://schemas.microsoft.com/office/drawing/2014/main" id="{89E4586F-C032-44AC-999A-058DCC0A7702}"/>
                  </a:ext>
                </a:extLst>
              </p:cNvPr>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4" name="Freeform 142">
                <a:extLst>
                  <a:ext uri="{FF2B5EF4-FFF2-40B4-BE49-F238E27FC236}">
                    <a16:creationId xmlns:a16="http://schemas.microsoft.com/office/drawing/2014/main" id="{91C4104B-5E29-49B5-835F-4586246A9435}"/>
                  </a:ext>
                </a:extLst>
              </p:cNvPr>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5" name="Freeform 143">
                <a:extLst>
                  <a:ext uri="{FF2B5EF4-FFF2-40B4-BE49-F238E27FC236}">
                    <a16:creationId xmlns:a16="http://schemas.microsoft.com/office/drawing/2014/main" id="{4050234E-72E6-448E-BB95-637BBDA5C41A}"/>
                  </a:ext>
                </a:extLst>
              </p:cNvPr>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6" name="Freeform 144">
                <a:extLst>
                  <a:ext uri="{FF2B5EF4-FFF2-40B4-BE49-F238E27FC236}">
                    <a16:creationId xmlns:a16="http://schemas.microsoft.com/office/drawing/2014/main" id="{1F5E419B-4EE2-4830-8FDF-76AB623D14C1}"/>
                  </a:ext>
                </a:extLst>
              </p:cNvPr>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7" name="Freeform 145">
                <a:extLst>
                  <a:ext uri="{FF2B5EF4-FFF2-40B4-BE49-F238E27FC236}">
                    <a16:creationId xmlns:a16="http://schemas.microsoft.com/office/drawing/2014/main" id="{81BBBCE0-0F28-452C-BED1-3B8334A0EB9F}"/>
                  </a:ext>
                </a:extLst>
              </p:cNvPr>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8" name="Freeform 146">
                <a:extLst>
                  <a:ext uri="{FF2B5EF4-FFF2-40B4-BE49-F238E27FC236}">
                    <a16:creationId xmlns:a16="http://schemas.microsoft.com/office/drawing/2014/main" id="{1308E4F8-0FCB-4C9A-A4EF-899D36C4BB9D}"/>
                  </a:ext>
                </a:extLst>
              </p:cNvPr>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9" name="Freeform 147">
                <a:extLst>
                  <a:ext uri="{FF2B5EF4-FFF2-40B4-BE49-F238E27FC236}">
                    <a16:creationId xmlns:a16="http://schemas.microsoft.com/office/drawing/2014/main" id="{83273553-89EB-46C9-A247-32E1ECD6DF97}"/>
                  </a:ext>
                </a:extLst>
              </p:cNvPr>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0" name="Freeform 148">
                <a:extLst>
                  <a:ext uri="{FF2B5EF4-FFF2-40B4-BE49-F238E27FC236}">
                    <a16:creationId xmlns:a16="http://schemas.microsoft.com/office/drawing/2014/main" id="{498F41AA-C156-4F1C-84FD-2AFE595E3DA4}"/>
                  </a:ext>
                </a:extLst>
              </p:cNvPr>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1" name="Freeform 149">
                <a:extLst>
                  <a:ext uri="{FF2B5EF4-FFF2-40B4-BE49-F238E27FC236}">
                    <a16:creationId xmlns:a16="http://schemas.microsoft.com/office/drawing/2014/main" id="{82170F07-A3D8-4A26-8B41-0EDF87DCB8B7}"/>
                  </a:ext>
                </a:extLst>
              </p:cNvPr>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2" name="Freeform 150">
                <a:extLst>
                  <a:ext uri="{FF2B5EF4-FFF2-40B4-BE49-F238E27FC236}">
                    <a16:creationId xmlns:a16="http://schemas.microsoft.com/office/drawing/2014/main" id="{9CE4A3C8-427C-4838-A9F7-F5EB61520C40}"/>
                  </a:ext>
                </a:extLst>
              </p:cNvPr>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3" name="Freeform 151">
                <a:extLst>
                  <a:ext uri="{FF2B5EF4-FFF2-40B4-BE49-F238E27FC236}">
                    <a16:creationId xmlns:a16="http://schemas.microsoft.com/office/drawing/2014/main" id="{10562A60-AF39-4D54-9A84-83461039F9D4}"/>
                  </a:ext>
                </a:extLst>
              </p:cNvPr>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4" name="Freeform 152">
                <a:extLst>
                  <a:ext uri="{FF2B5EF4-FFF2-40B4-BE49-F238E27FC236}">
                    <a16:creationId xmlns:a16="http://schemas.microsoft.com/office/drawing/2014/main" id="{9B4EBBA2-0EBE-48B5-9FD7-E568ACE48342}"/>
                  </a:ext>
                </a:extLst>
              </p:cNvPr>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5" name="Freeform 153">
                <a:extLst>
                  <a:ext uri="{FF2B5EF4-FFF2-40B4-BE49-F238E27FC236}">
                    <a16:creationId xmlns:a16="http://schemas.microsoft.com/office/drawing/2014/main" id="{8D404990-92E4-4F52-862A-B492BEF6E3FF}"/>
                  </a:ext>
                </a:extLst>
              </p:cNvPr>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6" name="Freeform 154">
                <a:extLst>
                  <a:ext uri="{FF2B5EF4-FFF2-40B4-BE49-F238E27FC236}">
                    <a16:creationId xmlns:a16="http://schemas.microsoft.com/office/drawing/2014/main" id="{8D8CF1C5-EE35-4E24-B7A5-0762D8C2FE29}"/>
                  </a:ext>
                </a:extLst>
              </p:cNvPr>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7" name="Freeform 155">
                <a:extLst>
                  <a:ext uri="{FF2B5EF4-FFF2-40B4-BE49-F238E27FC236}">
                    <a16:creationId xmlns:a16="http://schemas.microsoft.com/office/drawing/2014/main" id="{E9F439F8-B447-421A-AC74-B58601FE240C}"/>
                  </a:ext>
                </a:extLst>
              </p:cNvPr>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8" name="Freeform 156">
                <a:extLst>
                  <a:ext uri="{FF2B5EF4-FFF2-40B4-BE49-F238E27FC236}">
                    <a16:creationId xmlns:a16="http://schemas.microsoft.com/office/drawing/2014/main" id="{99C8694F-75CC-4C53-8F4F-0E082AD83609}"/>
                  </a:ext>
                </a:extLst>
              </p:cNvPr>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9" name="Freeform 157">
                <a:extLst>
                  <a:ext uri="{FF2B5EF4-FFF2-40B4-BE49-F238E27FC236}">
                    <a16:creationId xmlns:a16="http://schemas.microsoft.com/office/drawing/2014/main" id="{2253E6F8-8703-48C0-BC80-BC38EED6BC47}"/>
                  </a:ext>
                </a:extLst>
              </p:cNvPr>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0" name="Freeform 158">
                <a:extLst>
                  <a:ext uri="{FF2B5EF4-FFF2-40B4-BE49-F238E27FC236}">
                    <a16:creationId xmlns:a16="http://schemas.microsoft.com/office/drawing/2014/main" id="{13287720-013F-4927-9642-5078547443B1}"/>
                  </a:ext>
                </a:extLst>
              </p:cNvPr>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1" name="Freeform 159">
                <a:extLst>
                  <a:ext uri="{FF2B5EF4-FFF2-40B4-BE49-F238E27FC236}">
                    <a16:creationId xmlns:a16="http://schemas.microsoft.com/office/drawing/2014/main" id="{4FA1463D-3D8D-4156-A639-BAC3EA5DC369}"/>
                  </a:ext>
                </a:extLst>
              </p:cNvPr>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2" name="Freeform 160">
                <a:extLst>
                  <a:ext uri="{FF2B5EF4-FFF2-40B4-BE49-F238E27FC236}">
                    <a16:creationId xmlns:a16="http://schemas.microsoft.com/office/drawing/2014/main" id="{838CEE7A-5D58-47BE-82C7-A31E4FF281E3}"/>
                  </a:ext>
                </a:extLst>
              </p:cNvPr>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3" name="Freeform 161">
                <a:extLst>
                  <a:ext uri="{FF2B5EF4-FFF2-40B4-BE49-F238E27FC236}">
                    <a16:creationId xmlns:a16="http://schemas.microsoft.com/office/drawing/2014/main" id="{2380FE9C-B56D-40CE-B4E6-006BF23FD255}"/>
                  </a:ext>
                </a:extLst>
              </p:cNvPr>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4" name="Freeform 162">
                <a:extLst>
                  <a:ext uri="{FF2B5EF4-FFF2-40B4-BE49-F238E27FC236}">
                    <a16:creationId xmlns:a16="http://schemas.microsoft.com/office/drawing/2014/main" id="{627E0CB0-E0DE-4810-9328-E230C335EA40}"/>
                  </a:ext>
                </a:extLst>
              </p:cNvPr>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5" name="Freeform 164">
                <a:extLst>
                  <a:ext uri="{FF2B5EF4-FFF2-40B4-BE49-F238E27FC236}">
                    <a16:creationId xmlns:a16="http://schemas.microsoft.com/office/drawing/2014/main" id="{F1D9E8DF-0FAD-4620-826E-5212E04AD8FB}"/>
                  </a:ext>
                </a:extLst>
              </p:cNvPr>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6" name="Freeform 165">
                <a:extLst>
                  <a:ext uri="{FF2B5EF4-FFF2-40B4-BE49-F238E27FC236}">
                    <a16:creationId xmlns:a16="http://schemas.microsoft.com/office/drawing/2014/main" id="{CC833131-ABA7-4C7C-AD1F-568D6A3BA493}"/>
                  </a:ext>
                </a:extLst>
              </p:cNvPr>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7" name="Freeform 166">
                <a:extLst>
                  <a:ext uri="{FF2B5EF4-FFF2-40B4-BE49-F238E27FC236}">
                    <a16:creationId xmlns:a16="http://schemas.microsoft.com/office/drawing/2014/main" id="{3C6A8871-92CC-4116-A1B0-043232468F19}"/>
                  </a:ext>
                </a:extLst>
              </p:cNvPr>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8" name="Freeform 167">
                <a:extLst>
                  <a:ext uri="{FF2B5EF4-FFF2-40B4-BE49-F238E27FC236}">
                    <a16:creationId xmlns:a16="http://schemas.microsoft.com/office/drawing/2014/main" id="{0EEACE2F-6357-4777-88A4-71DBBD59E76E}"/>
                  </a:ext>
                </a:extLst>
              </p:cNvPr>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9" name="Freeform 168">
                <a:extLst>
                  <a:ext uri="{FF2B5EF4-FFF2-40B4-BE49-F238E27FC236}">
                    <a16:creationId xmlns:a16="http://schemas.microsoft.com/office/drawing/2014/main" id="{2D17E737-B2E5-4503-BEFE-21F2758CA2BF}"/>
                  </a:ext>
                </a:extLst>
              </p:cNvPr>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0" name="Freeform 169">
                <a:extLst>
                  <a:ext uri="{FF2B5EF4-FFF2-40B4-BE49-F238E27FC236}">
                    <a16:creationId xmlns:a16="http://schemas.microsoft.com/office/drawing/2014/main" id="{2873EA16-E4D9-46FF-A5A9-09124FFBB615}"/>
                  </a:ext>
                </a:extLst>
              </p:cNvPr>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1" name="Freeform 170">
                <a:extLst>
                  <a:ext uri="{FF2B5EF4-FFF2-40B4-BE49-F238E27FC236}">
                    <a16:creationId xmlns:a16="http://schemas.microsoft.com/office/drawing/2014/main" id="{F0EC5ED2-699B-4F98-8782-C29A8E92BCDC}"/>
                  </a:ext>
                </a:extLst>
              </p:cNvPr>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2" name="Freeform 171">
                <a:extLst>
                  <a:ext uri="{FF2B5EF4-FFF2-40B4-BE49-F238E27FC236}">
                    <a16:creationId xmlns:a16="http://schemas.microsoft.com/office/drawing/2014/main" id="{6662B52C-4712-4323-ACAA-CCE39800F80B}"/>
                  </a:ext>
                </a:extLst>
              </p:cNvPr>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sp>
        <p:nvSpPr>
          <p:cNvPr id="6" name="Text Placeholder 5">
            <a:extLst>
              <a:ext uri="{FF2B5EF4-FFF2-40B4-BE49-F238E27FC236}">
                <a16:creationId xmlns:a16="http://schemas.microsoft.com/office/drawing/2014/main" id="{770BFC9B-4D65-4457-91A8-3536DFB49A25}"/>
              </a:ext>
            </a:extLst>
          </p:cNvPr>
          <p:cNvSpPr>
            <a:spLocks noGrp="1"/>
          </p:cNvSpPr>
          <p:nvPr>
            <p:ph type="body" sz="quarter" idx="13"/>
          </p:nvPr>
        </p:nvSpPr>
        <p:spPr>
          <a:xfrm>
            <a:off x="227013" y="122713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4" name="Text Placeholder 5">
            <a:extLst>
              <a:ext uri="{FF2B5EF4-FFF2-40B4-BE49-F238E27FC236}">
                <a16:creationId xmlns:a16="http://schemas.microsoft.com/office/drawing/2014/main" id="{EEDC2475-C565-4C54-97C2-83F807EAA8E8}"/>
              </a:ext>
            </a:extLst>
          </p:cNvPr>
          <p:cNvSpPr>
            <a:spLocks noGrp="1"/>
          </p:cNvSpPr>
          <p:nvPr>
            <p:ph type="body" sz="quarter" idx="14"/>
          </p:nvPr>
        </p:nvSpPr>
        <p:spPr>
          <a:xfrm>
            <a:off x="4987792" y="122713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5" name="Text Placeholder 5">
            <a:extLst>
              <a:ext uri="{FF2B5EF4-FFF2-40B4-BE49-F238E27FC236}">
                <a16:creationId xmlns:a16="http://schemas.microsoft.com/office/drawing/2014/main" id="{D45C3DFB-6485-4A3A-AD29-4254A80C88A2}"/>
              </a:ext>
            </a:extLst>
          </p:cNvPr>
          <p:cNvSpPr>
            <a:spLocks noGrp="1"/>
          </p:cNvSpPr>
          <p:nvPr>
            <p:ph type="body" sz="quarter" idx="15"/>
          </p:nvPr>
        </p:nvSpPr>
        <p:spPr>
          <a:xfrm>
            <a:off x="227013" y="277866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6" name="Text Placeholder 5">
            <a:extLst>
              <a:ext uri="{FF2B5EF4-FFF2-40B4-BE49-F238E27FC236}">
                <a16:creationId xmlns:a16="http://schemas.microsoft.com/office/drawing/2014/main" id="{6FD226D4-BE61-49FB-A324-61F32BF1335E}"/>
              </a:ext>
            </a:extLst>
          </p:cNvPr>
          <p:cNvSpPr>
            <a:spLocks noGrp="1"/>
          </p:cNvSpPr>
          <p:nvPr>
            <p:ph type="body" sz="quarter" idx="16"/>
          </p:nvPr>
        </p:nvSpPr>
        <p:spPr>
          <a:xfrm>
            <a:off x="4987792" y="277866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7" name="Text Placeholder 5">
            <a:extLst>
              <a:ext uri="{FF2B5EF4-FFF2-40B4-BE49-F238E27FC236}">
                <a16:creationId xmlns:a16="http://schemas.microsoft.com/office/drawing/2014/main" id="{B13CFE4C-D0C1-4103-A33F-5750369132A6}"/>
              </a:ext>
            </a:extLst>
          </p:cNvPr>
          <p:cNvSpPr>
            <a:spLocks noGrp="1"/>
          </p:cNvSpPr>
          <p:nvPr>
            <p:ph type="body" sz="quarter" idx="17"/>
          </p:nvPr>
        </p:nvSpPr>
        <p:spPr>
          <a:xfrm>
            <a:off x="227013" y="433019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8" name="Text Placeholder 5">
            <a:extLst>
              <a:ext uri="{FF2B5EF4-FFF2-40B4-BE49-F238E27FC236}">
                <a16:creationId xmlns:a16="http://schemas.microsoft.com/office/drawing/2014/main" id="{6E489A5E-0B11-43FA-A2CD-4A7D6DC5EDA2}"/>
              </a:ext>
            </a:extLst>
          </p:cNvPr>
          <p:cNvSpPr>
            <a:spLocks noGrp="1"/>
          </p:cNvSpPr>
          <p:nvPr>
            <p:ph type="body" sz="quarter" idx="18"/>
          </p:nvPr>
        </p:nvSpPr>
        <p:spPr>
          <a:xfrm>
            <a:off x="4987792" y="433019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9" name="Espace réservé du texte 2">
            <a:extLst>
              <a:ext uri="{FF2B5EF4-FFF2-40B4-BE49-F238E27FC236}">
                <a16:creationId xmlns:a16="http://schemas.microsoft.com/office/drawing/2014/main" id="{62B7012F-E062-4638-AAE5-3A4E6E6EAF38}"/>
              </a:ext>
            </a:extLst>
          </p:cNvPr>
          <p:cNvSpPr>
            <a:spLocks noGrp="1"/>
          </p:cNvSpPr>
          <p:nvPr>
            <p:ph idx="19" hasCustomPrompt="1"/>
          </p:nvPr>
        </p:nvSpPr>
        <p:spPr>
          <a:xfrm>
            <a:off x="9493601" y="1308936"/>
            <a:ext cx="2336799" cy="710363"/>
          </a:xfrm>
          <a:prstGeom prst="rect">
            <a:avLst/>
          </a:prstGeom>
        </p:spPr>
        <p:txBody>
          <a:bodyPr vert="horz" lIns="91440" tIns="360000" rIns="91440" bIns="0" rtlCol="0" anchor="ctr" anchorCtr="0">
            <a:normAutofit/>
          </a:bodyPr>
          <a:lstStyle>
            <a:lvl1pPr marL="0" indent="0" algn="ctr">
              <a:lnSpc>
                <a:spcPts val="1420"/>
              </a:lnSpc>
              <a:buNone/>
              <a:defRPr sz="5400" b="1" baseline="0">
                <a:solidFill>
                  <a:schemeClr val="bg1"/>
                </a:solidFill>
                <a:latin typeface="Arial" panose="020B0604020202020204" pitchFamily="34" charset="0"/>
                <a:cs typeface="Arial" panose="020B0604020202020204" pitchFamily="34" charset="0"/>
              </a:defRPr>
            </a:lvl1pPr>
          </a:lstStyle>
          <a:p>
            <a:r>
              <a:rPr lang="fr-FR"/>
              <a:t>XX %</a:t>
            </a:r>
          </a:p>
        </p:txBody>
      </p:sp>
      <p:sp>
        <p:nvSpPr>
          <p:cNvPr id="190" name="Espace réservé du texte 2">
            <a:extLst>
              <a:ext uri="{FF2B5EF4-FFF2-40B4-BE49-F238E27FC236}">
                <a16:creationId xmlns:a16="http://schemas.microsoft.com/office/drawing/2014/main" id="{43FE7A84-E8E7-4EA5-8F9D-A5195EB20B4E}"/>
              </a:ext>
            </a:extLst>
          </p:cNvPr>
          <p:cNvSpPr>
            <a:spLocks noGrp="1"/>
          </p:cNvSpPr>
          <p:nvPr>
            <p:ph idx="20" hasCustomPrompt="1"/>
          </p:nvPr>
        </p:nvSpPr>
        <p:spPr>
          <a:xfrm>
            <a:off x="9493601" y="4020953"/>
            <a:ext cx="2336799" cy="710363"/>
          </a:xfrm>
          <a:prstGeom prst="rect">
            <a:avLst/>
          </a:prstGeom>
        </p:spPr>
        <p:txBody>
          <a:bodyPr vert="horz" lIns="91440" tIns="360000" rIns="91440" bIns="0" rtlCol="0" anchor="ctr" anchorCtr="0">
            <a:normAutofit/>
          </a:bodyPr>
          <a:lstStyle>
            <a:lvl1pPr marL="0" indent="0" algn="ctr">
              <a:lnSpc>
                <a:spcPts val="1420"/>
              </a:lnSpc>
              <a:buNone/>
              <a:defRPr sz="5400" b="1" baseline="0">
                <a:solidFill>
                  <a:schemeClr val="bg1"/>
                </a:solidFill>
                <a:latin typeface="Arial" panose="020B0604020202020204" pitchFamily="34" charset="0"/>
                <a:cs typeface="Arial" panose="020B0604020202020204" pitchFamily="34" charset="0"/>
              </a:defRPr>
            </a:lvl1pPr>
          </a:lstStyle>
          <a:p>
            <a:r>
              <a:rPr lang="fr-FR"/>
              <a:t>XX %</a:t>
            </a:r>
          </a:p>
        </p:txBody>
      </p:sp>
      <p:sp>
        <p:nvSpPr>
          <p:cNvPr id="194" name="Text Placeholder 193">
            <a:extLst>
              <a:ext uri="{FF2B5EF4-FFF2-40B4-BE49-F238E27FC236}">
                <a16:creationId xmlns:a16="http://schemas.microsoft.com/office/drawing/2014/main" id="{FB3A01F1-AA85-4013-8B83-11DEDBFCEAEA}"/>
              </a:ext>
            </a:extLst>
          </p:cNvPr>
          <p:cNvSpPr>
            <a:spLocks noGrp="1"/>
          </p:cNvSpPr>
          <p:nvPr>
            <p:ph type="body" sz="quarter" idx="21"/>
          </p:nvPr>
        </p:nvSpPr>
        <p:spPr>
          <a:xfrm>
            <a:off x="9493600" y="2043113"/>
            <a:ext cx="2336800" cy="468312"/>
          </a:xfrm>
        </p:spPr>
        <p:txBody>
          <a:bodyPr>
            <a:noAutofit/>
          </a:bodyPr>
          <a:lstStyle>
            <a:lvl1pPr marL="0" indent="0" algn="ctr">
              <a:buNone/>
              <a:defRPr sz="1100" baseline="0">
                <a:solidFill>
                  <a:schemeClr val="bg1"/>
                </a:solidFill>
              </a:defRPr>
            </a:lvl1pPr>
            <a:lvl2pPr marL="179387" indent="0" algn="ctr">
              <a:buNone/>
              <a:defRPr sz="1100" baseline="0">
                <a:solidFill>
                  <a:schemeClr val="bg1"/>
                </a:solidFill>
              </a:defRPr>
            </a:lvl2pPr>
            <a:lvl3pPr marL="358775" indent="0" algn="ctr">
              <a:buNone/>
              <a:defRPr sz="1050" baseline="0">
                <a:solidFill>
                  <a:schemeClr val="bg1"/>
                </a:solidFill>
              </a:defRPr>
            </a:lvl3pPr>
            <a:lvl4pPr marL="538162" indent="0" algn="ctr">
              <a:buNone/>
              <a:defRPr sz="1050" baseline="0">
                <a:solidFill>
                  <a:schemeClr val="bg1"/>
                </a:solidFill>
              </a:defRPr>
            </a:lvl4pPr>
            <a:lvl5pPr marL="717550" indent="0" algn="ctr">
              <a:buNone/>
              <a:defRPr sz="1050" baseline="0">
                <a:solidFill>
                  <a:schemeClr val="bg1"/>
                </a:solidFill>
              </a:defRPr>
            </a:lvl5pPr>
          </a:lstStyle>
          <a:p>
            <a:pPr lvl="0"/>
            <a:r>
              <a:rPr lang="en-US"/>
              <a:t>Edit Master text styles</a:t>
            </a:r>
          </a:p>
        </p:txBody>
      </p:sp>
      <p:sp>
        <p:nvSpPr>
          <p:cNvPr id="195" name="Text Placeholder 193">
            <a:extLst>
              <a:ext uri="{FF2B5EF4-FFF2-40B4-BE49-F238E27FC236}">
                <a16:creationId xmlns:a16="http://schemas.microsoft.com/office/drawing/2014/main" id="{7C98DCAB-0A3B-4407-8EBF-A432649081A7}"/>
              </a:ext>
            </a:extLst>
          </p:cNvPr>
          <p:cNvSpPr>
            <a:spLocks noGrp="1"/>
          </p:cNvSpPr>
          <p:nvPr>
            <p:ph type="body" sz="quarter" idx="22"/>
          </p:nvPr>
        </p:nvSpPr>
        <p:spPr>
          <a:xfrm>
            <a:off x="9493600" y="4762719"/>
            <a:ext cx="2336800" cy="468312"/>
          </a:xfrm>
        </p:spPr>
        <p:txBody>
          <a:bodyPr>
            <a:noAutofit/>
          </a:bodyPr>
          <a:lstStyle>
            <a:lvl1pPr marL="0" indent="0" algn="ctr">
              <a:buNone/>
              <a:defRPr sz="1100" baseline="0">
                <a:solidFill>
                  <a:schemeClr val="bg1"/>
                </a:solidFill>
              </a:defRPr>
            </a:lvl1pPr>
            <a:lvl2pPr marL="179387" indent="0" algn="ctr">
              <a:buNone/>
              <a:defRPr sz="1100" baseline="0">
                <a:solidFill>
                  <a:schemeClr val="bg1"/>
                </a:solidFill>
              </a:defRPr>
            </a:lvl2pPr>
            <a:lvl3pPr marL="358775" indent="0" algn="ctr">
              <a:buNone/>
              <a:defRPr sz="1050" baseline="0">
                <a:solidFill>
                  <a:schemeClr val="bg1"/>
                </a:solidFill>
              </a:defRPr>
            </a:lvl3pPr>
            <a:lvl4pPr marL="538162" indent="0" algn="ctr">
              <a:buNone/>
              <a:defRPr sz="1050" baseline="0">
                <a:solidFill>
                  <a:schemeClr val="bg1"/>
                </a:solidFill>
              </a:defRPr>
            </a:lvl4pPr>
            <a:lvl5pPr marL="717550" indent="0" algn="ctr">
              <a:buNone/>
              <a:defRPr sz="1050" baseline="0">
                <a:solidFill>
                  <a:schemeClr val="bg1"/>
                </a:solidFill>
              </a:defRPr>
            </a:lvl5pPr>
          </a:lstStyle>
          <a:p>
            <a:pPr lvl="0"/>
            <a:r>
              <a:rPr lang="en-US"/>
              <a:t>Edit Master text styles</a:t>
            </a:r>
          </a:p>
        </p:txBody>
      </p:sp>
      <p:sp>
        <p:nvSpPr>
          <p:cNvPr id="7" name="Slide Number Placeholder 6">
            <a:extLst>
              <a:ext uri="{FF2B5EF4-FFF2-40B4-BE49-F238E27FC236}">
                <a16:creationId xmlns:a16="http://schemas.microsoft.com/office/drawing/2014/main" id="{C72591CE-F0D4-45DA-A629-FDDE70D721F1}"/>
              </a:ext>
            </a:extLst>
          </p:cNvPr>
          <p:cNvSpPr>
            <a:spLocks noGrp="1"/>
          </p:cNvSpPr>
          <p:nvPr>
            <p:ph type="sldNum" sz="quarter" idx="25"/>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199331761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DB43-87E1-44D8-8AB4-16B35C3275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465246-AFBE-8649-994C-E10A685F0C15}"/>
              </a:ext>
            </a:extLst>
          </p:cNvPr>
          <p:cNvSpPr>
            <a:spLocks noGrp="1"/>
          </p:cNvSpPr>
          <p:nvPr>
            <p:ph type="dt" sz="half" idx="10"/>
          </p:nvPr>
        </p:nvSpPr>
        <p:spPr/>
        <p:txBody>
          <a:bodyPr/>
          <a:lstStyle/>
          <a:p>
            <a:fld id="{E5DEDCA3-0FE8-9348-8B82-2775D6FFB3E2}" type="datetimeFigureOut">
              <a:rPr lang="en-US" smtClean="0"/>
              <a:pPr/>
              <a:t>6/24/2020</a:t>
            </a:fld>
            <a:endParaRPr lang="en-US" dirty="0"/>
          </a:p>
        </p:txBody>
      </p:sp>
      <p:sp>
        <p:nvSpPr>
          <p:cNvPr id="4" name="Footer Placeholder 3">
            <a:extLst>
              <a:ext uri="{FF2B5EF4-FFF2-40B4-BE49-F238E27FC236}">
                <a16:creationId xmlns:a16="http://schemas.microsoft.com/office/drawing/2014/main" id="{FD4A0F82-F7A7-1646-BD5B-1E4CE70E72D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50F0060-EA51-6A46-A8D8-61235DD8F947}"/>
              </a:ext>
            </a:extLst>
          </p:cNvPr>
          <p:cNvSpPr>
            <a:spLocks noGrp="1"/>
          </p:cNvSpPr>
          <p:nvPr>
            <p:ph type="sldNum" sz="quarter" idx="12"/>
          </p:nvPr>
        </p:nvSpPr>
        <p:spPr/>
        <p:txBody>
          <a:bodyPr/>
          <a:lstStyle/>
          <a:p>
            <a:fld id="{0E153218-3C45-4416-BBD6-D0B8FE588688}" type="slidenum">
              <a:rPr lang="en-GB" smtClean="0"/>
              <a:pPr/>
              <a:t>‹#›</a:t>
            </a:fld>
            <a:endParaRPr lang="en-GB" spc="300" dirty="0"/>
          </a:p>
        </p:txBody>
      </p:sp>
      <p:pic>
        <p:nvPicPr>
          <p:cNvPr id="6" name="Picture 5" descr="A picture containing object, sky&#10;&#10;Description automatically generated">
            <a:extLst>
              <a:ext uri="{FF2B5EF4-FFF2-40B4-BE49-F238E27FC236}">
                <a16:creationId xmlns:a16="http://schemas.microsoft.com/office/drawing/2014/main" id="{5781EAD1-688A-4E9D-A003-D9C149737A41}"/>
              </a:ext>
            </a:extLst>
          </p:cNvPr>
          <p:cNvPicPr>
            <a:picLocks noChangeAspect="1"/>
          </p:cNvPicPr>
          <p:nvPr userDrawn="1"/>
        </p:nvPicPr>
        <p:blipFill>
          <a:blip r:embed="rId2"/>
          <a:stretch>
            <a:fillRect/>
          </a:stretch>
        </p:blipFill>
        <p:spPr>
          <a:xfrm>
            <a:off x="9988234" y="6075146"/>
            <a:ext cx="1975164" cy="299777"/>
          </a:xfrm>
          <a:prstGeom prst="rect">
            <a:avLst/>
          </a:prstGeom>
        </p:spPr>
      </p:pic>
    </p:spTree>
    <p:extLst>
      <p:ext uri="{BB962C8B-B14F-4D97-AF65-F5344CB8AC3E}">
        <p14:creationId xmlns:p14="http://schemas.microsoft.com/office/powerpoint/2010/main" val="319520858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251F-DAC8-4828-A346-531410FFE0DD}"/>
              </a:ext>
            </a:extLst>
          </p:cNvPr>
          <p:cNvSpPr>
            <a:spLocks noGrp="1"/>
          </p:cNvSpPr>
          <p:nvPr>
            <p:ph type="title"/>
          </p:nvPr>
        </p:nvSpPr>
        <p:spPr/>
        <p:txBody>
          <a:bodyPr/>
          <a:lstStyle/>
          <a:p>
            <a:r>
              <a:rPr lang="en-US"/>
              <a:t>Click to edit Master title style</a:t>
            </a:r>
            <a:endParaRPr lang="en-GB"/>
          </a:p>
        </p:txBody>
      </p:sp>
      <p:sp>
        <p:nvSpPr>
          <p:cNvPr id="14" name="Picture Placeholder 8">
            <a:extLst>
              <a:ext uri="{FF2B5EF4-FFF2-40B4-BE49-F238E27FC236}">
                <a16:creationId xmlns:a16="http://schemas.microsoft.com/office/drawing/2014/main" id="{55A722C2-7663-4811-B402-62B4D8646B83}"/>
              </a:ext>
            </a:extLst>
          </p:cNvPr>
          <p:cNvSpPr>
            <a:spLocks noGrp="1"/>
          </p:cNvSpPr>
          <p:nvPr>
            <p:ph type="pic" sz="quarter" idx="25"/>
          </p:nvPr>
        </p:nvSpPr>
        <p:spPr>
          <a:xfrm>
            <a:off x="226799" y="4359318"/>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15" name="Picture Placeholder 8">
            <a:extLst>
              <a:ext uri="{FF2B5EF4-FFF2-40B4-BE49-F238E27FC236}">
                <a16:creationId xmlns:a16="http://schemas.microsoft.com/office/drawing/2014/main" id="{A4280127-4002-45ED-B80B-8DD60BBA275D}"/>
              </a:ext>
            </a:extLst>
          </p:cNvPr>
          <p:cNvSpPr>
            <a:spLocks noGrp="1"/>
          </p:cNvSpPr>
          <p:nvPr>
            <p:ph type="pic" sz="quarter" idx="26"/>
          </p:nvPr>
        </p:nvSpPr>
        <p:spPr>
          <a:xfrm>
            <a:off x="3205328" y="4359318"/>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16" name="Picture Placeholder 8">
            <a:extLst>
              <a:ext uri="{FF2B5EF4-FFF2-40B4-BE49-F238E27FC236}">
                <a16:creationId xmlns:a16="http://schemas.microsoft.com/office/drawing/2014/main" id="{8C57BA9E-4273-4F88-9F8A-7EE5B9F6B925}"/>
              </a:ext>
            </a:extLst>
          </p:cNvPr>
          <p:cNvSpPr>
            <a:spLocks noGrp="1"/>
          </p:cNvSpPr>
          <p:nvPr>
            <p:ph type="pic" sz="quarter" idx="27"/>
          </p:nvPr>
        </p:nvSpPr>
        <p:spPr>
          <a:xfrm>
            <a:off x="6183857" y="4359318"/>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17" name="Picture Placeholder 8">
            <a:extLst>
              <a:ext uri="{FF2B5EF4-FFF2-40B4-BE49-F238E27FC236}">
                <a16:creationId xmlns:a16="http://schemas.microsoft.com/office/drawing/2014/main" id="{C73A59D4-E431-4508-9660-5E6B5A7639A3}"/>
              </a:ext>
            </a:extLst>
          </p:cNvPr>
          <p:cNvSpPr>
            <a:spLocks noGrp="1"/>
          </p:cNvSpPr>
          <p:nvPr>
            <p:ph type="pic" sz="quarter" idx="28"/>
          </p:nvPr>
        </p:nvSpPr>
        <p:spPr>
          <a:xfrm>
            <a:off x="9162387" y="4359318"/>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18" name="Picture Placeholder 8">
            <a:extLst>
              <a:ext uri="{FF2B5EF4-FFF2-40B4-BE49-F238E27FC236}">
                <a16:creationId xmlns:a16="http://schemas.microsoft.com/office/drawing/2014/main" id="{05177532-D8C0-42C2-A23B-4E832298ADC6}"/>
              </a:ext>
            </a:extLst>
          </p:cNvPr>
          <p:cNvSpPr>
            <a:spLocks noGrp="1"/>
          </p:cNvSpPr>
          <p:nvPr>
            <p:ph type="pic" sz="quarter" idx="29"/>
          </p:nvPr>
        </p:nvSpPr>
        <p:spPr>
          <a:xfrm>
            <a:off x="226799" y="3031450"/>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F9F9B791-7277-4240-964E-16155DBBEF2B}"/>
              </a:ext>
            </a:extLst>
          </p:cNvPr>
          <p:cNvSpPr>
            <a:spLocks noGrp="1"/>
          </p:cNvSpPr>
          <p:nvPr>
            <p:ph type="pic" sz="quarter" idx="30"/>
          </p:nvPr>
        </p:nvSpPr>
        <p:spPr>
          <a:xfrm>
            <a:off x="3205328" y="3031450"/>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7DD27816-98BC-4F49-B7BD-08A0CA14EB70}"/>
              </a:ext>
            </a:extLst>
          </p:cNvPr>
          <p:cNvSpPr>
            <a:spLocks noGrp="1"/>
          </p:cNvSpPr>
          <p:nvPr>
            <p:ph type="pic" sz="quarter" idx="31"/>
          </p:nvPr>
        </p:nvSpPr>
        <p:spPr>
          <a:xfrm>
            <a:off x="6183857" y="3031450"/>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0937FB05-7E74-4DBD-B428-238B5A488E89}"/>
              </a:ext>
            </a:extLst>
          </p:cNvPr>
          <p:cNvSpPr>
            <a:spLocks noGrp="1"/>
          </p:cNvSpPr>
          <p:nvPr>
            <p:ph type="pic" sz="quarter" idx="32"/>
          </p:nvPr>
        </p:nvSpPr>
        <p:spPr>
          <a:xfrm>
            <a:off x="9162387" y="3031450"/>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2" name="Picture Placeholder 8">
            <a:extLst>
              <a:ext uri="{FF2B5EF4-FFF2-40B4-BE49-F238E27FC236}">
                <a16:creationId xmlns:a16="http://schemas.microsoft.com/office/drawing/2014/main" id="{9D8C1C0D-DD10-40D3-903D-3ECBF94D302E}"/>
              </a:ext>
            </a:extLst>
          </p:cNvPr>
          <p:cNvSpPr>
            <a:spLocks noGrp="1"/>
          </p:cNvSpPr>
          <p:nvPr>
            <p:ph type="pic" sz="quarter" idx="33"/>
          </p:nvPr>
        </p:nvSpPr>
        <p:spPr>
          <a:xfrm>
            <a:off x="226799" y="1703582"/>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3" name="Picture Placeholder 8">
            <a:extLst>
              <a:ext uri="{FF2B5EF4-FFF2-40B4-BE49-F238E27FC236}">
                <a16:creationId xmlns:a16="http://schemas.microsoft.com/office/drawing/2014/main" id="{83DCC1E3-D05E-4244-8EB0-FC866BA95A56}"/>
              </a:ext>
            </a:extLst>
          </p:cNvPr>
          <p:cNvSpPr>
            <a:spLocks noGrp="1"/>
          </p:cNvSpPr>
          <p:nvPr>
            <p:ph type="pic" sz="quarter" idx="34"/>
          </p:nvPr>
        </p:nvSpPr>
        <p:spPr>
          <a:xfrm>
            <a:off x="3205328" y="1703582"/>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4" name="Picture Placeholder 8">
            <a:extLst>
              <a:ext uri="{FF2B5EF4-FFF2-40B4-BE49-F238E27FC236}">
                <a16:creationId xmlns:a16="http://schemas.microsoft.com/office/drawing/2014/main" id="{826A422E-B9F9-4E40-9BA8-AE20A4851391}"/>
              </a:ext>
            </a:extLst>
          </p:cNvPr>
          <p:cNvSpPr>
            <a:spLocks noGrp="1"/>
          </p:cNvSpPr>
          <p:nvPr>
            <p:ph type="pic" sz="quarter" idx="35"/>
          </p:nvPr>
        </p:nvSpPr>
        <p:spPr>
          <a:xfrm>
            <a:off x="6183857" y="1703582"/>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5" name="Picture Placeholder 8">
            <a:extLst>
              <a:ext uri="{FF2B5EF4-FFF2-40B4-BE49-F238E27FC236}">
                <a16:creationId xmlns:a16="http://schemas.microsoft.com/office/drawing/2014/main" id="{46C9A120-E444-4AEA-B0D8-093DC7BC95C4}"/>
              </a:ext>
            </a:extLst>
          </p:cNvPr>
          <p:cNvSpPr>
            <a:spLocks noGrp="1"/>
          </p:cNvSpPr>
          <p:nvPr>
            <p:ph type="pic" sz="quarter" idx="36"/>
          </p:nvPr>
        </p:nvSpPr>
        <p:spPr>
          <a:xfrm>
            <a:off x="9162387" y="1703582"/>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BD4D5A98-D63A-4F44-937F-75785AF4DC8E}"/>
              </a:ext>
            </a:extLst>
          </p:cNvPr>
          <p:cNvSpPr>
            <a:spLocks noGrp="1"/>
          </p:cNvSpPr>
          <p:nvPr>
            <p:ph type="dt" sz="half" idx="37"/>
          </p:nvPr>
        </p:nvSpPr>
        <p:spPr/>
        <p:txBody>
          <a:bodyPr/>
          <a:lstStyle/>
          <a:p>
            <a:fld id="{E5DEDCA3-0FE8-9348-8B82-2775D6FFB3E2}" type="datetimeFigureOut">
              <a:rPr lang="en-US" smtClean="0"/>
              <a:pPr/>
              <a:t>6/24/2020</a:t>
            </a:fld>
            <a:endParaRPr lang="en-US" dirty="0"/>
          </a:p>
        </p:txBody>
      </p:sp>
      <p:sp>
        <p:nvSpPr>
          <p:cNvPr id="4" name="Footer Placeholder 3">
            <a:extLst>
              <a:ext uri="{FF2B5EF4-FFF2-40B4-BE49-F238E27FC236}">
                <a16:creationId xmlns:a16="http://schemas.microsoft.com/office/drawing/2014/main" id="{AD86178B-7863-954D-88B5-AE37CE82C144}"/>
              </a:ext>
            </a:extLst>
          </p:cNvPr>
          <p:cNvSpPr>
            <a:spLocks noGrp="1"/>
          </p:cNvSpPr>
          <p:nvPr>
            <p:ph type="ftr" sz="quarter" idx="38"/>
          </p:nvPr>
        </p:nvSpPr>
        <p:spPr/>
        <p:txBody>
          <a:bodyPr/>
          <a:lstStyle/>
          <a:p>
            <a:endParaRPr lang="en-GB" dirty="0"/>
          </a:p>
        </p:txBody>
      </p:sp>
      <p:sp>
        <p:nvSpPr>
          <p:cNvPr id="5" name="Slide Number Placeholder 4">
            <a:extLst>
              <a:ext uri="{FF2B5EF4-FFF2-40B4-BE49-F238E27FC236}">
                <a16:creationId xmlns:a16="http://schemas.microsoft.com/office/drawing/2014/main" id="{5946F173-8CBC-9847-B3A4-4159ED061627}"/>
              </a:ext>
            </a:extLst>
          </p:cNvPr>
          <p:cNvSpPr>
            <a:spLocks noGrp="1"/>
          </p:cNvSpPr>
          <p:nvPr>
            <p:ph type="sldNum" sz="quarter" idx="39"/>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199832110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ortrai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00E5-EF5E-4E07-A93C-B0ED4457C1C0}"/>
              </a:ext>
            </a:extLst>
          </p:cNvPr>
          <p:cNvSpPr>
            <a:spLocks noGrp="1"/>
          </p:cNvSpPr>
          <p:nvPr>
            <p:ph type="title"/>
          </p:nvPr>
        </p:nvSpPr>
        <p:spPr>
          <a:xfrm>
            <a:off x="226800" y="209103"/>
            <a:ext cx="11738188" cy="360000"/>
          </a:xfrm>
        </p:spPr>
        <p:txBody>
          <a:bodyPr/>
          <a:lstStyle/>
          <a:p>
            <a:r>
              <a:rPr lang="en-US"/>
              <a:t>Click to edit Master title style</a:t>
            </a:r>
            <a:endParaRPr lang="en-GB"/>
          </a:p>
        </p:txBody>
      </p:sp>
      <p:sp>
        <p:nvSpPr>
          <p:cNvPr id="6" name="Picture Placeholder 8">
            <a:extLst>
              <a:ext uri="{FF2B5EF4-FFF2-40B4-BE49-F238E27FC236}">
                <a16:creationId xmlns:a16="http://schemas.microsoft.com/office/drawing/2014/main" id="{9FB0F667-BCE2-4DBB-AF46-1A17DC85E4EC}"/>
              </a:ext>
            </a:extLst>
          </p:cNvPr>
          <p:cNvSpPr>
            <a:spLocks noGrp="1"/>
          </p:cNvSpPr>
          <p:nvPr>
            <p:ph type="pic" sz="quarter" idx="13"/>
          </p:nvPr>
        </p:nvSpPr>
        <p:spPr>
          <a:xfrm>
            <a:off x="226802"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7" name="Text Placeholder 7">
            <a:extLst>
              <a:ext uri="{FF2B5EF4-FFF2-40B4-BE49-F238E27FC236}">
                <a16:creationId xmlns:a16="http://schemas.microsoft.com/office/drawing/2014/main" id="{FE12330E-E510-4832-AE98-6BC1CEED7245}"/>
              </a:ext>
            </a:extLst>
          </p:cNvPr>
          <p:cNvSpPr>
            <a:spLocks noGrp="1"/>
          </p:cNvSpPr>
          <p:nvPr>
            <p:ph type="body" sz="quarter" idx="19" hasCustomPrompt="1"/>
          </p:nvPr>
        </p:nvSpPr>
        <p:spPr>
          <a:xfrm>
            <a:off x="226800"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8" name="Picture Placeholder 8">
            <a:extLst>
              <a:ext uri="{FF2B5EF4-FFF2-40B4-BE49-F238E27FC236}">
                <a16:creationId xmlns:a16="http://schemas.microsoft.com/office/drawing/2014/main" id="{88D242C1-930D-4CFF-A0D3-92F3BE58AE3D}"/>
              </a:ext>
            </a:extLst>
          </p:cNvPr>
          <p:cNvSpPr>
            <a:spLocks noGrp="1"/>
          </p:cNvSpPr>
          <p:nvPr>
            <p:ph type="pic" sz="quarter" idx="22"/>
          </p:nvPr>
        </p:nvSpPr>
        <p:spPr>
          <a:xfrm>
            <a:off x="2272893"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A5C62E30-33A8-4D06-89A9-D70B8AEAE2CE}"/>
              </a:ext>
            </a:extLst>
          </p:cNvPr>
          <p:cNvSpPr>
            <a:spLocks noGrp="1"/>
          </p:cNvSpPr>
          <p:nvPr>
            <p:ph type="pic" sz="quarter" idx="26"/>
          </p:nvPr>
        </p:nvSpPr>
        <p:spPr>
          <a:xfrm>
            <a:off x="4318984"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0" name="Picture Placeholder 8">
            <a:extLst>
              <a:ext uri="{FF2B5EF4-FFF2-40B4-BE49-F238E27FC236}">
                <a16:creationId xmlns:a16="http://schemas.microsoft.com/office/drawing/2014/main" id="{92FFEF10-7B55-4FE4-9FCF-4DDF58C2BD87}"/>
              </a:ext>
            </a:extLst>
          </p:cNvPr>
          <p:cNvSpPr>
            <a:spLocks noGrp="1"/>
          </p:cNvSpPr>
          <p:nvPr>
            <p:ph type="pic" sz="quarter" idx="30"/>
          </p:nvPr>
        </p:nvSpPr>
        <p:spPr>
          <a:xfrm>
            <a:off x="6365075"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1" name="Picture Placeholder 8">
            <a:extLst>
              <a:ext uri="{FF2B5EF4-FFF2-40B4-BE49-F238E27FC236}">
                <a16:creationId xmlns:a16="http://schemas.microsoft.com/office/drawing/2014/main" id="{099D3F9F-8D11-418B-8E5D-E47686B81C6C}"/>
              </a:ext>
            </a:extLst>
          </p:cNvPr>
          <p:cNvSpPr>
            <a:spLocks noGrp="1"/>
          </p:cNvSpPr>
          <p:nvPr>
            <p:ph type="pic" sz="quarter" idx="34"/>
          </p:nvPr>
        </p:nvSpPr>
        <p:spPr>
          <a:xfrm>
            <a:off x="8411166"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2" name="Picture Placeholder 8">
            <a:extLst>
              <a:ext uri="{FF2B5EF4-FFF2-40B4-BE49-F238E27FC236}">
                <a16:creationId xmlns:a16="http://schemas.microsoft.com/office/drawing/2014/main" id="{4B708A4D-007A-4A79-8C84-91C68FA943D7}"/>
              </a:ext>
            </a:extLst>
          </p:cNvPr>
          <p:cNvSpPr>
            <a:spLocks noGrp="1"/>
          </p:cNvSpPr>
          <p:nvPr>
            <p:ph type="pic" sz="quarter" idx="38"/>
          </p:nvPr>
        </p:nvSpPr>
        <p:spPr>
          <a:xfrm>
            <a:off x="10457258"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3" name="Text Placeholder 7">
            <a:extLst>
              <a:ext uri="{FF2B5EF4-FFF2-40B4-BE49-F238E27FC236}">
                <a16:creationId xmlns:a16="http://schemas.microsoft.com/office/drawing/2014/main" id="{94CCC72F-F104-40B7-ABC4-9A682BF07D01}"/>
              </a:ext>
            </a:extLst>
          </p:cNvPr>
          <p:cNvSpPr>
            <a:spLocks noGrp="1"/>
          </p:cNvSpPr>
          <p:nvPr>
            <p:ph type="body" sz="quarter" idx="50" hasCustomPrompt="1"/>
          </p:nvPr>
        </p:nvSpPr>
        <p:spPr>
          <a:xfrm>
            <a:off x="2271264"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4" name="Text Placeholder 7">
            <a:extLst>
              <a:ext uri="{FF2B5EF4-FFF2-40B4-BE49-F238E27FC236}">
                <a16:creationId xmlns:a16="http://schemas.microsoft.com/office/drawing/2014/main" id="{B817C2EF-7D3C-4EDD-9A95-2FABEDB44F50}"/>
              </a:ext>
            </a:extLst>
          </p:cNvPr>
          <p:cNvSpPr>
            <a:spLocks noGrp="1"/>
          </p:cNvSpPr>
          <p:nvPr>
            <p:ph type="body" sz="quarter" idx="52" hasCustomPrompt="1"/>
          </p:nvPr>
        </p:nvSpPr>
        <p:spPr>
          <a:xfrm>
            <a:off x="4315728"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5" name="Text Placeholder 7">
            <a:extLst>
              <a:ext uri="{FF2B5EF4-FFF2-40B4-BE49-F238E27FC236}">
                <a16:creationId xmlns:a16="http://schemas.microsoft.com/office/drawing/2014/main" id="{F38744B4-0523-444D-9991-958AB076C9C9}"/>
              </a:ext>
            </a:extLst>
          </p:cNvPr>
          <p:cNvSpPr>
            <a:spLocks noGrp="1"/>
          </p:cNvSpPr>
          <p:nvPr>
            <p:ph type="body" sz="quarter" idx="54" hasCustomPrompt="1"/>
          </p:nvPr>
        </p:nvSpPr>
        <p:spPr>
          <a:xfrm>
            <a:off x="6360192"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6" name="Text Placeholder 7">
            <a:extLst>
              <a:ext uri="{FF2B5EF4-FFF2-40B4-BE49-F238E27FC236}">
                <a16:creationId xmlns:a16="http://schemas.microsoft.com/office/drawing/2014/main" id="{D082AD2A-8C21-425D-87CB-1CA1685D2E6D}"/>
              </a:ext>
            </a:extLst>
          </p:cNvPr>
          <p:cNvSpPr>
            <a:spLocks noGrp="1"/>
          </p:cNvSpPr>
          <p:nvPr>
            <p:ph type="body" sz="quarter" idx="56" hasCustomPrompt="1"/>
          </p:nvPr>
        </p:nvSpPr>
        <p:spPr>
          <a:xfrm>
            <a:off x="8404656"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7" name="Text Placeholder 7">
            <a:extLst>
              <a:ext uri="{FF2B5EF4-FFF2-40B4-BE49-F238E27FC236}">
                <a16:creationId xmlns:a16="http://schemas.microsoft.com/office/drawing/2014/main" id="{D56E1480-0949-46CC-A04A-628A3BA4AE52}"/>
              </a:ext>
            </a:extLst>
          </p:cNvPr>
          <p:cNvSpPr>
            <a:spLocks noGrp="1"/>
          </p:cNvSpPr>
          <p:nvPr>
            <p:ph type="body" sz="quarter" idx="58" hasCustomPrompt="1"/>
          </p:nvPr>
        </p:nvSpPr>
        <p:spPr>
          <a:xfrm>
            <a:off x="10449118"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8" name="Text Placeholder 7">
            <a:extLst>
              <a:ext uri="{FF2B5EF4-FFF2-40B4-BE49-F238E27FC236}">
                <a16:creationId xmlns:a16="http://schemas.microsoft.com/office/drawing/2014/main" id="{76287E59-097D-4700-AE05-1E2E1833DC7A}"/>
              </a:ext>
            </a:extLst>
          </p:cNvPr>
          <p:cNvSpPr>
            <a:spLocks noGrp="1"/>
          </p:cNvSpPr>
          <p:nvPr>
            <p:ph type="body" sz="quarter" idx="59" hasCustomPrompt="1"/>
          </p:nvPr>
        </p:nvSpPr>
        <p:spPr>
          <a:xfrm>
            <a:off x="226800" y="4022860"/>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3" name="Date Placeholder 2">
            <a:extLst>
              <a:ext uri="{FF2B5EF4-FFF2-40B4-BE49-F238E27FC236}">
                <a16:creationId xmlns:a16="http://schemas.microsoft.com/office/drawing/2014/main" id="{10C5866C-392B-6A4E-891B-1F95EDD5019E}"/>
              </a:ext>
            </a:extLst>
          </p:cNvPr>
          <p:cNvSpPr>
            <a:spLocks noGrp="1"/>
          </p:cNvSpPr>
          <p:nvPr>
            <p:ph type="dt" sz="half" idx="65"/>
          </p:nvPr>
        </p:nvSpPr>
        <p:spPr/>
        <p:txBody>
          <a:bodyPr/>
          <a:lstStyle/>
          <a:p>
            <a:fld id="{E5DEDCA3-0FE8-9348-8B82-2775D6FFB3E2}" type="datetimeFigureOut">
              <a:rPr lang="en-US" smtClean="0"/>
              <a:pPr/>
              <a:t>6/24/2020</a:t>
            </a:fld>
            <a:endParaRPr lang="en-US" dirty="0"/>
          </a:p>
        </p:txBody>
      </p:sp>
      <p:sp>
        <p:nvSpPr>
          <p:cNvPr id="25" name="Footer Placeholder 24">
            <a:extLst>
              <a:ext uri="{FF2B5EF4-FFF2-40B4-BE49-F238E27FC236}">
                <a16:creationId xmlns:a16="http://schemas.microsoft.com/office/drawing/2014/main" id="{3BBC73B3-4364-9242-80D8-833328D99067}"/>
              </a:ext>
            </a:extLst>
          </p:cNvPr>
          <p:cNvSpPr>
            <a:spLocks noGrp="1"/>
          </p:cNvSpPr>
          <p:nvPr>
            <p:ph type="ftr" sz="quarter" idx="66"/>
          </p:nvPr>
        </p:nvSpPr>
        <p:spPr/>
        <p:txBody>
          <a:bodyPr/>
          <a:lstStyle/>
          <a:p>
            <a:endParaRPr lang="en-GB" dirty="0"/>
          </a:p>
        </p:txBody>
      </p:sp>
      <p:sp>
        <p:nvSpPr>
          <p:cNvPr id="26" name="Slide Number Placeholder 25">
            <a:extLst>
              <a:ext uri="{FF2B5EF4-FFF2-40B4-BE49-F238E27FC236}">
                <a16:creationId xmlns:a16="http://schemas.microsoft.com/office/drawing/2014/main" id="{140E192A-E238-0E4C-8783-2E2602FC9866}"/>
              </a:ext>
            </a:extLst>
          </p:cNvPr>
          <p:cNvSpPr>
            <a:spLocks noGrp="1"/>
          </p:cNvSpPr>
          <p:nvPr>
            <p:ph type="sldNum" sz="quarter" idx="67"/>
          </p:nvPr>
        </p:nvSpPr>
        <p:spPr/>
        <p:txBody>
          <a:bodyPr/>
          <a:lstStyle/>
          <a:p>
            <a:fld id="{0E153218-3C45-4416-BBD6-D0B8FE588688}" type="slidenum">
              <a:rPr lang="en-GB" smtClean="0"/>
              <a:pPr/>
              <a:t>‹#›</a:t>
            </a:fld>
            <a:endParaRPr lang="en-GB" spc="300" dirty="0"/>
          </a:p>
        </p:txBody>
      </p:sp>
      <p:sp>
        <p:nvSpPr>
          <p:cNvPr id="27" name="Text Placeholder 7">
            <a:extLst>
              <a:ext uri="{FF2B5EF4-FFF2-40B4-BE49-F238E27FC236}">
                <a16:creationId xmlns:a16="http://schemas.microsoft.com/office/drawing/2014/main" id="{4D8F6AD1-6E3E-224C-BCA6-D0D4BCC4AFE3}"/>
              </a:ext>
            </a:extLst>
          </p:cNvPr>
          <p:cNvSpPr>
            <a:spLocks noGrp="1"/>
          </p:cNvSpPr>
          <p:nvPr>
            <p:ph type="body" sz="quarter" idx="68" hasCustomPrompt="1"/>
          </p:nvPr>
        </p:nvSpPr>
        <p:spPr>
          <a:xfrm>
            <a:off x="2271264" y="4022860"/>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28" name="Text Placeholder 7">
            <a:extLst>
              <a:ext uri="{FF2B5EF4-FFF2-40B4-BE49-F238E27FC236}">
                <a16:creationId xmlns:a16="http://schemas.microsoft.com/office/drawing/2014/main" id="{D854B742-F69A-2B4B-AAFD-5A4DA0B1D35E}"/>
              </a:ext>
            </a:extLst>
          </p:cNvPr>
          <p:cNvSpPr>
            <a:spLocks noGrp="1"/>
          </p:cNvSpPr>
          <p:nvPr>
            <p:ph type="body" sz="quarter" idx="69" hasCustomPrompt="1"/>
          </p:nvPr>
        </p:nvSpPr>
        <p:spPr>
          <a:xfrm>
            <a:off x="4315728" y="4022722"/>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29" name="Text Placeholder 7">
            <a:extLst>
              <a:ext uri="{FF2B5EF4-FFF2-40B4-BE49-F238E27FC236}">
                <a16:creationId xmlns:a16="http://schemas.microsoft.com/office/drawing/2014/main" id="{FA7850F1-85C8-084B-8391-7DA930492E4A}"/>
              </a:ext>
            </a:extLst>
          </p:cNvPr>
          <p:cNvSpPr>
            <a:spLocks noGrp="1"/>
          </p:cNvSpPr>
          <p:nvPr>
            <p:ph type="body" sz="quarter" idx="70" hasCustomPrompt="1"/>
          </p:nvPr>
        </p:nvSpPr>
        <p:spPr>
          <a:xfrm>
            <a:off x="6368543" y="4037550"/>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30" name="Text Placeholder 7">
            <a:extLst>
              <a:ext uri="{FF2B5EF4-FFF2-40B4-BE49-F238E27FC236}">
                <a16:creationId xmlns:a16="http://schemas.microsoft.com/office/drawing/2014/main" id="{69D4FEC7-EBDD-7C4B-9BA7-6542F273CE2E}"/>
              </a:ext>
            </a:extLst>
          </p:cNvPr>
          <p:cNvSpPr>
            <a:spLocks noGrp="1"/>
          </p:cNvSpPr>
          <p:nvPr>
            <p:ph type="body" sz="quarter" idx="71" hasCustomPrompt="1"/>
          </p:nvPr>
        </p:nvSpPr>
        <p:spPr>
          <a:xfrm>
            <a:off x="8404655" y="4022722"/>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31" name="Text Placeholder 7">
            <a:extLst>
              <a:ext uri="{FF2B5EF4-FFF2-40B4-BE49-F238E27FC236}">
                <a16:creationId xmlns:a16="http://schemas.microsoft.com/office/drawing/2014/main" id="{B0C4549E-C73A-844E-B07B-D92476A7CF35}"/>
              </a:ext>
            </a:extLst>
          </p:cNvPr>
          <p:cNvSpPr>
            <a:spLocks noGrp="1"/>
          </p:cNvSpPr>
          <p:nvPr>
            <p:ph type="body" sz="quarter" idx="72" hasCustomPrompt="1"/>
          </p:nvPr>
        </p:nvSpPr>
        <p:spPr>
          <a:xfrm>
            <a:off x="10449118" y="4022722"/>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Tree>
    <p:extLst>
      <p:ext uri="{BB962C8B-B14F-4D97-AF65-F5344CB8AC3E}">
        <p14:creationId xmlns:p14="http://schemas.microsoft.com/office/powerpoint/2010/main" val="37007543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Vs - tw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953A-503B-4470-BF42-47AD91821CCA}"/>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BD547BB3-2F88-44C5-AF8F-90DB94F5D9C5}"/>
              </a:ext>
            </a:extLst>
          </p:cNvPr>
          <p:cNvSpPr>
            <a:spLocks noGrp="1"/>
          </p:cNvSpPr>
          <p:nvPr>
            <p:ph type="body" sz="quarter" idx="17"/>
          </p:nvPr>
        </p:nvSpPr>
        <p:spPr>
          <a:xfrm>
            <a:off x="226797" y="3696898"/>
            <a:ext cx="5557476"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Font typeface="Arial" panose="020B0604020202020204" pitchFamily="34" charset="0"/>
              <a:buNone/>
              <a:defRPr sz="1100" b="0">
                <a:solidFill>
                  <a:schemeClr val="tx1"/>
                </a:solidFill>
              </a:defRPr>
            </a:lvl1pPr>
            <a:lvl2pPr marL="171450" indent="-171450">
              <a:spcBef>
                <a:spcPts val="300"/>
              </a:spcBef>
              <a:spcAft>
                <a:spcPts val="300"/>
              </a:spcAft>
              <a:buClr>
                <a:schemeClr val="accent1"/>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1"/>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1"/>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1"/>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8">
            <a:extLst>
              <a:ext uri="{FF2B5EF4-FFF2-40B4-BE49-F238E27FC236}">
                <a16:creationId xmlns:a16="http://schemas.microsoft.com/office/drawing/2014/main" id="{FA631629-3E9F-4590-887F-29D508965D5A}"/>
              </a:ext>
            </a:extLst>
          </p:cNvPr>
          <p:cNvSpPr>
            <a:spLocks noGrp="1"/>
          </p:cNvSpPr>
          <p:nvPr>
            <p:ph type="pic" sz="quarter" idx="13"/>
          </p:nvPr>
        </p:nvSpPr>
        <p:spPr>
          <a:xfrm>
            <a:off x="226802"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1" name="Picture Placeholder 8">
            <a:extLst>
              <a:ext uri="{FF2B5EF4-FFF2-40B4-BE49-F238E27FC236}">
                <a16:creationId xmlns:a16="http://schemas.microsoft.com/office/drawing/2014/main" id="{B3C4C678-0D85-4B85-878B-F950C0B764D4}"/>
              </a:ext>
            </a:extLst>
          </p:cNvPr>
          <p:cNvSpPr>
            <a:spLocks noGrp="1"/>
          </p:cNvSpPr>
          <p:nvPr>
            <p:ph type="pic" sz="quarter" idx="26"/>
          </p:nvPr>
        </p:nvSpPr>
        <p:spPr>
          <a:xfrm>
            <a:off x="6096000"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2" name="Text Placeholder 12">
            <a:extLst>
              <a:ext uri="{FF2B5EF4-FFF2-40B4-BE49-F238E27FC236}">
                <a16:creationId xmlns:a16="http://schemas.microsoft.com/office/drawing/2014/main" id="{FEC64E79-B14D-444A-8653-C83054C45EC9}"/>
              </a:ext>
            </a:extLst>
          </p:cNvPr>
          <p:cNvSpPr>
            <a:spLocks noGrp="1"/>
          </p:cNvSpPr>
          <p:nvPr>
            <p:ph type="body" sz="quarter" idx="27"/>
          </p:nvPr>
        </p:nvSpPr>
        <p:spPr>
          <a:xfrm>
            <a:off x="6096000" y="3696898"/>
            <a:ext cx="5557476"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Font typeface="Arial" panose="020B0604020202020204" pitchFamily="34" charset="0"/>
              <a:buNone/>
              <a:defRPr sz="1100" b="0">
                <a:solidFill>
                  <a:schemeClr val="tx1"/>
                </a:solidFill>
              </a:defRPr>
            </a:lvl1pPr>
            <a:lvl2pPr marL="171450" indent="-171450">
              <a:spcBef>
                <a:spcPts val="300"/>
              </a:spcBef>
              <a:spcAft>
                <a:spcPts val="300"/>
              </a:spcAft>
              <a:buClr>
                <a:schemeClr val="accent1"/>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1"/>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1"/>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1"/>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B9869D2-9518-4EEF-AF8E-E5CF1C527E2C}"/>
              </a:ext>
            </a:extLst>
          </p:cNvPr>
          <p:cNvSpPr>
            <a:spLocks noGrp="1"/>
          </p:cNvSpPr>
          <p:nvPr>
            <p:ph type="body" sz="quarter" idx="28"/>
          </p:nvPr>
        </p:nvSpPr>
        <p:spPr>
          <a:xfrm>
            <a:off x="227013" y="2862229"/>
            <a:ext cx="5557558"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15" name="Text Placeholder 13">
            <a:extLst>
              <a:ext uri="{FF2B5EF4-FFF2-40B4-BE49-F238E27FC236}">
                <a16:creationId xmlns:a16="http://schemas.microsoft.com/office/drawing/2014/main" id="{3931BC2A-50AE-481D-A123-B97BC3B9DD22}"/>
              </a:ext>
            </a:extLst>
          </p:cNvPr>
          <p:cNvSpPr>
            <a:spLocks noGrp="1"/>
          </p:cNvSpPr>
          <p:nvPr>
            <p:ph type="body" sz="quarter" idx="29"/>
          </p:nvPr>
        </p:nvSpPr>
        <p:spPr>
          <a:xfrm>
            <a:off x="227013" y="3232735"/>
            <a:ext cx="5557558"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16" name="Text Placeholder 13">
            <a:extLst>
              <a:ext uri="{FF2B5EF4-FFF2-40B4-BE49-F238E27FC236}">
                <a16:creationId xmlns:a16="http://schemas.microsoft.com/office/drawing/2014/main" id="{4880184E-374E-4563-8CEF-DECC081C32F9}"/>
              </a:ext>
            </a:extLst>
          </p:cNvPr>
          <p:cNvSpPr>
            <a:spLocks noGrp="1"/>
          </p:cNvSpPr>
          <p:nvPr>
            <p:ph type="body" sz="quarter" idx="30"/>
          </p:nvPr>
        </p:nvSpPr>
        <p:spPr>
          <a:xfrm>
            <a:off x="6096001" y="2862229"/>
            <a:ext cx="5557558"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3" name="Date Placeholder 2">
            <a:extLst>
              <a:ext uri="{FF2B5EF4-FFF2-40B4-BE49-F238E27FC236}">
                <a16:creationId xmlns:a16="http://schemas.microsoft.com/office/drawing/2014/main" id="{A5282FDF-A9C7-9144-B8BB-51E0CA0C3E59}"/>
              </a:ext>
            </a:extLst>
          </p:cNvPr>
          <p:cNvSpPr>
            <a:spLocks noGrp="1"/>
          </p:cNvSpPr>
          <p:nvPr>
            <p:ph type="dt" sz="half" idx="32"/>
          </p:nvPr>
        </p:nvSpPr>
        <p:spPr/>
        <p:txBody>
          <a:bodyPr/>
          <a:lstStyle/>
          <a:p>
            <a:fld id="{E5DEDCA3-0FE8-9348-8B82-2775D6FFB3E2}" type="datetimeFigureOut">
              <a:rPr lang="en-US" smtClean="0"/>
              <a:pPr/>
              <a:t>6/24/2020</a:t>
            </a:fld>
            <a:endParaRPr lang="en-US" dirty="0"/>
          </a:p>
        </p:txBody>
      </p:sp>
      <p:sp>
        <p:nvSpPr>
          <p:cNvPr id="8" name="Footer Placeholder 7">
            <a:extLst>
              <a:ext uri="{FF2B5EF4-FFF2-40B4-BE49-F238E27FC236}">
                <a16:creationId xmlns:a16="http://schemas.microsoft.com/office/drawing/2014/main" id="{CEF091CF-8F19-C94D-89A2-F0E957BD375D}"/>
              </a:ext>
            </a:extLst>
          </p:cNvPr>
          <p:cNvSpPr>
            <a:spLocks noGrp="1"/>
          </p:cNvSpPr>
          <p:nvPr>
            <p:ph type="ftr" sz="quarter" idx="33"/>
          </p:nvPr>
        </p:nvSpPr>
        <p:spPr/>
        <p:txBody>
          <a:bodyPr/>
          <a:lstStyle/>
          <a:p>
            <a:endParaRPr lang="en-GB" dirty="0"/>
          </a:p>
        </p:txBody>
      </p:sp>
      <p:sp>
        <p:nvSpPr>
          <p:cNvPr id="9" name="Slide Number Placeholder 8">
            <a:extLst>
              <a:ext uri="{FF2B5EF4-FFF2-40B4-BE49-F238E27FC236}">
                <a16:creationId xmlns:a16="http://schemas.microsoft.com/office/drawing/2014/main" id="{BC05C2AA-7C25-3D4F-AE02-C640C79F7063}"/>
              </a:ext>
            </a:extLst>
          </p:cNvPr>
          <p:cNvSpPr>
            <a:spLocks noGrp="1"/>
          </p:cNvSpPr>
          <p:nvPr>
            <p:ph type="sldNum" sz="quarter" idx="34"/>
          </p:nvPr>
        </p:nvSpPr>
        <p:spPr/>
        <p:txBody>
          <a:bodyPr/>
          <a:lstStyle/>
          <a:p>
            <a:fld id="{0E153218-3C45-4416-BBD6-D0B8FE588688}" type="slidenum">
              <a:rPr lang="en-GB" smtClean="0"/>
              <a:pPr/>
              <a:t>‹#›</a:t>
            </a:fld>
            <a:endParaRPr lang="en-GB" spc="300" dirty="0"/>
          </a:p>
        </p:txBody>
      </p:sp>
      <p:sp>
        <p:nvSpPr>
          <p:cNvPr id="18" name="Text Placeholder 13">
            <a:extLst>
              <a:ext uri="{FF2B5EF4-FFF2-40B4-BE49-F238E27FC236}">
                <a16:creationId xmlns:a16="http://schemas.microsoft.com/office/drawing/2014/main" id="{A87B3FC6-D897-944C-9871-CC329486F22F}"/>
              </a:ext>
            </a:extLst>
          </p:cNvPr>
          <p:cNvSpPr>
            <a:spLocks noGrp="1"/>
          </p:cNvSpPr>
          <p:nvPr>
            <p:ph type="body" sz="quarter" idx="35"/>
          </p:nvPr>
        </p:nvSpPr>
        <p:spPr>
          <a:xfrm>
            <a:off x="6095098" y="3229148"/>
            <a:ext cx="5557558"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Tree>
    <p:extLst>
      <p:ext uri="{BB962C8B-B14F-4D97-AF65-F5344CB8AC3E}">
        <p14:creationId xmlns:p14="http://schemas.microsoft.com/office/powerpoint/2010/main" val="2680033235"/>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0" name="Title 9"/>
          <p:cNvSpPr>
            <a:spLocks noGrp="1"/>
          </p:cNvSpPr>
          <p:nvPr>
            <p:ph type="title"/>
          </p:nvPr>
        </p:nvSpPr>
        <p:spPr>
          <a:xfrm>
            <a:off x="214420" y="160738"/>
            <a:ext cx="10972105" cy="448495"/>
          </a:xfrm>
        </p:spPr>
        <p:txBody>
          <a:bodyPr/>
          <a:lstStyle>
            <a:lvl1pPr algn="l">
              <a:defRPr/>
            </a:lvl1pPr>
          </a:lstStyle>
          <a:p>
            <a:r>
              <a:rPr lang="en-US"/>
              <a:t>Click to edit Master title style</a:t>
            </a:r>
          </a:p>
        </p:txBody>
      </p:sp>
      <p:sp>
        <p:nvSpPr>
          <p:cNvPr id="18" name="Slide Number Placeholder 17"/>
          <p:cNvSpPr>
            <a:spLocks noGrp="1"/>
          </p:cNvSpPr>
          <p:nvPr>
            <p:ph type="sldNum" sz="quarter" idx="12"/>
          </p:nvPr>
        </p:nvSpPr>
        <p:spPr/>
        <p:txBody>
          <a:bodyPr/>
          <a:lstStyle/>
          <a:p>
            <a:r>
              <a:rPr lang="en-US" dirty="0"/>
              <a:t>Page </a:t>
            </a:r>
            <a:fld id="{D6A5BD85-D243-8C43-B852-8C4A661472C2}" type="slidenum">
              <a:rPr lang="en-US" smtClean="0"/>
              <a:pPr/>
              <a:t>‹#›</a:t>
            </a:fld>
            <a:endParaRPr lang="en-US" dirty="0"/>
          </a:p>
        </p:txBody>
      </p:sp>
      <p:sp>
        <p:nvSpPr>
          <p:cNvPr id="3" name="Picture Placeholder 2">
            <a:extLst>
              <a:ext uri="{FF2B5EF4-FFF2-40B4-BE49-F238E27FC236}">
                <a16:creationId xmlns:a16="http://schemas.microsoft.com/office/drawing/2014/main" id="{21E246C9-0F72-4821-9B9D-107B69DA5CFD}"/>
              </a:ext>
            </a:extLst>
          </p:cNvPr>
          <p:cNvSpPr>
            <a:spLocks noGrp="1"/>
          </p:cNvSpPr>
          <p:nvPr>
            <p:ph type="pic" sz="quarter" idx="13"/>
          </p:nvPr>
        </p:nvSpPr>
        <p:spPr>
          <a:xfrm>
            <a:off x="795116" y="1537452"/>
            <a:ext cx="3200400" cy="3200400"/>
          </a:xfrm>
          <a:solidFill>
            <a:schemeClr val="tx1">
              <a:lumMod val="50000"/>
              <a:lumOff val="50000"/>
            </a:schemeClr>
          </a:solidFill>
        </p:spPr>
        <p:txBody>
          <a:bodyPr/>
          <a:lstStyle>
            <a:lvl1pPr marL="0" indent="0">
              <a:buNone/>
              <a:defRPr/>
            </a:lvl1pPr>
          </a:lstStyle>
          <a:p>
            <a:r>
              <a:rPr lang="en-US" dirty="0"/>
              <a:t>Click icon to add picture</a:t>
            </a:r>
          </a:p>
        </p:txBody>
      </p:sp>
      <p:sp>
        <p:nvSpPr>
          <p:cNvPr id="15" name="Text Placeholder 11">
            <a:extLst>
              <a:ext uri="{FF2B5EF4-FFF2-40B4-BE49-F238E27FC236}">
                <a16:creationId xmlns:a16="http://schemas.microsoft.com/office/drawing/2014/main" id="{07ACDE8F-3E9A-4B71-9FDF-E94BA64B3FBA}"/>
              </a:ext>
            </a:extLst>
          </p:cNvPr>
          <p:cNvSpPr>
            <a:spLocks noGrp="1" noChangeAspect="1"/>
          </p:cNvSpPr>
          <p:nvPr>
            <p:ph type="body" sz="quarter" idx="14" hasCustomPrompt="1"/>
          </p:nvPr>
        </p:nvSpPr>
        <p:spPr>
          <a:xfrm>
            <a:off x="4340993" y="1530600"/>
            <a:ext cx="6747103" cy="2305068"/>
          </a:xfrm>
        </p:spPr>
        <p:txBody>
          <a:bodyPr numCol="1">
            <a:noAutofit/>
          </a:bodyPr>
          <a:lstStyle>
            <a:lvl1pPr marL="0" indent="0">
              <a:lnSpc>
                <a:spcPct val="120000"/>
              </a:lnSpc>
              <a:spcBef>
                <a:spcPts val="0"/>
              </a:spcBef>
              <a:spcAft>
                <a:spcPts val="300"/>
              </a:spcAft>
              <a:buNone/>
              <a:defRPr sz="1100">
                <a:solidFill>
                  <a:schemeClr val="tx1"/>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226ABC19-AB3C-454A-8E33-3D68BCF23355}"/>
              </a:ext>
            </a:extLst>
          </p:cNvPr>
          <p:cNvSpPr>
            <a:spLocks noGrp="1"/>
          </p:cNvSpPr>
          <p:nvPr>
            <p:ph type="body" sz="quarter" idx="15" hasCustomPrompt="1"/>
          </p:nvPr>
        </p:nvSpPr>
        <p:spPr>
          <a:xfrm>
            <a:off x="795116" y="805564"/>
            <a:ext cx="5300884" cy="361765"/>
          </a:xfrm>
        </p:spPr>
        <p:txBody>
          <a:bodyPr>
            <a:noAutofit/>
          </a:bodyPr>
          <a:lstStyle>
            <a:lvl1pPr marL="0" indent="0">
              <a:buFont typeface="Arial" panose="020B0604020202020204" pitchFamily="34" charset="0"/>
              <a:buNone/>
              <a:defRPr sz="1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grpSp>
        <p:nvGrpSpPr>
          <p:cNvPr id="26" name="Group 25">
            <a:extLst>
              <a:ext uri="{FF2B5EF4-FFF2-40B4-BE49-F238E27FC236}">
                <a16:creationId xmlns:a16="http://schemas.microsoft.com/office/drawing/2014/main" id="{C837D5CC-734D-479B-A6CA-5F73DF8D0A24}"/>
              </a:ext>
            </a:extLst>
          </p:cNvPr>
          <p:cNvGrpSpPr/>
          <p:nvPr userDrawn="1"/>
        </p:nvGrpSpPr>
        <p:grpSpPr>
          <a:xfrm>
            <a:off x="795117" y="5576801"/>
            <a:ext cx="3200401" cy="49996"/>
            <a:chOff x="498475" y="4452530"/>
            <a:chExt cx="2745080" cy="96418"/>
          </a:xfrm>
        </p:grpSpPr>
        <p:sp>
          <p:nvSpPr>
            <p:cNvPr id="27" name="Rectangle 26">
              <a:extLst>
                <a:ext uri="{FF2B5EF4-FFF2-40B4-BE49-F238E27FC236}">
                  <a16:creationId xmlns:a16="http://schemas.microsoft.com/office/drawing/2014/main" id="{797B6FD7-9887-4E77-87C5-FFB08A72D53E}"/>
                </a:ext>
              </a:extLst>
            </p:cNvPr>
            <p:cNvSpPr/>
            <p:nvPr/>
          </p:nvSpPr>
          <p:spPr>
            <a:xfrm>
              <a:off x="498475" y="4452530"/>
              <a:ext cx="2743200" cy="9641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5F8932DB-7B26-4C61-B1A0-B37C89CBE503}"/>
                </a:ext>
              </a:extLst>
            </p:cNvPr>
            <p:cNvGrpSpPr/>
            <p:nvPr/>
          </p:nvGrpSpPr>
          <p:grpSpPr>
            <a:xfrm>
              <a:off x="2277399" y="4452530"/>
              <a:ext cx="966156" cy="96418"/>
              <a:chOff x="2168106" y="4452530"/>
              <a:chExt cx="966156" cy="124982"/>
            </a:xfrm>
          </p:grpSpPr>
          <p:sp>
            <p:nvSpPr>
              <p:cNvPr id="29" name="Rectangle 28">
                <a:extLst>
                  <a:ext uri="{FF2B5EF4-FFF2-40B4-BE49-F238E27FC236}">
                    <a16:creationId xmlns:a16="http://schemas.microsoft.com/office/drawing/2014/main" id="{52620095-7FA3-4619-866C-6FC75C410A59}"/>
                  </a:ext>
                </a:extLst>
              </p:cNvPr>
              <p:cNvSpPr/>
              <p:nvPr/>
            </p:nvSpPr>
            <p:spPr>
              <a:xfrm>
                <a:off x="2168106" y="4452530"/>
                <a:ext cx="322052" cy="1249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3"/>
                  </a:solidFill>
                </a:endParaRPr>
              </a:p>
            </p:txBody>
          </p:sp>
          <p:sp>
            <p:nvSpPr>
              <p:cNvPr id="30" name="Rectangle 29">
                <a:extLst>
                  <a:ext uri="{FF2B5EF4-FFF2-40B4-BE49-F238E27FC236}">
                    <a16:creationId xmlns:a16="http://schemas.microsoft.com/office/drawing/2014/main" id="{0A8F01E6-DDFD-4B56-A028-470EA7A1397D}"/>
                  </a:ext>
                </a:extLst>
              </p:cNvPr>
              <p:cNvSpPr/>
              <p:nvPr/>
            </p:nvSpPr>
            <p:spPr>
              <a:xfrm>
                <a:off x="2490158" y="4452530"/>
                <a:ext cx="322052" cy="12498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1" name="Rectangle 30">
                <a:extLst>
                  <a:ext uri="{FF2B5EF4-FFF2-40B4-BE49-F238E27FC236}">
                    <a16:creationId xmlns:a16="http://schemas.microsoft.com/office/drawing/2014/main" id="{1A5E8100-1DDE-4870-AD4A-F2E5FEAA455A}"/>
                  </a:ext>
                </a:extLst>
              </p:cNvPr>
              <p:cNvSpPr/>
              <p:nvPr/>
            </p:nvSpPr>
            <p:spPr>
              <a:xfrm>
                <a:off x="2812210" y="4452530"/>
                <a:ext cx="322052" cy="1249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grpSp>
      <p:sp>
        <p:nvSpPr>
          <p:cNvPr id="5" name="Content Placeholder 4">
            <a:extLst>
              <a:ext uri="{FF2B5EF4-FFF2-40B4-BE49-F238E27FC236}">
                <a16:creationId xmlns:a16="http://schemas.microsoft.com/office/drawing/2014/main" id="{E038D249-0DD1-453E-A78D-EFF121D7A70A}"/>
              </a:ext>
            </a:extLst>
          </p:cNvPr>
          <p:cNvSpPr>
            <a:spLocks noGrp="1"/>
          </p:cNvSpPr>
          <p:nvPr>
            <p:ph sz="quarter" idx="16"/>
          </p:nvPr>
        </p:nvSpPr>
        <p:spPr>
          <a:xfrm>
            <a:off x="795117" y="4797775"/>
            <a:ext cx="3200400" cy="719103"/>
          </a:xfrm>
          <a:solidFill>
            <a:schemeClr val="accent3"/>
          </a:solidFill>
          <a:ln>
            <a:noFill/>
          </a:ln>
          <a:effectLst/>
        </p:spPr>
        <p:txBody>
          <a:bodyPr anchor="ctr">
            <a:normAutofit/>
          </a:bodyPr>
          <a:lstStyle>
            <a:lvl1pPr marL="0" indent="0">
              <a:lnSpc>
                <a:spcPct val="100000"/>
              </a:lnSpc>
              <a:spcBef>
                <a:spcPts val="0"/>
              </a:spcBef>
              <a:spcAft>
                <a:spcPts val="0"/>
              </a:spcAft>
              <a:buNone/>
              <a:defRPr sz="1000"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4" name="Content Placeholder 3">
            <a:extLst>
              <a:ext uri="{FF2B5EF4-FFF2-40B4-BE49-F238E27FC236}">
                <a16:creationId xmlns:a16="http://schemas.microsoft.com/office/drawing/2014/main" id="{6171CD90-F982-194F-9477-A8D7F666FBB2}"/>
              </a:ext>
            </a:extLst>
          </p:cNvPr>
          <p:cNvSpPr>
            <a:spLocks noGrp="1"/>
          </p:cNvSpPr>
          <p:nvPr>
            <p:ph sz="quarter" idx="17" hasCustomPrompt="1"/>
          </p:nvPr>
        </p:nvSpPr>
        <p:spPr>
          <a:xfrm>
            <a:off x="795338" y="1178716"/>
            <a:ext cx="5300662" cy="351884"/>
          </a:xfrm>
        </p:spPr>
        <p:txBody>
          <a:bodyPr>
            <a:normAutofit/>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273031973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 white logo">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8E6B91DB-CB1B-4342-9632-9DBABFE9B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4F773DEA-A37C-4C44-B8A4-B31261EBE1FE}"/>
              </a:ext>
            </a:extLst>
          </p:cNvPr>
          <p:cNvSpPr/>
          <p:nvPr userDrawn="1"/>
        </p:nvSpPr>
        <p:spPr>
          <a:xfrm>
            <a:off x="259056" y="1573276"/>
            <a:ext cx="5868987" cy="28201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59056" y="1573276"/>
            <a:ext cx="5863839" cy="1224000"/>
          </a:xfrm>
        </p:spPr>
        <p:txBody>
          <a:bodyPr anchor="b"/>
          <a:lstStyle>
            <a:lvl1pPr algn="l">
              <a:defRPr sz="2400"/>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64949" y="2886931"/>
            <a:ext cx="5857200" cy="582742"/>
          </a:xfrm>
        </p:spPr>
        <p:txBody>
          <a:bodyPr>
            <a:normAutofit/>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63818" y="3578325"/>
            <a:ext cx="5864225" cy="482400"/>
          </a:xfrm>
        </p:spPr>
        <p:txBody>
          <a:bodyPr>
            <a:normAutofit/>
          </a:bodyPr>
          <a:lstStyle>
            <a:lvl1pPr marL="0" indent="0">
              <a:buNone/>
              <a:defRPr sz="1100" i="1"/>
            </a:lvl1pPr>
          </a:lstStyle>
          <a:p>
            <a:r>
              <a:rPr lang="fr-FR"/>
              <a:t>Last Name – Name Meeting – Place – </a:t>
            </a:r>
            <a:r>
              <a:rPr lang="fr-FR" err="1"/>
              <a:t>Month</a:t>
            </a:r>
            <a:r>
              <a:rPr lang="fr-FR"/>
              <a:t> </a:t>
            </a:r>
            <a:r>
              <a:rPr lang="fr-FR" err="1"/>
              <a:t>Year</a:t>
            </a:r>
            <a:endParaRPr lang="en-GB"/>
          </a:p>
        </p:txBody>
      </p:sp>
      <p:grpSp>
        <p:nvGrpSpPr>
          <p:cNvPr id="16" name="Group 15">
            <a:extLst>
              <a:ext uri="{FF2B5EF4-FFF2-40B4-BE49-F238E27FC236}">
                <a16:creationId xmlns:a16="http://schemas.microsoft.com/office/drawing/2014/main" id="{39B8D9C9-E0FB-4410-904E-8B2EA8D616D5}"/>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id="{47FD2FB2-B94F-4AE3-AEED-C4AA75ADABBB}"/>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id="{1E330BE8-0690-4EF0-8E40-E4F45A3821F3}"/>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2B4DD076-134F-47B5-951A-8E1D3751C634}"/>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10;&#10;Description automatically generated">
            <a:extLst>
              <a:ext uri="{FF2B5EF4-FFF2-40B4-BE49-F238E27FC236}">
                <a16:creationId xmlns:a16="http://schemas.microsoft.com/office/drawing/2014/main" id="{983170C7-601F-40B2-8EE6-D3A3FB86CAA8}"/>
              </a:ext>
            </a:extLst>
          </p:cNvPr>
          <p:cNvPicPr>
            <a:picLocks noChangeAspect="1"/>
          </p:cNvPicPr>
          <p:nvPr userDrawn="1"/>
        </p:nvPicPr>
        <p:blipFill>
          <a:blip r:embed="rId3"/>
          <a:stretch>
            <a:fillRect/>
          </a:stretch>
        </p:blipFill>
        <p:spPr>
          <a:xfrm>
            <a:off x="9617950" y="6248631"/>
            <a:ext cx="1988238" cy="323124"/>
          </a:xfrm>
          <a:prstGeom prst="rect">
            <a:avLst/>
          </a:prstGeom>
        </p:spPr>
      </p:pic>
    </p:spTree>
    <p:extLst>
      <p:ext uri="{BB962C8B-B14F-4D97-AF65-F5344CB8AC3E}">
        <p14:creationId xmlns:p14="http://schemas.microsoft.com/office/powerpoint/2010/main" val="1661619086"/>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Vs -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A6C9-8C12-45E0-93A7-942895949A8F}"/>
              </a:ext>
            </a:extLst>
          </p:cNvPr>
          <p:cNvSpPr>
            <a:spLocks noGrp="1"/>
          </p:cNvSpPr>
          <p:nvPr>
            <p:ph type="title"/>
          </p:nvPr>
        </p:nvSpPr>
        <p:spPr/>
        <p:txBody>
          <a:bodyPr/>
          <a:lstStyle/>
          <a:p>
            <a:r>
              <a:rPr lang="en-US"/>
              <a:t>Click to edit Master title style</a:t>
            </a:r>
            <a:endParaRPr lang="en-GB"/>
          </a:p>
        </p:txBody>
      </p:sp>
      <p:sp>
        <p:nvSpPr>
          <p:cNvPr id="10" name="Text Placeholder 12">
            <a:extLst>
              <a:ext uri="{FF2B5EF4-FFF2-40B4-BE49-F238E27FC236}">
                <a16:creationId xmlns:a16="http://schemas.microsoft.com/office/drawing/2014/main" id="{97F64FA2-BA7A-425D-8D0D-31F0663C3D3D}"/>
              </a:ext>
            </a:extLst>
          </p:cNvPr>
          <p:cNvSpPr>
            <a:spLocks noGrp="1"/>
          </p:cNvSpPr>
          <p:nvPr>
            <p:ph type="body" sz="quarter" idx="18"/>
          </p:nvPr>
        </p:nvSpPr>
        <p:spPr>
          <a:xfrm>
            <a:off x="226798" y="3696898"/>
            <a:ext cx="2669572"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8">
            <a:extLst>
              <a:ext uri="{FF2B5EF4-FFF2-40B4-BE49-F238E27FC236}">
                <a16:creationId xmlns:a16="http://schemas.microsoft.com/office/drawing/2014/main" id="{BCC2F8B7-72A3-4F6E-84A4-50CE66274E62}"/>
              </a:ext>
            </a:extLst>
          </p:cNvPr>
          <p:cNvSpPr>
            <a:spLocks noGrp="1"/>
          </p:cNvSpPr>
          <p:nvPr>
            <p:ph type="pic" sz="quarter" idx="13"/>
          </p:nvPr>
        </p:nvSpPr>
        <p:spPr>
          <a:xfrm>
            <a:off x="226802"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2" name="Text Placeholder 13">
            <a:extLst>
              <a:ext uri="{FF2B5EF4-FFF2-40B4-BE49-F238E27FC236}">
                <a16:creationId xmlns:a16="http://schemas.microsoft.com/office/drawing/2014/main" id="{E9E82050-B3B8-4BBB-80AE-7C17E3267165}"/>
              </a:ext>
            </a:extLst>
          </p:cNvPr>
          <p:cNvSpPr>
            <a:spLocks noGrp="1"/>
          </p:cNvSpPr>
          <p:nvPr>
            <p:ph type="body" sz="quarter" idx="28"/>
          </p:nvPr>
        </p:nvSpPr>
        <p:spPr>
          <a:xfrm>
            <a:off x="227013" y="2862229"/>
            <a:ext cx="2669610"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13" name="Text Placeholder 13">
            <a:extLst>
              <a:ext uri="{FF2B5EF4-FFF2-40B4-BE49-F238E27FC236}">
                <a16:creationId xmlns:a16="http://schemas.microsoft.com/office/drawing/2014/main" id="{2852EB49-F231-451A-84BA-7175F7A2CE94}"/>
              </a:ext>
            </a:extLst>
          </p:cNvPr>
          <p:cNvSpPr>
            <a:spLocks noGrp="1"/>
          </p:cNvSpPr>
          <p:nvPr>
            <p:ph type="body" sz="quarter" idx="29"/>
          </p:nvPr>
        </p:nvSpPr>
        <p:spPr>
          <a:xfrm>
            <a:off x="227013" y="3232256"/>
            <a:ext cx="2669610"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14" name="Text Placeholder 12">
            <a:extLst>
              <a:ext uri="{FF2B5EF4-FFF2-40B4-BE49-F238E27FC236}">
                <a16:creationId xmlns:a16="http://schemas.microsoft.com/office/drawing/2014/main" id="{F6F7F5EF-2CD9-4F70-9D27-6FF8075C7321}"/>
              </a:ext>
            </a:extLst>
          </p:cNvPr>
          <p:cNvSpPr>
            <a:spLocks noGrp="1"/>
          </p:cNvSpPr>
          <p:nvPr>
            <p:ph type="body" sz="quarter" idx="30"/>
          </p:nvPr>
        </p:nvSpPr>
        <p:spPr>
          <a:xfrm>
            <a:off x="3249671" y="3696898"/>
            <a:ext cx="2669572"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8">
            <a:extLst>
              <a:ext uri="{FF2B5EF4-FFF2-40B4-BE49-F238E27FC236}">
                <a16:creationId xmlns:a16="http://schemas.microsoft.com/office/drawing/2014/main" id="{A13A0708-A623-43E1-944B-E9B6BCEFC2EB}"/>
              </a:ext>
            </a:extLst>
          </p:cNvPr>
          <p:cNvSpPr>
            <a:spLocks noGrp="1"/>
          </p:cNvSpPr>
          <p:nvPr>
            <p:ph type="pic" sz="quarter" idx="31"/>
          </p:nvPr>
        </p:nvSpPr>
        <p:spPr>
          <a:xfrm>
            <a:off x="3249660"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6" name="Text Placeholder 13">
            <a:extLst>
              <a:ext uri="{FF2B5EF4-FFF2-40B4-BE49-F238E27FC236}">
                <a16:creationId xmlns:a16="http://schemas.microsoft.com/office/drawing/2014/main" id="{646AE105-A3F2-49A1-B4B9-C7204C936EB1}"/>
              </a:ext>
            </a:extLst>
          </p:cNvPr>
          <p:cNvSpPr>
            <a:spLocks noGrp="1"/>
          </p:cNvSpPr>
          <p:nvPr>
            <p:ph type="body" sz="quarter" idx="32"/>
          </p:nvPr>
        </p:nvSpPr>
        <p:spPr>
          <a:xfrm>
            <a:off x="3249633" y="2862229"/>
            <a:ext cx="2669610"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18" name="Text Placeholder 12">
            <a:extLst>
              <a:ext uri="{FF2B5EF4-FFF2-40B4-BE49-F238E27FC236}">
                <a16:creationId xmlns:a16="http://schemas.microsoft.com/office/drawing/2014/main" id="{B243F7F3-FAE9-454A-9A30-042C81FC377C}"/>
              </a:ext>
            </a:extLst>
          </p:cNvPr>
          <p:cNvSpPr>
            <a:spLocks noGrp="1"/>
          </p:cNvSpPr>
          <p:nvPr>
            <p:ph type="body" sz="quarter" idx="34"/>
          </p:nvPr>
        </p:nvSpPr>
        <p:spPr>
          <a:xfrm>
            <a:off x="6272544" y="3696898"/>
            <a:ext cx="2669572"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8">
            <a:extLst>
              <a:ext uri="{FF2B5EF4-FFF2-40B4-BE49-F238E27FC236}">
                <a16:creationId xmlns:a16="http://schemas.microsoft.com/office/drawing/2014/main" id="{4B21F3A6-7CC8-4D94-8F58-4F4B5F657A7D}"/>
              </a:ext>
            </a:extLst>
          </p:cNvPr>
          <p:cNvSpPr>
            <a:spLocks noGrp="1"/>
          </p:cNvSpPr>
          <p:nvPr>
            <p:ph type="pic" sz="quarter" idx="35"/>
          </p:nvPr>
        </p:nvSpPr>
        <p:spPr>
          <a:xfrm>
            <a:off x="6272518"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20" name="Text Placeholder 13">
            <a:extLst>
              <a:ext uri="{FF2B5EF4-FFF2-40B4-BE49-F238E27FC236}">
                <a16:creationId xmlns:a16="http://schemas.microsoft.com/office/drawing/2014/main" id="{2A51D96D-8E96-433B-9015-21FEA3DB3181}"/>
              </a:ext>
            </a:extLst>
          </p:cNvPr>
          <p:cNvSpPr>
            <a:spLocks noGrp="1"/>
          </p:cNvSpPr>
          <p:nvPr>
            <p:ph type="body" sz="quarter" idx="36"/>
          </p:nvPr>
        </p:nvSpPr>
        <p:spPr>
          <a:xfrm>
            <a:off x="6272506" y="2862229"/>
            <a:ext cx="2669610"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22" name="Text Placeholder 12">
            <a:extLst>
              <a:ext uri="{FF2B5EF4-FFF2-40B4-BE49-F238E27FC236}">
                <a16:creationId xmlns:a16="http://schemas.microsoft.com/office/drawing/2014/main" id="{95DC6C9C-291A-49DF-9706-FC5287FBEBCC}"/>
              </a:ext>
            </a:extLst>
          </p:cNvPr>
          <p:cNvSpPr>
            <a:spLocks noGrp="1"/>
          </p:cNvSpPr>
          <p:nvPr>
            <p:ph type="body" sz="quarter" idx="38"/>
          </p:nvPr>
        </p:nvSpPr>
        <p:spPr>
          <a:xfrm>
            <a:off x="9295416" y="3696898"/>
            <a:ext cx="2669572"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8">
            <a:extLst>
              <a:ext uri="{FF2B5EF4-FFF2-40B4-BE49-F238E27FC236}">
                <a16:creationId xmlns:a16="http://schemas.microsoft.com/office/drawing/2014/main" id="{BA7CD66A-4EA0-4703-96D9-40050E99028A}"/>
              </a:ext>
            </a:extLst>
          </p:cNvPr>
          <p:cNvSpPr>
            <a:spLocks noGrp="1"/>
          </p:cNvSpPr>
          <p:nvPr>
            <p:ph type="pic" sz="quarter" idx="39"/>
          </p:nvPr>
        </p:nvSpPr>
        <p:spPr>
          <a:xfrm>
            <a:off x="9295377"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24" name="Text Placeholder 13">
            <a:extLst>
              <a:ext uri="{FF2B5EF4-FFF2-40B4-BE49-F238E27FC236}">
                <a16:creationId xmlns:a16="http://schemas.microsoft.com/office/drawing/2014/main" id="{B61F89F0-A857-4628-B831-AB971BDD9648}"/>
              </a:ext>
            </a:extLst>
          </p:cNvPr>
          <p:cNvSpPr>
            <a:spLocks noGrp="1"/>
          </p:cNvSpPr>
          <p:nvPr>
            <p:ph type="body" sz="quarter" idx="40"/>
          </p:nvPr>
        </p:nvSpPr>
        <p:spPr>
          <a:xfrm>
            <a:off x="9295631" y="2862229"/>
            <a:ext cx="2669610"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3" name="Date Placeholder 2">
            <a:extLst>
              <a:ext uri="{FF2B5EF4-FFF2-40B4-BE49-F238E27FC236}">
                <a16:creationId xmlns:a16="http://schemas.microsoft.com/office/drawing/2014/main" id="{EF108839-4874-E44E-B61D-EE188474DC83}"/>
              </a:ext>
            </a:extLst>
          </p:cNvPr>
          <p:cNvSpPr>
            <a:spLocks noGrp="1"/>
          </p:cNvSpPr>
          <p:nvPr>
            <p:ph type="dt" sz="half" idx="42"/>
          </p:nvPr>
        </p:nvSpPr>
        <p:spPr/>
        <p:txBody>
          <a:bodyPr/>
          <a:lstStyle/>
          <a:p>
            <a:fld id="{E5DEDCA3-0FE8-9348-8B82-2775D6FFB3E2}" type="datetimeFigureOut">
              <a:rPr lang="en-US" smtClean="0"/>
              <a:pPr/>
              <a:t>6/24/2020</a:t>
            </a:fld>
            <a:endParaRPr lang="en-US" dirty="0"/>
          </a:p>
        </p:txBody>
      </p:sp>
      <p:sp>
        <p:nvSpPr>
          <p:cNvPr id="7" name="Footer Placeholder 6">
            <a:extLst>
              <a:ext uri="{FF2B5EF4-FFF2-40B4-BE49-F238E27FC236}">
                <a16:creationId xmlns:a16="http://schemas.microsoft.com/office/drawing/2014/main" id="{55BE49FB-E9A1-3E45-940E-29297297BF20}"/>
              </a:ext>
            </a:extLst>
          </p:cNvPr>
          <p:cNvSpPr>
            <a:spLocks noGrp="1"/>
          </p:cNvSpPr>
          <p:nvPr>
            <p:ph type="ftr" sz="quarter" idx="43"/>
          </p:nvPr>
        </p:nvSpPr>
        <p:spPr/>
        <p:txBody>
          <a:bodyPr/>
          <a:lstStyle/>
          <a:p>
            <a:endParaRPr lang="en-GB" dirty="0"/>
          </a:p>
        </p:txBody>
      </p:sp>
      <p:sp>
        <p:nvSpPr>
          <p:cNvPr id="8" name="Slide Number Placeholder 7">
            <a:extLst>
              <a:ext uri="{FF2B5EF4-FFF2-40B4-BE49-F238E27FC236}">
                <a16:creationId xmlns:a16="http://schemas.microsoft.com/office/drawing/2014/main" id="{ECFD58FB-5BCD-574B-ADEE-785A3AFA291E}"/>
              </a:ext>
            </a:extLst>
          </p:cNvPr>
          <p:cNvSpPr>
            <a:spLocks noGrp="1"/>
          </p:cNvSpPr>
          <p:nvPr>
            <p:ph type="sldNum" sz="quarter" idx="44"/>
          </p:nvPr>
        </p:nvSpPr>
        <p:spPr/>
        <p:txBody>
          <a:bodyPr/>
          <a:lstStyle/>
          <a:p>
            <a:fld id="{0E153218-3C45-4416-BBD6-D0B8FE588688}" type="slidenum">
              <a:rPr lang="en-GB" smtClean="0"/>
              <a:pPr/>
              <a:t>‹#›</a:t>
            </a:fld>
            <a:endParaRPr lang="en-GB" spc="300" dirty="0"/>
          </a:p>
        </p:txBody>
      </p:sp>
      <p:sp>
        <p:nvSpPr>
          <p:cNvPr id="26" name="Text Placeholder 13">
            <a:extLst>
              <a:ext uri="{FF2B5EF4-FFF2-40B4-BE49-F238E27FC236}">
                <a16:creationId xmlns:a16="http://schemas.microsoft.com/office/drawing/2014/main" id="{A3C67FCD-781B-AE46-8C44-028875A76978}"/>
              </a:ext>
            </a:extLst>
          </p:cNvPr>
          <p:cNvSpPr>
            <a:spLocks noGrp="1"/>
          </p:cNvSpPr>
          <p:nvPr>
            <p:ph type="body" sz="quarter" idx="45"/>
          </p:nvPr>
        </p:nvSpPr>
        <p:spPr>
          <a:xfrm>
            <a:off x="3249633" y="3216691"/>
            <a:ext cx="2669610"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27" name="Text Placeholder 13">
            <a:extLst>
              <a:ext uri="{FF2B5EF4-FFF2-40B4-BE49-F238E27FC236}">
                <a16:creationId xmlns:a16="http://schemas.microsoft.com/office/drawing/2014/main" id="{041FB155-5A54-F24A-B847-2761BF01E455}"/>
              </a:ext>
            </a:extLst>
          </p:cNvPr>
          <p:cNvSpPr>
            <a:spLocks noGrp="1"/>
          </p:cNvSpPr>
          <p:nvPr>
            <p:ph type="body" sz="quarter" idx="46"/>
          </p:nvPr>
        </p:nvSpPr>
        <p:spPr>
          <a:xfrm>
            <a:off x="6272506" y="3216690"/>
            <a:ext cx="2669610"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28" name="Text Placeholder 13">
            <a:extLst>
              <a:ext uri="{FF2B5EF4-FFF2-40B4-BE49-F238E27FC236}">
                <a16:creationId xmlns:a16="http://schemas.microsoft.com/office/drawing/2014/main" id="{64F96148-5E92-B347-B053-9B0CB8EE9942}"/>
              </a:ext>
            </a:extLst>
          </p:cNvPr>
          <p:cNvSpPr>
            <a:spLocks noGrp="1"/>
          </p:cNvSpPr>
          <p:nvPr>
            <p:ph type="body" sz="quarter" idx="47"/>
          </p:nvPr>
        </p:nvSpPr>
        <p:spPr>
          <a:xfrm>
            <a:off x="9295397" y="3252606"/>
            <a:ext cx="2669610"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Tree>
    <p:extLst>
      <p:ext uri="{BB962C8B-B14F-4D97-AF65-F5344CB8AC3E}">
        <p14:creationId xmlns:p14="http://schemas.microsoft.com/office/powerpoint/2010/main" val="56761796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redent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0504-038E-4E77-861F-0A952899E8E1}"/>
              </a:ext>
            </a:extLst>
          </p:cNvPr>
          <p:cNvSpPr>
            <a:spLocks noGrp="1"/>
          </p:cNvSpPr>
          <p:nvPr>
            <p:ph type="title"/>
          </p:nvPr>
        </p:nvSpPr>
        <p:spPr/>
        <p:txBody>
          <a:bodyPr/>
          <a:lstStyle/>
          <a:p>
            <a:r>
              <a:rPr lang="en-US"/>
              <a:t>Click to edit Master title style</a:t>
            </a:r>
            <a:endParaRPr lang="en-GB"/>
          </a:p>
        </p:txBody>
      </p:sp>
      <p:sp>
        <p:nvSpPr>
          <p:cNvPr id="6" name="Picture Placeholder 7">
            <a:extLst>
              <a:ext uri="{FF2B5EF4-FFF2-40B4-BE49-F238E27FC236}">
                <a16:creationId xmlns:a16="http://schemas.microsoft.com/office/drawing/2014/main" id="{0CBC17CC-43F5-4370-91E0-908E699D5947}"/>
              </a:ext>
            </a:extLst>
          </p:cNvPr>
          <p:cNvSpPr>
            <a:spLocks noGrp="1"/>
          </p:cNvSpPr>
          <p:nvPr>
            <p:ph type="pic" sz="quarter" idx="13"/>
          </p:nvPr>
        </p:nvSpPr>
        <p:spPr>
          <a:xfrm>
            <a:off x="307973" y="1708887"/>
            <a:ext cx="2671200" cy="1109455"/>
          </a:xfrm>
        </p:spPr>
        <p:txBody>
          <a:bodyPr anchor="ctr">
            <a:normAutofit/>
          </a:bodyPr>
          <a:lstStyle>
            <a:lvl1pPr marL="0" indent="0" algn="ctr">
              <a:buNone/>
              <a:defRPr/>
            </a:lvl1pPr>
          </a:lstStyle>
          <a:p>
            <a:r>
              <a:rPr lang="en-US" dirty="0"/>
              <a:t>Click icon to add picture</a:t>
            </a:r>
            <a:endParaRPr lang="en-GB" dirty="0"/>
          </a:p>
        </p:txBody>
      </p:sp>
      <p:sp>
        <p:nvSpPr>
          <p:cNvPr id="7" name="Text Placeholder 12">
            <a:extLst>
              <a:ext uri="{FF2B5EF4-FFF2-40B4-BE49-F238E27FC236}">
                <a16:creationId xmlns:a16="http://schemas.microsoft.com/office/drawing/2014/main" id="{F0DA4429-3BD4-45F7-B462-8B01CA4851D0}"/>
              </a:ext>
            </a:extLst>
          </p:cNvPr>
          <p:cNvSpPr>
            <a:spLocks noGrp="1"/>
          </p:cNvSpPr>
          <p:nvPr>
            <p:ph type="body" sz="quarter" idx="17"/>
          </p:nvPr>
        </p:nvSpPr>
        <p:spPr>
          <a:xfrm>
            <a:off x="307973" y="3012326"/>
            <a:ext cx="2671200" cy="2520000"/>
          </a:xfrm>
          <a:blipFill>
            <a:blip r:embed="rId2"/>
            <a:stretch>
              <a:fillRect/>
            </a:stretch>
          </a:blipFill>
          <a:ln>
            <a:noFill/>
          </a:ln>
          <a:effectLst/>
        </p:spPr>
        <p:txBody>
          <a:bodyPr tIns="72000" bIns="72000">
            <a:noAutofit/>
          </a:bodyPr>
          <a:lstStyle>
            <a:lvl1pPr marL="0" indent="0">
              <a:spcBef>
                <a:spcPts val="300"/>
              </a:spcBef>
              <a:buFont typeface="Arial" panose="020B0604020202020204" pitchFamily="34" charset="0"/>
              <a:buNone/>
              <a:defRPr sz="1100" b="1"/>
            </a:lvl1pPr>
            <a:lvl2pPr marL="0" indent="0">
              <a:lnSpc>
                <a:spcPct val="125000"/>
              </a:lnSpc>
              <a:spcBef>
                <a:spcPts val="300"/>
              </a:spcBef>
              <a:buFont typeface="Arial" panose="020B0604020202020204" pitchFamily="34" charset="0"/>
              <a:buNone/>
              <a:tabLst>
                <a:tab pos="361950" algn="l"/>
              </a:tabLst>
              <a:defRPr sz="1100"/>
            </a:lvl2pPr>
            <a:lvl3pPr marL="180975" indent="0">
              <a:lnSpc>
                <a:spcPct val="125000"/>
              </a:lnSpc>
              <a:spcBef>
                <a:spcPts val="300"/>
              </a:spcBef>
              <a:buFont typeface="Arial" panose="020B0604020202020204" pitchFamily="34" charset="0"/>
              <a:buNone/>
              <a:defRPr sz="1100"/>
            </a:lvl3pPr>
            <a:lvl4pPr marL="361950" indent="0">
              <a:lnSpc>
                <a:spcPct val="125000"/>
              </a:lnSpc>
              <a:spcBef>
                <a:spcPts val="300"/>
              </a:spcBef>
              <a:buFont typeface="Arial" panose="020B0604020202020204" pitchFamily="34" charset="0"/>
              <a:buNone/>
              <a:defRPr sz="1100"/>
            </a:lvl4pPr>
            <a:lvl5pPr marL="542925" indent="0">
              <a:lnSpc>
                <a:spcPct val="125000"/>
              </a:lnSpc>
              <a:spcBef>
                <a:spcPts val="300"/>
              </a:spcBef>
              <a:buFont typeface="Arial" panose="020B0604020202020204" pitchFamily="34" charse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09C21F68-5B4D-4B7F-B9D9-7D91CBD919A8}"/>
              </a:ext>
            </a:extLst>
          </p:cNvPr>
          <p:cNvSpPr>
            <a:spLocks noGrp="1"/>
          </p:cNvSpPr>
          <p:nvPr>
            <p:ph type="pic" sz="quarter" idx="18"/>
          </p:nvPr>
        </p:nvSpPr>
        <p:spPr>
          <a:xfrm>
            <a:off x="3302715" y="1708887"/>
            <a:ext cx="2671200" cy="1109455"/>
          </a:xfrm>
        </p:spPr>
        <p:txBody>
          <a:bodyPr anchor="ctr">
            <a:normAutofit/>
          </a:bodyPr>
          <a:lstStyle>
            <a:lvl1pPr marL="0" indent="0" algn="ctr">
              <a:buNone/>
              <a:defRPr/>
            </a:lvl1pPr>
          </a:lstStyle>
          <a:p>
            <a:r>
              <a:rPr lang="en-US" dirty="0"/>
              <a:t>Click icon to add picture</a:t>
            </a:r>
            <a:endParaRPr lang="en-GB" dirty="0"/>
          </a:p>
        </p:txBody>
      </p:sp>
      <p:sp>
        <p:nvSpPr>
          <p:cNvPr id="9" name="Text Placeholder 12">
            <a:extLst>
              <a:ext uri="{FF2B5EF4-FFF2-40B4-BE49-F238E27FC236}">
                <a16:creationId xmlns:a16="http://schemas.microsoft.com/office/drawing/2014/main" id="{128BF051-D8D0-48B1-8CF0-55CE1A3741AD}"/>
              </a:ext>
            </a:extLst>
          </p:cNvPr>
          <p:cNvSpPr>
            <a:spLocks noGrp="1"/>
          </p:cNvSpPr>
          <p:nvPr>
            <p:ph type="body" sz="quarter" idx="19"/>
          </p:nvPr>
        </p:nvSpPr>
        <p:spPr>
          <a:xfrm>
            <a:off x="3302715" y="3012326"/>
            <a:ext cx="2671200" cy="2520000"/>
          </a:xfrm>
          <a:blipFill>
            <a:blip r:embed="rId2"/>
            <a:stretch>
              <a:fillRect/>
            </a:stretch>
          </a:blipFill>
          <a:ln>
            <a:noFill/>
          </a:ln>
          <a:effectLst/>
        </p:spPr>
        <p:txBody>
          <a:bodyPr tIns="72000" bIns="72000">
            <a:noAutofit/>
          </a:bodyPr>
          <a:lstStyle>
            <a:lvl1pPr marL="0" indent="0">
              <a:spcBef>
                <a:spcPts val="300"/>
              </a:spcBef>
              <a:buFont typeface="Arial" panose="020B0604020202020204" pitchFamily="34" charset="0"/>
              <a:buNone/>
              <a:defRPr sz="1100" b="1"/>
            </a:lvl1pPr>
            <a:lvl2pPr marL="0" indent="0">
              <a:lnSpc>
                <a:spcPct val="125000"/>
              </a:lnSpc>
              <a:spcBef>
                <a:spcPts val="300"/>
              </a:spcBef>
              <a:buFont typeface="Arial" panose="020B0604020202020204" pitchFamily="34" charset="0"/>
              <a:buNone/>
              <a:tabLst>
                <a:tab pos="361950" algn="l"/>
              </a:tabLst>
              <a:defRPr sz="1100"/>
            </a:lvl2pPr>
            <a:lvl3pPr marL="180975" indent="0">
              <a:lnSpc>
                <a:spcPct val="125000"/>
              </a:lnSpc>
              <a:spcBef>
                <a:spcPts val="300"/>
              </a:spcBef>
              <a:buFont typeface="Arial" panose="020B0604020202020204" pitchFamily="34" charset="0"/>
              <a:buNone/>
              <a:defRPr sz="1100"/>
            </a:lvl3pPr>
            <a:lvl4pPr marL="361950" indent="0">
              <a:lnSpc>
                <a:spcPct val="125000"/>
              </a:lnSpc>
              <a:spcBef>
                <a:spcPts val="300"/>
              </a:spcBef>
              <a:buFont typeface="Arial" panose="020B0604020202020204" pitchFamily="34" charset="0"/>
              <a:buNone/>
              <a:defRPr sz="1100"/>
            </a:lvl4pPr>
            <a:lvl5pPr marL="542925" indent="0">
              <a:lnSpc>
                <a:spcPct val="125000"/>
              </a:lnSpc>
              <a:spcBef>
                <a:spcPts val="300"/>
              </a:spcBef>
              <a:buFont typeface="Arial" panose="020B0604020202020204" pitchFamily="34" charse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7">
            <a:extLst>
              <a:ext uri="{FF2B5EF4-FFF2-40B4-BE49-F238E27FC236}">
                <a16:creationId xmlns:a16="http://schemas.microsoft.com/office/drawing/2014/main" id="{22D67DC4-2B14-4CC4-AAE8-D6D08F5887B5}"/>
              </a:ext>
            </a:extLst>
          </p:cNvPr>
          <p:cNvSpPr>
            <a:spLocks noGrp="1"/>
          </p:cNvSpPr>
          <p:nvPr>
            <p:ph type="pic" sz="quarter" idx="20"/>
          </p:nvPr>
        </p:nvSpPr>
        <p:spPr>
          <a:xfrm>
            <a:off x="6297457" y="1708887"/>
            <a:ext cx="2671200" cy="1109455"/>
          </a:xfrm>
        </p:spPr>
        <p:txBody>
          <a:bodyPr anchor="ctr">
            <a:normAutofit/>
          </a:bodyPr>
          <a:lstStyle>
            <a:lvl1pPr marL="0" indent="0" algn="ctr">
              <a:buNone/>
              <a:defRPr/>
            </a:lvl1pPr>
          </a:lstStyle>
          <a:p>
            <a:r>
              <a:rPr lang="en-US" dirty="0"/>
              <a:t>Click icon to add picture</a:t>
            </a:r>
            <a:endParaRPr lang="en-GB" dirty="0"/>
          </a:p>
        </p:txBody>
      </p:sp>
      <p:sp>
        <p:nvSpPr>
          <p:cNvPr id="11" name="Text Placeholder 12">
            <a:extLst>
              <a:ext uri="{FF2B5EF4-FFF2-40B4-BE49-F238E27FC236}">
                <a16:creationId xmlns:a16="http://schemas.microsoft.com/office/drawing/2014/main" id="{DA014CC2-18A8-467F-BF0D-29641AC9C378}"/>
              </a:ext>
            </a:extLst>
          </p:cNvPr>
          <p:cNvSpPr>
            <a:spLocks noGrp="1"/>
          </p:cNvSpPr>
          <p:nvPr>
            <p:ph type="body" sz="quarter" idx="21"/>
          </p:nvPr>
        </p:nvSpPr>
        <p:spPr>
          <a:xfrm>
            <a:off x="6297457" y="3012326"/>
            <a:ext cx="2671200" cy="2520000"/>
          </a:xfrm>
          <a:blipFill>
            <a:blip r:embed="rId2"/>
            <a:stretch>
              <a:fillRect/>
            </a:stretch>
          </a:blipFill>
          <a:ln>
            <a:noFill/>
          </a:ln>
          <a:effectLst/>
        </p:spPr>
        <p:txBody>
          <a:bodyPr tIns="72000" bIns="72000">
            <a:noAutofit/>
          </a:bodyPr>
          <a:lstStyle>
            <a:lvl1pPr marL="0" indent="0">
              <a:spcBef>
                <a:spcPts val="300"/>
              </a:spcBef>
              <a:buFont typeface="Arial" panose="020B0604020202020204" pitchFamily="34" charset="0"/>
              <a:buNone/>
              <a:defRPr sz="1100" b="1"/>
            </a:lvl1pPr>
            <a:lvl2pPr marL="0" indent="0">
              <a:lnSpc>
                <a:spcPct val="125000"/>
              </a:lnSpc>
              <a:spcBef>
                <a:spcPts val="300"/>
              </a:spcBef>
              <a:buFont typeface="Arial" panose="020B0604020202020204" pitchFamily="34" charset="0"/>
              <a:buNone/>
              <a:tabLst>
                <a:tab pos="361950" algn="l"/>
              </a:tabLst>
              <a:defRPr sz="1100"/>
            </a:lvl2pPr>
            <a:lvl3pPr marL="180975" indent="0">
              <a:lnSpc>
                <a:spcPct val="125000"/>
              </a:lnSpc>
              <a:spcBef>
                <a:spcPts val="300"/>
              </a:spcBef>
              <a:buFont typeface="Arial" panose="020B0604020202020204" pitchFamily="34" charset="0"/>
              <a:buNone/>
              <a:defRPr sz="1100"/>
            </a:lvl3pPr>
            <a:lvl4pPr marL="361950" indent="0">
              <a:lnSpc>
                <a:spcPct val="125000"/>
              </a:lnSpc>
              <a:spcBef>
                <a:spcPts val="300"/>
              </a:spcBef>
              <a:buFont typeface="Arial" panose="020B0604020202020204" pitchFamily="34" charset="0"/>
              <a:buNone/>
              <a:defRPr sz="1100"/>
            </a:lvl4pPr>
            <a:lvl5pPr marL="542925" indent="0">
              <a:lnSpc>
                <a:spcPct val="125000"/>
              </a:lnSpc>
              <a:spcBef>
                <a:spcPts val="300"/>
              </a:spcBef>
              <a:buFont typeface="Arial" panose="020B0604020202020204" pitchFamily="34" charse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7">
            <a:extLst>
              <a:ext uri="{FF2B5EF4-FFF2-40B4-BE49-F238E27FC236}">
                <a16:creationId xmlns:a16="http://schemas.microsoft.com/office/drawing/2014/main" id="{E4AF04D2-6545-4890-826A-A744389AC6EE}"/>
              </a:ext>
            </a:extLst>
          </p:cNvPr>
          <p:cNvSpPr>
            <a:spLocks noGrp="1"/>
          </p:cNvSpPr>
          <p:nvPr>
            <p:ph type="pic" sz="quarter" idx="22"/>
          </p:nvPr>
        </p:nvSpPr>
        <p:spPr>
          <a:xfrm>
            <a:off x="9292198" y="1708887"/>
            <a:ext cx="2671200" cy="1109455"/>
          </a:xfrm>
        </p:spPr>
        <p:txBody>
          <a:bodyPr anchor="ctr">
            <a:normAutofit/>
          </a:bodyPr>
          <a:lstStyle>
            <a:lvl1pPr marL="0" indent="0" algn="ctr">
              <a:buNone/>
              <a:defRPr/>
            </a:lvl1pPr>
          </a:lstStyle>
          <a:p>
            <a:r>
              <a:rPr lang="en-US" dirty="0"/>
              <a:t>Click icon to add picture</a:t>
            </a:r>
            <a:endParaRPr lang="en-GB" dirty="0"/>
          </a:p>
        </p:txBody>
      </p:sp>
      <p:sp>
        <p:nvSpPr>
          <p:cNvPr id="13" name="Text Placeholder 12">
            <a:extLst>
              <a:ext uri="{FF2B5EF4-FFF2-40B4-BE49-F238E27FC236}">
                <a16:creationId xmlns:a16="http://schemas.microsoft.com/office/drawing/2014/main" id="{183D92CE-CE5A-43EB-B58D-34F04D9FE8A3}"/>
              </a:ext>
            </a:extLst>
          </p:cNvPr>
          <p:cNvSpPr>
            <a:spLocks noGrp="1"/>
          </p:cNvSpPr>
          <p:nvPr>
            <p:ph type="body" sz="quarter" idx="23"/>
          </p:nvPr>
        </p:nvSpPr>
        <p:spPr>
          <a:xfrm>
            <a:off x="9292198" y="3012326"/>
            <a:ext cx="2671200" cy="2520000"/>
          </a:xfrm>
          <a:blipFill>
            <a:blip r:embed="rId2"/>
            <a:stretch>
              <a:fillRect/>
            </a:stretch>
          </a:blipFill>
          <a:ln>
            <a:noFill/>
          </a:ln>
          <a:effectLst/>
        </p:spPr>
        <p:txBody>
          <a:bodyPr tIns="72000" bIns="72000">
            <a:noAutofit/>
          </a:bodyPr>
          <a:lstStyle>
            <a:lvl1pPr marL="0" indent="0">
              <a:spcBef>
                <a:spcPts val="300"/>
              </a:spcBef>
              <a:buFont typeface="Arial" panose="020B0604020202020204" pitchFamily="34" charset="0"/>
              <a:buNone/>
              <a:defRPr sz="1100" b="1"/>
            </a:lvl1pPr>
            <a:lvl2pPr marL="0" indent="0">
              <a:lnSpc>
                <a:spcPct val="125000"/>
              </a:lnSpc>
              <a:spcBef>
                <a:spcPts val="300"/>
              </a:spcBef>
              <a:buFont typeface="Arial" panose="020B0604020202020204" pitchFamily="34" charset="0"/>
              <a:buNone/>
              <a:tabLst>
                <a:tab pos="361950" algn="l"/>
              </a:tabLst>
              <a:defRPr sz="1100"/>
            </a:lvl2pPr>
            <a:lvl3pPr marL="180975" indent="0">
              <a:lnSpc>
                <a:spcPct val="125000"/>
              </a:lnSpc>
              <a:spcBef>
                <a:spcPts val="300"/>
              </a:spcBef>
              <a:buFont typeface="Arial" panose="020B0604020202020204" pitchFamily="34" charset="0"/>
              <a:buNone/>
              <a:defRPr sz="1100"/>
            </a:lvl3pPr>
            <a:lvl4pPr marL="361950" indent="0">
              <a:lnSpc>
                <a:spcPct val="125000"/>
              </a:lnSpc>
              <a:spcBef>
                <a:spcPts val="300"/>
              </a:spcBef>
              <a:buFont typeface="Arial" panose="020B0604020202020204" pitchFamily="34" charset="0"/>
              <a:buNone/>
              <a:defRPr sz="1100"/>
            </a:lvl4pPr>
            <a:lvl5pPr marL="542925" indent="0">
              <a:lnSpc>
                <a:spcPct val="125000"/>
              </a:lnSpc>
              <a:spcBef>
                <a:spcPts val="300"/>
              </a:spcBef>
              <a:buFont typeface="Arial" panose="020B0604020202020204" pitchFamily="34" charse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AB844A41-0601-9847-86B3-5FEA279D899D}"/>
              </a:ext>
            </a:extLst>
          </p:cNvPr>
          <p:cNvSpPr>
            <a:spLocks noGrp="1"/>
          </p:cNvSpPr>
          <p:nvPr>
            <p:ph type="dt" sz="half" idx="24"/>
          </p:nvPr>
        </p:nvSpPr>
        <p:spPr/>
        <p:txBody>
          <a:bodyPr/>
          <a:lstStyle/>
          <a:p>
            <a:fld id="{E5DEDCA3-0FE8-9348-8B82-2775D6FFB3E2}" type="datetimeFigureOut">
              <a:rPr lang="en-US" smtClean="0"/>
              <a:pPr/>
              <a:t>6/24/2020</a:t>
            </a:fld>
            <a:endParaRPr lang="en-US" dirty="0"/>
          </a:p>
        </p:txBody>
      </p:sp>
      <p:sp>
        <p:nvSpPr>
          <p:cNvPr id="15" name="Footer Placeholder 14">
            <a:extLst>
              <a:ext uri="{FF2B5EF4-FFF2-40B4-BE49-F238E27FC236}">
                <a16:creationId xmlns:a16="http://schemas.microsoft.com/office/drawing/2014/main" id="{25441931-E85D-2348-97BC-4A0E5A5D316E}"/>
              </a:ext>
            </a:extLst>
          </p:cNvPr>
          <p:cNvSpPr>
            <a:spLocks noGrp="1"/>
          </p:cNvSpPr>
          <p:nvPr>
            <p:ph type="ftr" sz="quarter" idx="25"/>
          </p:nvPr>
        </p:nvSpPr>
        <p:spPr/>
        <p:txBody>
          <a:bodyPr/>
          <a:lstStyle/>
          <a:p>
            <a:endParaRPr lang="en-GB" dirty="0"/>
          </a:p>
        </p:txBody>
      </p:sp>
      <p:sp>
        <p:nvSpPr>
          <p:cNvPr id="16" name="Slide Number Placeholder 15">
            <a:extLst>
              <a:ext uri="{FF2B5EF4-FFF2-40B4-BE49-F238E27FC236}">
                <a16:creationId xmlns:a16="http://schemas.microsoft.com/office/drawing/2014/main" id="{CB273A6F-71C3-D242-9D61-9C4898EB8F2A}"/>
              </a:ext>
            </a:extLst>
          </p:cNvPr>
          <p:cNvSpPr>
            <a:spLocks noGrp="1"/>
          </p:cNvSpPr>
          <p:nvPr>
            <p:ph type="sldNum" sz="quarter" idx="26"/>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3874349244"/>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9963846-A475-4335-A4F6-6099858A52CF}"/>
              </a:ext>
            </a:extLst>
          </p:cNvPr>
          <p:cNvSpPr txBox="1"/>
          <p:nvPr userDrawn="1"/>
        </p:nvSpPr>
        <p:spPr>
          <a:xfrm>
            <a:off x="502024" y="6356350"/>
            <a:ext cx="1045663" cy="365125"/>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1200" b="0" i="0" u="none" strike="noStrike" kern="1200" cap="none" spc="100" normalizeH="0" baseline="0" noProof="0" dirty="0">
                <a:ln>
                  <a:noFill/>
                </a:ln>
                <a:solidFill>
                  <a:schemeClr val="accent5"/>
                </a:solidFill>
                <a:effectLst/>
                <a:uLnTx/>
                <a:uFillTx/>
                <a:latin typeface="+mn-lt"/>
                <a:ea typeface="+mn-ea"/>
                <a:cs typeface="+mn-cs"/>
              </a:rPr>
              <a:t> </a:t>
            </a:r>
            <a:r>
              <a:rPr kumimoji="0" lang="en-GB" sz="1200" b="0" i="0" u="none" strike="noStrike" kern="1200" cap="none" spc="300" normalizeH="0" baseline="0" noProof="0" dirty="0">
                <a:ln>
                  <a:noFill/>
                </a:ln>
                <a:solidFill>
                  <a:schemeClr val="accent5"/>
                </a:solidFill>
                <a:effectLst/>
                <a:uLnTx/>
                <a:uFillTx/>
                <a:latin typeface="+mn-lt"/>
                <a:ea typeface="+mn-ea"/>
                <a:cs typeface="+mn-cs"/>
              </a:rPr>
              <a:t>MAZARS</a:t>
            </a:r>
            <a:endParaRPr lang="en-GB" sz="1200" b="0" dirty="0">
              <a:solidFill>
                <a:schemeClr val="accent5"/>
              </a:solidFill>
            </a:endParaRPr>
          </a:p>
        </p:txBody>
      </p:sp>
      <p:sp>
        <p:nvSpPr>
          <p:cNvPr id="2" name="Date Placeholder 1">
            <a:extLst>
              <a:ext uri="{FF2B5EF4-FFF2-40B4-BE49-F238E27FC236}">
                <a16:creationId xmlns:a16="http://schemas.microsoft.com/office/drawing/2014/main" id="{9A6BCE33-24F5-0F4A-A581-2E8ABEAB65F5}"/>
              </a:ext>
            </a:extLst>
          </p:cNvPr>
          <p:cNvSpPr>
            <a:spLocks noGrp="1"/>
          </p:cNvSpPr>
          <p:nvPr>
            <p:ph type="dt" sz="half" idx="10"/>
          </p:nvPr>
        </p:nvSpPr>
        <p:spPr/>
        <p:txBody>
          <a:bodyPr/>
          <a:lstStyle/>
          <a:p>
            <a:fld id="{E5DEDCA3-0FE8-9348-8B82-2775D6FFB3E2}" type="datetimeFigureOut">
              <a:rPr lang="en-US" smtClean="0"/>
              <a:pPr/>
              <a:t>6/24/2020</a:t>
            </a:fld>
            <a:endParaRPr lang="en-US" dirty="0"/>
          </a:p>
        </p:txBody>
      </p:sp>
      <p:sp>
        <p:nvSpPr>
          <p:cNvPr id="3" name="Footer Placeholder 2">
            <a:extLst>
              <a:ext uri="{FF2B5EF4-FFF2-40B4-BE49-F238E27FC236}">
                <a16:creationId xmlns:a16="http://schemas.microsoft.com/office/drawing/2014/main" id="{5FFF7655-2864-F046-AF70-52B6300BED7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4BF79FB-FDCE-B24E-A8AD-510959735DFE}"/>
              </a:ext>
            </a:extLst>
          </p:cNvPr>
          <p:cNvSpPr>
            <a:spLocks noGrp="1"/>
          </p:cNvSpPr>
          <p:nvPr>
            <p:ph type="sldNum" sz="quarter" idx="12"/>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1074683326"/>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hasCustomPrompt="1"/>
          </p:nvPr>
        </p:nvSpPr>
        <p:spPr>
          <a:xfrm>
            <a:off x="226800" y="2545367"/>
            <a:ext cx="4539152" cy="957102"/>
          </a:xfrm>
        </p:spPr>
        <p:txBody>
          <a:bodyPr anchor="ctr"/>
          <a:lstStyle>
            <a:lvl1pPr algn="l" defTabSz="914400" rtl="0" eaLnBrk="1" latinLnBrk="0" hangingPunct="1">
              <a:lnSpc>
                <a:spcPct val="90000"/>
              </a:lnSpc>
              <a:spcBef>
                <a:spcPct val="0"/>
              </a:spcBef>
              <a:buNone/>
              <a:defRPr lang="en-GB" sz="2400" b="1" kern="1200" cap="all" baseline="0" dirty="0">
                <a:solidFill>
                  <a:schemeClr val="tx1"/>
                </a:solidFill>
                <a:latin typeface="+mj-lt"/>
                <a:ea typeface="+mj-ea"/>
                <a:cs typeface="+mj-cs"/>
              </a:defRPr>
            </a:lvl1pPr>
          </a:lstStyle>
          <a:p>
            <a:r>
              <a:rPr lang="en-US"/>
              <a:t>CONTACTS</a:t>
            </a:r>
            <a:endParaRPr lang="en-GB"/>
          </a:p>
        </p:txBody>
      </p:sp>
      <p:sp>
        <p:nvSpPr>
          <p:cNvPr id="12" name="Text Placeholder 2">
            <a:extLst>
              <a:ext uri="{FF2B5EF4-FFF2-40B4-BE49-F238E27FC236}">
                <a16:creationId xmlns:a16="http://schemas.microsoft.com/office/drawing/2014/main" id="{05C343A0-DA1C-4040-B7E9-1CB24465AA27}"/>
              </a:ext>
            </a:extLst>
          </p:cNvPr>
          <p:cNvSpPr>
            <a:spLocks noGrp="1"/>
          </p:cNvSpPr>
          <p:nvPr>
            <p:ph type="body" sz="quarter" idx="17" hasCustomPrompt="1"/>
          </p:nvPr>
        </p:nvSpPr>
        <p:spPr>
          <a:xfrm>
            <a:off x="4926713" y="138712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sp>
        <p:nvSpPr>
          <p:cNvPr id="13" name="Text Placeholder 2">
            <a:extLst>
              <a:ext uri="{FF2B5EF4-FFF2-40B4-BE49-F238E27FC236}">
                <a16:creationId xmlns:a16="http://schemas.microsoft.com/office/drawing/2014/main" id="{1A387505-824C-4CA0-A056-8DAD72BC9F0E}"/>
              </a:ext>
            </a:extLst>
          </p:cNvPr>
          <p:cNvSpPr>
            <a:spLocks noGrp="1"/>
          </p:cNvSpPr>
          <p:nvPr>
            <p:ph type="body" sz="quarter" idx="18" hasCustomPrompt="1"/>
          </p:nvPr>
        </p:nvSpPr>
        <p:spPr>
          <a:xfrm>
            <a:off x="4926713" y="254536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sp>
        <p:nvSpPr>
          <p:cNvPr id="15" name="Text Placeholder 2">
            <a:extLst>
              <a:ext uri="{FF2B5EF4-FFF2-40B4-BE49-F238E27FC236}">
                <a16:creationId xmlns:a16="http://schemas.microsoft.com/office/drawing/2014/main" id="{6BFB6CBD-EBB9-485D-B716-B2D99D86406D}"/>
              </a:ext>
            </a:extLst>
          </p:cNvPr>
          <p:cNvSpPr>
            <a:spLocks noGrp="1"/>
          </p:cNvSpPr>
          <p:nvPr>
            <p:ph type="body" sz="quarter" idx="19" hasCustomPrompt="1"/>
          </p:nvPr>
        </p:nvSpPr>
        <p:spPr>
          <a:xfrm>
            <a:off x="4926713" y="370360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sp>
        <p:nvSpPr>
          <p:cNvPr id="16" name="Text Placeholder 2">
            <a:extLst>
              <a:ext uri="{FF2B5EF4-FFF2-40B4-BE49-F238E27FC236}">
                <a16:creationId xmlns:a16="http://schemas.microsoft.com/office/drawing/2014/main" id="{CA0CC60C-5EA4-4F13-B2E7-E7C648E948AD}"/>
              </a:ext>
            </a:extLst>
          </p:cNvPr>
          <p:cNvSpPr>
            <a:spLocks noGrp="1"/>
          </p:cNvSpPr>
          <p:nvPr>
            <p:ph type="body" sz="quarter" idx="20" hasCustomPrompt="1"/>
          </p:nvPr>
        </p:nvSpPr>
        <p:spPr>
          <a:xfrm>
            <a:off x="8286286" y="138712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sp>
        <p:nvSpPr>
          <p:cNvPr id="17" name="Text Placeholder 2">
            <a:extLst>
              <a:ext uri="{FF2B5EF4-FFF2-40B4-BE49-F238E27FC236}">
                <a16:creationId xmlns:a16="http://schemas.microsoft.com/office/drawing/2014/main" id="{1856D9AB-11A7-4B06-9244-308F7F02416D}"/>
              </a:ext>
            </a:extLst>
          </p:cNvPr>
          <p:cNvSpPr>
            <a:spLocks noGrp="1"/>
          </p:cNvSpPr>
          <p:nvPr>
            <p:ph type="body" sz="quarter" idx="21" hasCustomPrompt="1"/>
          </p:nvPr>
        </p:nvSpPr>
        <p:spPr>
          <a:xfrm>
            <a:off x="8286286" y="254536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sp>
        <p:nvSpPr>
          <p:cNvPr id="18" name="Text Placeholder 2">
            <a:extLst>
              <a:ext uri="{FF2B5EF4-FFF2-40B4-BE49-F238E27FC236}">
                <a16:creationId xmlns:a16="http://schemas.microsoft.com/office/drawing/2014/main" id="{9816916E-EA7A-4FF9-9142-2205A352CF80}"/>
              </a:ext>
            </a:extLst>
          </p:cNvPr>
          <p:cNvSpPr>
            <a:spLocks noGrp="1"/>
          </p:cNvSpPr>
          <p:nvPr>
            <p:ph type="body" sz="quarter" idx="22" hasCustomPrompt="1"/>
          </p:nvPr>
        </p:nvSpPr>
        <p:spPr>
          <a:xfrm>
            <a:off x="8286286" y="370360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pic>
        <p:nvPicPr>
          <p:cNvPr id="19" name="Picture 18" descr="A picture containing object, sky&#10;&#10;Description automatically generated">
            <a:extLst>
              <a:ext uri="{FF2B5EF4-FFF2-40B4-BE49-F238E27FC236}">
                <a16:creationId xmlns:a16="http://schemas.microsoft.com/office/drawing/2014/main" id="{B1253D6D-73D8-4071-93DD-4207ACC095F1}"/>
              </a:ext>
            </a:extLst>
          </p:cNvPr>
          <p:cNvPicPr>
            <a:picLocks noChangeAspect="1"/>
          </p:cNvPicPr>
          <p:nvPr userDrawn="1"/>
        </p:nvPicPr>
        <p:blipFill>
          <a:blip r:embed="rId2"/>
          <a:stretch>
            <a:fillRect/>
          </a:stretch>
        </p:blipFill>
        <p:spPr>
          <a:xfrm>
            <a:off x="9629781" y="6159619"/>
            <a:ext cx="1975164" cy="299777"/>
          </a:xfrm>
          <a:prstGeom prst="rect">
            <a:avLst/>
          </a:prstGeom>
        </p:spPr>
      </p:pic>
      <p:grpSp>
        <p:nvGrpSpPr>
          <p:cNvPr id="20" name="Group 19">
            <a:extLst>
              <a:ext uri="{FF2B5EF4-FFF2-40B4-BE49-F238E27FC236}">
                <a16:creationId xmlns:a16="http://schemas.microsoft.com/office/drawing/2014/main" id="{B4962E02-CDB7-4C03-8E29-0E8B8C62BCF4}"/>
              </a:ext>
            </a:extLst>
          </p:cNvPr>
          <p:cNvGrpSpPr/>
          <p:nvPr userDrawn="1"/>
        </p:nvGrpSpPr>
        <p:grpSpPr>
          <a:xfrm>
            <a:off x="0" y="2886931"/>
            <a:ext cx="237308" cy="262137"/>
            <a:chOff x="0" y="250174"/>
            <a:chExt cx="237308" cy="262137"/>
          </a:xfrm>
        </p:grpSpPr>
        <p:sp>
          <p:nvSpPr>
            <p:cNvPr id="21" name="Rectangle 20">
              <a:extLst>
                <a:ext uri="{FF2B5EF4-FFF2-40B4-BE49-F238E27FC236}">
                  <a16:creationId xmlns:a16="http://schemas.microsoft.com/office/drawing/2014/main" id="{B3E2DF8A-A3E5-4FA5-A512-8C98F118D630}"/>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2" name="Rectangle 21">
              <a:extLst>
                <a:ext uri="{FF2B5EF4-FFF2-40B4-BE49-F238E27FC236}">
                  <a16:creationId xmlns:a16="http://schemas.microsoft.com/office/drawing/2014/main" id="{A1FAF8E6-E6EB-4F17-8ABE-CFBC6EE23677}"/>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3" name="Rectangle 22">
              <a:extLst>
                <a:ext uri="{FF2B5EF4-FFF2-40B4-BE49-F238E27FC236}">
                  <a16:creationId xmlns:a16="http://schemas.microsoft.com/office/drawing/2014/main" id="{163F923E-0234-44C6-BF2C-74FE002AB15C}"/>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spTree>
    <p:extLst>
      <p:ext uri="{BB962C8B-B14F-4D97-AF65-F5344CB8AC3E}">
        <p14:creationId xmlns:p14="http://schemas.microsoft.com/office/powerpoint/2010/main" val="3387688149"/>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Standard 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773DEA-A37C-4C44-B8A4-B31261EBE1FE}"/>
              </a:ext>
            </a:extLst>
          </p:cNvPr>
          <p:cNvSpPr/>
          <p:nvPr userDrawn="1"/>
        </p:nvSpPr>
        <p:spPr>
          <a:xfrm>
            <a:off x="232161" y="1573276"/>
            <a:ext cx="5868987" cy="28201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lvl1pPr>
          </a:lstStyle>
          <a:p>
            <a:r>
              <a:rPr lang="fr-FR"/>
              <a:t>Last Name – Name Meeting – Place – </a:t>
            </a:r>
            <a:r>
              <a:rPr lang="fr-FR" err="1"/>
              <a:t>Month</a:t>
            </a:r>
            <a:r>
              <a:rPr lang="fr-FR"/>
              <a:t> </a:t>
            </a:r>
            <a:r>
              <a:rPr lang="fr-FR" err="1"/>
              <a:t>Year</a:t>
            </a:r>
            <a:endParaRPr lang="en-GB"/>
          </a:p>
        </p:txBody>
      </p:sp>
      <p:grpSp>
        <p:nvGrpSpPr>
          <p:cNvPr id="18" name="Group 17">
            <a:extLst>
              <a:ext uri="{FF2B5EF4-FFF2-40B4-BE49-F238E27FC236}">
                <a16:creationId xmlns:a16="http://schemas.microsoft.com/office/drawing/2014/main" id="{613DB004-95D8-4C51-AA9A-90B10B853843}"/>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id="{825390F9-CAA0-4408-83CE-C839C60DCB9F}"/>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id="{F4E85192-40B8-4BE8-AB2C-2A4D392CB06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B1DE3DF5-405B-4369-8B22-D8739B92544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 sky&#10;&#10;Description automatically generated">
            <a:extLst>
              <a:ext uri="{FF2B5EF4-FFF2-40B4-BE49-F238E27FC236}">
                <a16:creationId xmlns:a16="http://schemas.microsoft.com/office/drawing/2014/main" id="{D4C14A36-254A-450C-9745-4AF7ACAFF9F5}"/>
              </a:ext>
            </a:extLst>
          </p:cNvPr>
          <p:cNvPicPr>
            <a:picLocks noChangeAspect="1"/>
          </p:cNvPicPr>
          <p:nvPr userDrawn="1"/>
        </p:nvPicPr>
        <p:blipFill>
          <a:blip r:embed="rId2"/>
          <a:stretch>
            <a:fillRect/>
          </a:stretch>
        </p:blipFill>
        <p:spPr>
          <a:xfrm>
            <a:off x="9629781" y="6260050"/>
            <a:ext cx="1975164" cy="299777"/>
          </a:xfrm>
          <a:prstGeom prst="rect">
            <a:avLst/>
          </a:prstGeom>
        </p:spPr>
      </p:pic>
    </p:spTree>
    <p:extLst>
      <p:ext uri="{BB962C8B-B14F-4D97-AF65-F5344CB8AC3E}">
        <p14:creationId xmlns:p14="http://schemas.microsoft.com/office/powerpoint/2010/main" val="1114935312"/>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 no box - Standar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lvl1pPr>
          </a:lstStyle>
          <a:p>
            <a:r>
              <a:rPr lang="fr-FR"/>
              <a:t>Last Name – Name Meeting – Place – </a:t>
            </a:r>
            <a:r>
              <a:rPr lang="fr-FR" err="1"/>
              <a:t>Month</a:t>
            </a:r>
            <a:r>
              <a:rPr lang="fr-FR"/>
              <a:t> </a:t>
            </a:r>
            <a:r>
              <a:rPr lang="fr-FR" err="1"/>
              <a:t>Year</a:t>
            </a:r>
            <a:endParaRPr lang="en-GB"/>
          </a:p>
        </p:txBody>
      </p:sp>
      <p:grpSp>
        <p:nvGrpSpPr>
          <p:cNvPr id="18" name="Group 17">
            <a:extLst>
              <a:ext uri="{FF2B5EF4-FFF2-40B4-BE49-F238E27FC236}">
                <a16:creationId xmlns:a16="http://schemas.microsoft.com/office/drawing/2014/main" id="{613DB004-95D8-4C51-AA9A-90B10B853843}"/>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id="{825390F9-CAA0-4408-83CE-C839C60DCB9F}"/>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id="{F4E85192-40B8-4BE8-AB2C-2A4D392CB06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B1DE3DF5-405B-4369-8B22-D8739B92544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 sky&#10;&#10;Description automatically generated">
            <a:extLst>
              <a:ext uri="{FF2B5EF4-FFF2-40B4-BE49-F238E27FC236}">
                <a16:creationId xmlns:a16="http://schemas.microsoft.com/office/drawing/2014/main" id="{D4C14A36-254A-450C-9745-4AF7ACAFF9F5}"/>
              </a:ext>
            </a:extLst>
          </p:cNvPr>
          <p:cNvPicPr>
            <a:picLocks noChangeAspect="1"/>
          </p:cNvPicPr>
          <p:nvPr userDrawn="1"/>
        </p:nvPicPr>
        <p:blipFill>
          <a:blip r:embed="rId2"/>
          <a:stretch>
            <a:fillRect/>
          </a:stretch>
        </p:blipFill>
        <p:spPr>
          <a:xfrm>
            <a:off x="9629781" y="6260050"/>
            <a:ext cx="1975164" cy="299777"/>
          </a:xfrm>
          <a:prstGeom prst="rect">
            <a:avLst/>
          </a:prstGeom>
        </p:spPr>
      </p:pic>
    </p:spTree>
    <p:extLst>
      <p:ext uri="{BB962C8B-B14F-4D97-AF65-F5344CB8AC3E}">
        <p14:creationId xmlns:p14="http://schemas.microsoft.com/office/powerpoint/2010/main" val="515988237"/>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 white 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773DEA-A37C-4C44-B8A4-B31261EBE1FE}"/>
              </a:ext>
            </a:extLst>
          </p:cNvPr>
          <p:cNvSpPr/>
          <p:nvPr userDrawn="1"/>
        </p:nvSpPr>
        <p:spPr>
          <a:xfrm>
            <a:off x="232161" y="1573276"/>
            <a:ext cx="5868987" cy="28201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lvl1pPr>
          </a:lstStyle>
          <a:p>
            <a:r>
              <a:rPr lang="fr-FR"/>
              <a:t>Last Name – Name Meeting – Place – </a:t>
            </a:r>
            <a:r>
              <a:rPr lang="fr-FR" err="1"/>
              <a:t>Month</a:t>
            </a:r>
            <a:r>
              <a:rPr lang="fr-FR"/>
              <a:t> </a:t>
            </a:r>
            <a:r>
              <a:rPr lang="fr-FR" err="1"/>
              <a:t>Year</a:t>
            </a:r>
            <a:endParaRPr lang="en-GB"/>
          </a:p>
        </p:txBody>
      </p:sp>
      <p:grpSp>
        <p:nvGrpSpPr>
          <p:cNvPr id="16" name="Group 15">
            <a:extLst>
              <a:ext uri="{FF2B5EF4-FFF2-40B4-BE49-F238E27FC236}">
                <a16:creationId xmlns:a16="http://schemas.microsoft.com/office/drawing/2014/main" id="{39B8D9C9-E0FB-4410-904E-8B2EA8D616D5}"/>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id="{47FD2FB2-B94F-4AE3-AEED-C4AA75ADABBB}"/>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id="{1E330BE8-0690-4EF0-8E40-E4F45A3821F3}"/>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2B4DD076-134F-47B5-951A-8E1D3751C634}"/>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10;&#10;Description automatically generated">
            <a:extLst>
              <a:ext uri="{FF2B5EF4-FFF2-40B4-BE49-F238E27FC236}">
                <a16:creationId xmlns:a16="http://schemas.microsoft.com/office/drawing/2014/main" id="{983170C7-601F-40B2-8EE6-D3A3FB86CAA8}"/>
              </a:ext>
            </a:extLst>
          </p:cNvPr>
          <p:cNvPicPr>
            <a:picLocks noChangeAspect="1"/>
          </p:cNvPicPr>
          <p:nvPr userDrawn="1"/>
        </p:nvPicPr>
        <p:blipFill>
          <a:blip r:embed="rId2"/>
          <a:stretch>
            <a:fillRect/>
          </a:stretch>
        </p:blipFill>
        <p:spPr>
          <a:xfrm>
            <a:off x="9617950" y="6248631"/>
            <a:ext cx="1988238" cy="323124"/>
          </a:xfrm>
          <a:prstGeom prst="rect">
            <a:avLst/>
          </a:prstGeom>
        </p:spPr>
      </p:pic>
    </p:spTree>
    <p:extLst>
      <p:ext uri="{BB962C8B-B14F-4D97-AF65-F5344CB8AC3E}">
        <p14:creationId xmlns:p14="http://schemas.microsoft.com/office/powerpoint/2010/main" val="2816937159"/>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Slide - no box - dark image - white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solidFill>
                  <a:schemeClr val="bg1"/>
                </a:solidFill>
              </a:defRPr>
            </a:lvl1pPr>
          </a:lstStyle>
          <a:p>
            <a:r>
              <a:rPr lang="fr-FR"/>
              <a:t>Last Name – Name Meeting – Place – </a:t>
            </a:r>
            <a:r>
              <a:rPr lang="fr-FR" err="1"/>
              <a:t>Month</a:t>
            </a:r>
            <a:r>
              <a:rPr lang="fr-FR"/>
              <a:t> </a:t>
            </a:r>
            <a:r>
              <a:rPr lang="fr-FR" err="1"/>
              <a:t>Year</a:t>
            </a:r>
            <a:endParaRPr lang="en-GB"/>
          </a:p>
        </p:txBody>
      </p:sp>
      <p:grpSp>
        <p:nvGrpSpPr>
          <p:cNvPr id="16" name="Group 15">
            <a:extLst>
              <a:ext uri="{FF2B5EF4-FFF2-40B4-BE49-F238E27FC236}">
                <a16:creationId xmlns:a16="http://schemas.microsoft.com/office/drawing/2014/main" id="{39B8D9C9-E0FB-4410-904E-8B2EA8D616D5}"/>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id="{47FD2FB2-B94F-4AE3-AEED-C4AA75ADABBB}"/>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id="{1E330BE8-0690-4EF0-8E40-E4F45A3821F3}"/>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2B4DD076-134F-47B5-951A-8E1D3751C634}"/>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10;&#10;Description automatically generated">
            <a:extLst>
              <a:ext uri="{FF2B5EF4-FFF2-40B4-BE49-F238E27FC236}">
                <a16:creationId xmlns:a16="http://schemas.microsoft.com/office/drawing/2014/main" id="{983170C7-601F-40B2-8EE6-D3A3FB86CAA8}"/>
              </a:ext>
            </a:extLst>
          </p:cNvPr>
          <p:cNvPicPr>
            <a:picLocks noChangeAspect="1"/>
          </p:cNvPicPr>
          <p:nvPr userDrawn="1"/>
        </p:nvPicPr>
        <p:blipFill>
          <a:blip r:embed="rId2"/>
          <a:stretch>
            <a:fillRect/>
          </a:stretch>
        </p:blipFill>
        <p:spPr>
          <a:xfrm>
            <a:off x="9617950" y="6248631"/>
            <a:ext cx="1988238" cy="323124"/>
          </a:xfrm>
          <a:prstGeom prst="rect">
            <a:avLst/>
          </a:prstGeom>
        </p:spPr>
      </p:pic>
    </p:spTree>
    <p:extLst>
      <p:ext uri="{BB962C8B-B14F-4D97-AF65-F5344CB8AC3E}">
        <p14:creationId xmlns:p14="http://schemas.microsoft.com/office/powerpoint/2010/main" val="1791458093"/>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Slide - no box - light image - Standard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solidFill>
                  <a:schemeClr val="tx1"/>
                </a:solidFill>
              </a:defRPr>
            </a:lvl1pPr>
          </a:lstStyle>
          <a:p>
            <a:r>
              <a:rPr lang="fr-FR"/>
              <a:t>Last Name – Name Meeting – Place – </a:t>
            </a:r>
            <a:r>
              <a:rPr lang="fr-FR" err="1"/>
              <a:t>Month</a:t>
            </a:r>
            <a:r>
              <a:rPr lang="fr-FR"/>
              <a:t> </a:t>
            </a:r>
            <a:r>
              <a:rPr lang="fr-FR" err="1"/>
              <a:t>Year</a:t>
            </a:r>
            <a:endParaRPr lang="en-GB"/>
          </a:p>
        </p:txBody>
      </p:sp>
      <p:grpSp>
        <p:nvGrpSpPr>
          <p:cNvPr id="18" name="Group 17">
            <a:extLst>
              <a:ext uri="{FF2B5EF4-FFF2-40B4-BE49-F238E27FC236}">
                <a16:creationId xmlns:a16="http://schemas.microsoft.com/office/drawing/2014/main" id="{613DB004-95D8-4C51-AA9A-90B10B853843}"/>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id="{825390F9-CAA0-4408-83CE-C839C60DCB9F}"/>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id="{F4E85192-40B8-4BE8-AB2C-2A4D392CB06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B1DE3DF5-405B-4369-8B22-D8739B92544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4" name="Picture 13" descr="A picture containing object, sky&#10;&#10;Description automatically generated">
            <a:extLst>
              <a:ext uri="{FF2B5EF4-FFF2-40B4-BE49-F238E27FC236}">
                <a16:creationId xmlns:a16="http://schemas.microsoft.com/office/drawing/2014/main" id="{4959A0AF-B698-4B1E-986D-91B3D8EC0760}"/>
              </a:ext>
            </a:extLst>
          </p:cNvPr>
          <p:cNvPicPr>
            <a:picLocks noChangeAspect="1"/>
          </p:cNvPicPr>
          <p:nvPr userDrawn="1"/>
        </p:nvPicPr>
        <p:blipFill>
          <a:blip r:embed="rId2"/>
          <a:stretch>
            <a:fillRect/>
          </a:stretch>
        </p:blipFill>
        <p:spPr>
          <a:xfrm>
            <a:off x="9629781" y="6260050"/>
            <a:ext cx="1975164" cy="299777"/>
          </a:xfrm>
          <a:prstGeom prst="rect">
            <a:avLst/>
          </a:prstGeom>
        </p:spPr>
      </p:pic>
    </p:spTree>
    <p:extLst>
      <p:ext uri="{BB962C8B-B14F-4D97-AF65-F5344CB8AC3E}">
        <p14:creationId xmlns:p14="http://schemas.microsoft.com/office/powerpoint/2010/main" val="2771127832"/>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 logo on white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2155131-578C-4CF3-8944-17101327B203}"/>
              </a:ext>
            </a:extLst>
          </p:cNvPr>
          <p:cNvSpPr/>
          <p:nvPr userDrawn="1"/>
        </p:nvSpPr>
        <p:spPr>
          <a:xfrm>
            <a:off x="0" y="5961875"/>
            <a:ext cx="12192000" cy="89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F773DEA-A37C-4C44-B8A4-B31261EBE1FE}"/>
              </a:ext>
            </a:extLst>
          </p:cNvPr>
          <p:cNvSpPr/>
          <p:nvPr userDrawn="1"/>
        </p:nvSpPr>
        <p:spPr>
          <a:xfrm>
            <a:off x="232161" y="1573276"/>
            <a:ext cx="5868987" cy="28201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lvl1pPr>
          </a:lstStyle>
          <a:p>
            <a:r>
              <a:rPr lang="fr-FR"/>
              <a:t>Last Name – Name Meeting – Place – </a:t>
            </a:r>
            <a:r>
              <a:rPr lang="fr-FR" err="1"/>
              <a:t>Month</a:t>
            </a:r>
            <a:r>
              <a:rPr lang="fr-FR"/>
              <a:t> </a:t>
            </a:r>
            <a:r>
              <a:rPr lang="fr-FR" err="1"/>
              <a:t>Year</a:t>
            </a:r>
            <a:endParaRPr lang="en-GB"/>
          </a:p>
        </p:txBody>
      </p:sp>
      <p:grpSp>
        <p:nvGrpSpPr>
          <p:cNvPr id="19" name="Group 18">
            <a:extLst>
              <a:ext uri="{FF2B5EF4-FFF2-40B4-BE49-F238E27FC236}">
                <a16:creationId xmlns:a16="http://schemas.microsoft.com/office/drawing/2014/main" id="{8B1BFA96-DB28-4059-B91B-9438BF3E1525}"/>
              </a:ext>
            </a:extLst>
          </p:cNvPr>
          <p:cNvGrpSpPr/>
          <p:nvPr userDrawn="1"/>
        </p:nvGrpSpPr>
        <p:grpSpPr>
          <a:xfrm>
            <a:off x="0" y="2886931"/>
            <a:ext cx="237308" cy="262137"/>
            <a:chOff x="0" y="250174"/>
            <a:chExt cx="237308" cy="262137"/>
          </a:xfrm>
        </p:grpSpPr>
        <p:sp>
          <p:nvSpPr>
            <p:cNvPr id="20" name="Rectangle 19">
              <a:extLst>
                <a:ext uri="{FF2B5EF4-FFF2-40B4-BE49-F238E27FC236}">
                  <a16:creationId xmlns:a16="http://schemas.microsoft.com/office/drawing/2014/main" id="{6B861DC3-1BDA-47CB-959B-36FC53EB4383}"/>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4F69C256-582D-4D0C-AD6A-E761C1AB57A7}"/>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2" name="Rectangle 21">
              <a:extLst>
                <a:ext uri="{FF2B5EF4-FFF2-40B4-BE49-F238E27FC236}">
                  <a16:creationId xmlns:a16="http://schemas.microsoft.com/office/drawing/2014/main" id="{186535D7-BED2-4276-8236-A9A854BD2AEA}"/>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 sky&#10;&#10;Description automatically generated">
            <a:extLst>
              <a:ext uri="{FF2B5EF4-FFF2-40B4-BE49-F238E27FC236}">
                <a16:creationId xmlns:a16="http://schemas.microsoft.com/office/drawing/2014/main" id="{393879EB-E16D-4682-AF2B-A9628D6C2CD7}"/>
              </a:ext>
            </a:extLst>
          </p:cNvPr>
          <p:cNvPicPr>
            <a:picLocks noChangeAspect="1"/>
          </p:cNvPicPr>
          <p:nvPr userDrawn="1"/>
        </p:nvPicPr>
        <p:blipFill>
          <a:blip r:embed="rId2"/>
          <a:stretch>
            <a:fillRect/>
          </a:stretch>
        </p:blipFill>
        <p:spPr>
          <a:xfrm>
            <a:off x="9629781" y="6260050"/>
            <a:ext cx="1975164" cy="299777"/>
          </a:xfrm>
          <a:prstGeom prst="rect">
            <a:avLst/>
          </a:prstGeom>
        </p:spPr>
      </p:pic>
    </p:spTree>
    <p:extLst>
      <p:ext uri="{BB962C8B-B14F-4D97-AF65-F5344CB8AC3E}">
        <p14:creationId xmlns:p14="http://schemas.microsoft.com/office/powerpoint/2010/main" val="362977115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no box - dark image - white logo">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8D0142E-144A-43A9-BD1E-7AAFFFADC3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solidFill>
                  <a:schemeClr val="bg1"/>
                </a:solidFill>
              </a:defRPr>
            </a:lvl1pPr>
          </a:lstStyle>
          <a:p>
            <a:r>
              <a:rPr lang="fr-FR"/>
              <a:t>Last Name – Name Meeting – Place – </a:t>
            </a:r>
            <a:r>
              <a:rPr lang="fr-FR" err="1"/>
              <a:t>Month</a:t>
            </a:r>
            <a:r>
              <a:rPr lang="fr-FR"/>
              <a:t> </a:t>
            </a:r>
            <a:r>
              <a:rPr lang="fr-FR" err="1"/>
              <a:t>Year</a:t>
            </a:r>
            <a:endParaRPr lang="en-GB"/>
          </a:p>
        </p:txBody>
      </p:sp>
      <p:grpSp>
        <p:nvGrpSpPr>
          <p:cNvPr id="16" name="Group 15">
            <a:extLst>
              <a:ext uri="{FF2B5EF4-FFF2-40B4-BE49-F238E27FC236}">
                <a16:creationId xmlns:a16="http://schemas.microsoft.com/office/drawing/2014/main" id="{39B8D9C9-E0FB-4410-904E-8B2EA8D616D5}"/>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id="{47FD2FB2-B94F-4AE3-AEED-C4AA75ADABBB}"/>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id="{1E330BE8-0690-4EF0-8E40-E4F45A3821F3}"/>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2B4DD076-134F-47B5-951A-8E1D3751C634}"/>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10;&#10;Description automatically generated">
            <a:extLst>
              <a:ext uri="{FF2B5EF4-FFF2-40B4-BE49-F238E27FC236}">
                <a16:creationId xmlns:a16="http://schemas.microsoft.com/office/drawing/2014/main" id="{983170C7-601F-40B2-8EE6-D3A3FB86CAA8}"/>
              </a:ext>
            </a:extLst>
          </p:cNvPr>
          <p:cNvPicPr>
            <a:picLocks noChangeAspect="1"/>
          </p:cNvPicPr>
          <p:nvPr userDrawn="1"/>
        </p:nvPicPr>
        <p:blipFill>
          <a:blip r:embed="rId3"/>
          <a:stretch>
            <a:fillRect/>
          </a:stretch>
        </p:blipFill>
        <p:spPr>
          <a:xfrm>
            <a:off x="9617950" y="6248631"/>
            <a:ext cx="1988238" cy="323124"/>
          </a:xfrm>
          <a:prstGeom prst="rect">
            <a:avLst/>
          </a:prstGeom>
        </p:spPr>
      </p:pic>
    </p:spTree>
    <p:extLst>
      <p:ext uri="{BB962C8B-B14F-4D97-AF65-F5344CB8AC3E}">
        <p14:creationId xmlns:p14="http://schemas.microsoft.com/office/powerpoint/2010/main" val="810110835"/>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 no box- logo on white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2155131-578C-4CF3-8944-17101327B203}"/>
              </a:ext>
            </a:extLst>
          </p:cNvPr>
          <p:cNvSpPr/>
          <p:nvPr userDrawn="1"/>
        </p:nvSpPr>
        <p:spPr>
          <a:xfrm>
            <a:off x="0" y="5961875"/>
            <a:ext cx="12192000" cy="89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lvl1pPr>
          </a:lstStyle>
          <a:p>
            <a:r>
              <a:rPr lang="fr-FR"/>
              <a:t>Last Name– Name Meeting – Place – </a:t>
            </a:r>
            <a:r>
              <a:rPr lang="fr-FR" err="1"/>
              <a:t>Month</a:t>
            </a:r>
            <a:r>
              <a:rPr lang="fr-FR"/>
              <a:t> </a:t>
            </a:r>
            <a:r>
              <a:rPr lang="fr-FR" err="1"/>
              <a:t>Year</a:t>
            </a:r>
            <a:endParaRPr lang="en-GB"/>
          </a:p>
        </p:txBody>
      </p:sp>
      <p:grpSp>
        <p:nvGrpSpPr>
          <p:cNvPr id="19" name="Group 18">
            <a:extLst>
              <a:ext uri="{FF2B5EF4-FFF2-40B4-BE49-F238E27FC236}">
                <a16:creationId xmlns:a16="http://schemas.microsoft.com/office/drawing/2014/main" id="{8B1BFA96-DB28-4059-B91B-9438BF3E1525}"/>
              </a:ext>
            </a:extLst>
          </p:cNvPr>
          <p:cNvGrpSpPr/>
          <p:nvPr userDrawn="1"/>
        </p:nvGrpSpPr>
        <p:grpSpPr>
          <a:xfrm>
            <a:off x="0" y="2886931"/>
            <a:ext cx="237308" cy="262137"/>
            <a:chOff x="0" y="250174"/>
            <a:chExt cx="237308" cy="262137"/>
          </a:xfrm>
        </p:grpSpPr>
        <p:sp>
          <p:nvSpPr>
            <p:cNvPr id="20" name="Rectangle 19">
              <a:extLst>
                <a:ext uri="{FF2B5EF4-FFF2-40B4-BE49-F238E27FC236}">
                  <a16:creationId xmlns:a16="http://schemas.microsoft.com/office/drawing/2014/main" id="{6B861DC3-1BDA-47CB-959B-36FC53EB4383}"/>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4F69C256-582D-4D0C-AD6A-E761C1AB57A7}"/>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2" name="Rectangle 21">
              <a:extLst>
                <a:ext uri="{FF2B5EF4-FFF2-40B4-BE49-F238E27FC236}">
                  <a16:creationId xmlns:a16="http://schemas.microsoft.com/office/drawing/2014/main" id="{186535D7-BED2-4276-8236-A9A854BD2AEA}"/>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 sky&#10;&#10;Description automatically generated">
            <a:extLst>
              <a:ext uri="{FF2B5EF4-FFF2-40B4-BE49-F238E27FC236}">
                <a16:creationId xmlns:a16="http://schemas.microsoft.com/office/drawing/2014/main" id="{393879EB-E16D-4682-AF2B-A9628D6C2CD7}"/>
              </a:ext>
            </a:extLst>
          </p:cNvPr>
          <p:cNvPicPr>
            <a:picLocks noChangeAspect="1"/>
          </p:cNvPicPr>
          <p:nvPr userDrawn="1"/>
        </p:nvPicPr>
        <p:blipFill>
          <a:blip r:embed="rId2"/>
          <a:stretch>
            <a:fillRect/>
          </a:stretch>
        </p:blipFill>
        <p:spPr>
          <a:xfrm>
            <a:off x="9629781" y="6260050"/>
            <a:ext cx="1975164" cy="299777"/>
          </a:xfrm>
          <a:prstGeom prst="rect">
            <a:avLst/>
          </a:prstGeom>
        </p:spPr>
      </p:pic>
    </p:spTree>
    <p:extLst>
      <p:ext uri="{BB962C8B-B14F-4D97-AF65-F5344CB8AC3E}">
        <p14:creationId xmlns:p14="http://schemas.microsoft.com/office/powerpoint/2010/main" val="2642032555"/>
      </p:ext>
    </p:extLst>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p:nvPr>
        </p:nvSpPr>
        <p:spPr>
          <a:xfrm>
            <a:off x="226800" y="208800"/>
            <a:ext cx="5652000" cy="360000"/>
          </a:xfrm>
        </p:spPr>
        <p:txBody>
          <a:bodyPr anchor="ctr"/>
          <a:lstStyle>
            <a:lvl1pPr algn="l" defTabSz="914400" rtl="0" eaLnBrk="1" latinLnBrk="0" hangingPunct="1">
              <a:lnSpc>
                <a:spcPct val="90000"/>
              </a:lnSpc>
              <a:spcBef>
                <a:spcPct val="0"/>
              </a:spcBef>
              <a:buNone/>
              <a:defRPr lang="en-GB" sz="2000" b="1" kern="1200" cap="all" baseline="0" dirty="0">
                <a:solidFill>
                  <a:schemeClr val="tx1"/>
                </a:solidFill>
                <a:latin typeface="+mj-lt"/>
                <a:ea typeface="+mj-ea"/>
                <a:cs typeface="+mj-cs"/>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0DE150-FBA6-4FBC-9C9C-CC34E65FADB0}"/>
              </a:ext>
            </a:extLst>
          </p:cNvPr>
          <p:cNvSpPr>
            <a:spLocks noGrp="1"/>
          </p:cNvSpPr>
          <p:nvPr>
            <p:ph type="body" idx="1" hasCustomPrompt="1"/>
          </p:nvPr>
        </p:nvSpPr>
        <p:spPr>
          <a:xfrm>
            <a:off x="226800" y="900000"/>
            <a:ext cx="5652000" cy="5040000"/>
          </a:xfrm>
        </p:spPr>
        <p:txBody>
          <a:bodyPr anchor="ctr">
            <a:normAutofit/>
          </a:bodyPr>
          <a:lstStyle>
            <a:lvl1pPr marL="265113" indent="-265113">
              <a:buFont typeface="+mj-lt"/>
              <a:buAutoNum type="arabicPeriod"/>
              <a:defRPr sz="1400" b="0" cap="all"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CONTENTS</a:t>
            </a:r>
          </a:p>
          <a:p>
            <a:pPr lvl="0"/>
            <a:r>
              <a:rPr lang="en-US"/>
              <a:t>CONTENTS</a:t>
            </a:r>
          </a:p>
          <a:p>
            <a:pPr lvl="0"/>
            <a:r>
              <a:rPr lang="en-US"/>
              <a:t>CONTENTS</a:t>
            </a:r>
          </a:p>
        </p:txBody>
      </p:sp>
      <p:sp>
        <p:nvSpPr>
          <p:cNvPr id="11" name="Picture Placeholder 10">
            <a:extLst>
              <a:ext uri="{FF2B5EF4-FFF2-40B4-BE49-F238E27FC236}">
                <a16:creationId xmlns:a16="http://schemas.microsoft.com/office/drawing/2014/main" id="{FA6FA2D0-5F7F-46B6-BF7A-2046A6BF9AE4}"/>
              </a:ext>
            </a:extLst>
          </p:cNvPr>
          <p:cNvSpPr>
            <a:spLocks noGrp="1"/>
          </p:cNvSpPr>
          <p:nvPr>
            <p:ph type="pic" sz="quarter" idx="13"/>
          </p:nvPr>
        </p:nvSpPr>
        <p:spPr>
          <a:xfrm>
            <a:off x="6097200" y="0"/>
            <a:ext cx="6094800" cy="6858000"/>
          </a:xfrm>
        </p:spPr>
        <p:txBody>
          <a:bodyPr anchor="ctr"/>
          <a:lstStyle>
            <a:lvl1pPr marL="0" indent="0" algn="ctr">
              <a:buNone/>
              <a:defRPr/>
            </a:lvl1pPr>
          </a:lstStyle>
          <a:p>
            <a:r>
              <a:rPr lang="en-US" dirty="0"/>
              <a:t>Click icon to add picture</a:t>
            </a:r>
            <a:endParaRPr lang="en-GB" dirty="0"/>
          </a:p>
        </p:txBody>
      </p:sp>
      <p:sp>
        <p:nvSpPr>
          <p:cNvPr id="9" name="Slide Number Placeholder 8">
            <a:extLst>
              <a:ext uri="{FF2B5EF4-FFF2-40B4-BE49-F238E27FC236}">
                <a16:creationId xmlns:a16="http://schemas.microsoft.com/office/drawing/2014/main" id="{B538F145-25C5-44A1-8460-AED4204F1B1E}"/>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3779175544"/>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p:nvPr>
        </p:nvSpPr>
        <p:spPr>
          <a:xfrm>
            <a:off x="226800" y="2567649"/>
            <a:ext cx="5652000" cy="900000"/>
          </a:xfrm>
        </p:spPr>
        <p:txBody>
          <a:bodyPr anchor="ctr"/>
          <a:lstStyle>
            <a:lvl1pPr algn="l" defTabSz="914400" rtl="0" eaLnBrk="1" latinLnBrk="0" hangingPunct="1">
              <a:lnSpc>
                <a:spcPct val="90000"/>
              </a:lnSpc>
              <a:spcBef>
                <a:spcPct val="0"/>
              </a:spcBef>
              <a:buNone/>
              <a:defRPr lang="en-GB" sz="2400" b="1" kern="1200" cap="all" baseline="0" dirty="0">
                <a:solidFill>
                  <a:schemeClr val="tx1"/>
                </a:solidFill>
                <a:latin typeface="+mj-lt"/>
                <a:ea typeface="+mj-ea"/>
                <a:cs typeface="+mj-cs"/>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0DE150-FBA6-4FBC-9C9C-CC34E65FADB0}"/>
              </a:ext>
            </a:extLst>
          </p:cNvPr>
          <p:cNvSpPr>
            <a:spLocks noGrp="1"/>
          </p:cNvSpPr>
          <p:nvPr>
            <p:ph type="body" idx="1"/>
          </p:nvPr>
        </p:nvSpPr>
        <p:spPr>
          <a:xfrm>
            <a:off x="226800" y="3622203"/>
            <a:ext cx="5652000" cy="540000"/>
          </a:xfrm>
        </p:spPr>
        <p:txBody>
          <a:bodyPr anchor="ctr">
            <a:normAutofit/>
          </a:bodyPr>
          <a:lstStyle>
            <a:lvl1pPr marL="0" indent="0">
              <a:buFont typeface="+mj-lt"/>
              <a:buNone/>
              <a:defRPr sz="1600" b="0" cap="none"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FA6FA2D0-5F7F-46B6-BF7A-2046A6BF9AE4}"/>
              </a:ext>
            </a:extLst>
          </p:cNvPr>
          <p:cNvSpPr>
            <a:spLocks noGrp="1"/>
          </p:cNvSpPr>
          <p:nvPr>
            <p:ph type="pic" sz="quarter" idx="13"/>
          </p:nvPr>
        </p:nvSpPr>
        <p:spPr>
          <a:xfrm>
            <a:off x="6097200" y="0"/>
            <a:ext cx="6094800" cy="6858000"/>
          </a:xfrm>
        </p:spPr>
        <p:txBody>
          <a:bodyPr anchor="ctr"/>
          <a:lstStyle>
            <a:lvl1pPr marL="0" indent="0" algn="ctr">
              <a:buNone/>
              <a:defRPr/>
            </a:lvl1pPr>
          </a:lstStyle>
          <a:p>
            <a:r>
              <a:rPr lang="en-US" dirty="0"/>
              <a:t>Click icon to add picture</a:t>
            </a:r>
            <a:endParaRPr lang="en-GB" dirty="0"/>
          </a:p>
        </p:txBody>
      </p:sp>
      <p:sp>
        <p:nvSpPr>
          <p:cNvPr id="15" name="TextBox 14">
            <a:extLst>
              <a:ext uri="{FF2B5EF4-FFF2-40B4-BE49-F238E27FC236}">
                <a16:creationId xmlns:a16="http://schemas.microsoft.com/office/drawing/2014/main" id="{56E202D3-424E-4414-B3AE-C61DEF8471A5}"/>
              </a:ext>
            </a:extLst>
          </p:cNvPr>
          <p:cNvSpPr txBox="1"/>
          <p:nvPr userDrawn="1"/>
        </p:nvSpPr>
        <p:spPr>
          <a:xfrm>
            <a:off x="502024" y="6356350"/>
            <a:ext cx="1045663" cy="365125"/>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1200" b="0" i="0" u="none" strike="noStrike" kern="1200" cap="none" spc="100" normalizeH="0" baseline="0" noProof="0" dirty="0">
                <a:ln>
                  <a:noFill/>
                </a:ln>
                <a:solidFill>
                  <a:schemeClr val="accent5"/>
                </a:solidFill>
                <a:effectLst/>
                <a:uLnTx/>
                <a:uFillTx/>
                <a:latin typeface="+mn-lt"/>
                <a:ea typeface="+mn-ea"/>
                <a:cs typeface="+mn-cs"/>
              </a:rPr>
              <a:t> </a:t>
            </a:r>
            <a:r>
              <a:rPr kumimoji="0" lang="en-GB" sz="1200" b="0" i="0" u="none" strike="noStrike" kern="1200" cap="none" spc="300" normalizeH="0" baseline="0" noProof="0" dirty="0">
                <a:ln>
                  <a:noFill/>
                </a:ln>
                <a:solidFill>
                  <a:schemeClr val="accent5"/>
                </a:solidFill>
                <a:effectLst/>
                <a:uLnTx/>
                <a:uFillTx/>
                <a:latin typeface="+mn-lt"/>
                <a:ea typeface="+mn-ea"/>
                <a:cs typeface="+mn-cs"/>
              </a:rPr>
              <a:t>MAZARS</a:t>
            </a:r>
            <a:endParaRPr lang="en-GB" sz="1200" b="0" dirty="0">
              <a:solidFill>
                <a:schemeClr val="accent5"/>
              </a:solidFill>
            </a:endParaRPr>
          </a:p>
        </p:txBody>
      </p:sp>
      <p:sp>
        <p:nvSpPr>
          <p:cNvPr id="17" name="Slide Number Placeholder 16">
            <a:extLst>
              <a:ext uri="{FF2B5EF4-FFF2-40B4-BE49-F238E27FC236}">
                <a16:creationId xmlns:a16="http://schemas.microsoft.com/office/drawing/2014/main" id="{FAD54BC8-3341-48EA-B41B-EF3F5F72073C}"/>
              </a:ext>
            </a:extLst>
          </p:cNvPr>
          <p:cNvSpPr>
            <a:spLocks noGrp="1"/>
          </p:cNvSpPr>
          <p:nvPr>
            <p:ph type="sldNum" sz="quarter" idx="16"/>
          </p:nvPr>
        </p:nvSpPr>
        <p:spPr/>
        <p:txBody>
          <a:bodyPr/>
          <a:lstStyle>
            <a:lvl1pPr algn="r">
              <a:defRPr b="0"/>
            </a:lvl1pPr>
          </a:lstStyle>
          <a:p>
            <a:fld id="{0E153218-3C45-4416-BBD6-D0B8FE588688}" type="slidenum">
              <a:rPr lang="en-GB" smtClean="0"/>
              <a:pPr/>
              <a:t>‹#›</a:t>
            </a:fld>
            <a:endParaRPr lang="en-GB" spc="300" dirty="0"/>
          </a:p>
        </p:txBody>
      </p:sp>
      <p:grpSp>
        <p:nvGrpSpPr>
          <p:cNvPr id="12" name="Group 11">
            <a:extLst>
              <a:ext uri="{FF2B5EF4-FFF2-40B4-BE49-F238E27FC236}">
                <a16:creationId xmlns:a16="http://schemas.microsoft.com/office/drawing/2014/main" id="{6DB43E5E-9CA2-4D01-9993-9AFF1F0B3440}"/>
              </a:ext>
            </a:extLst>
          </p:cNvPr>
          <p:cNvGrpSpPr/>
          <p:nvPr userDrawn="1"/>
        </p:nvGrpSpPr>
        <p:grpSpPr>
          <a:xfrm>
            <a:off x="0" y="2886931"/>
            <a:ext cx="237308" cy="262137"/>
            <a:chOff x="0" y="250174"/>
            <a:chExt cx="237308" cy="262137"/>
          </a:xfrm>
        </p:grpSpPr>
        <p:sp>
          <p:nvSpPr>
            <p:cNvPr id="13" name="Rectangle 12">
              <a:extLst>
                <a:ext uri="{FF2B5EF4-FFF2-40B4-BE49-F238E27FC236}">
                  <a16:creationId xmlns:a16="http://schemas.microsoft.com/office/drawing/2014/main" id="{AA9A7E36-6C3D-4FDA-92FE-44FED0114F75}"/>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4" name="Rectangle 13">
              <a:extLst>
                <a:ext uri="{FF2B5EF4-FFF2-40B4-BE49-F238E27FC236}">
                  <a16:creationId xmlns:a16="http://schemas.microsoft.com/office/drawing/2014/main" id="{557EBA1E-4976-4663-BE2D-DB12C6497ED4}"/>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6" name="Rectangle 15">
              <a:extLst>
                <a:ext uri="{FF2B5EF4-FFF2-40B4-BE49-F238E27FC236}">
                  <a16:creationId xmlns:a16="http://schemas.microsoft.com/office/drawing/2014/main" id="{985D67AA-E9F0-4679-80AE-A6769BF11E46}"/>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spTree>
    <p:extLst>
      <p:ext uri="{BB962C8B-B14F-4D97-AF65-F5344CB8AC3E}">
        <p14:creationId xmlns:p14="http://schemas.microsoft.com/office/powerpoint/2010/main" val="2752608909"/>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E0CC3EC3-FCE7-EB43-A928-D303FF9FBE6E}"/>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93077ACA-E8D6-4E4C-8D31-5A1FE39B9DFF}"/>
              </a:ext>
            </a:extLst>
          </p:cNvPr>
          <p:cNvSpPr>
            <a:spLocks noGrp="1"/>
          </p:cNvSpPr>
          <p:nvPr>
            <p:ph type="ftr" sz="quarter" idx="11"/>
          </p:nvPr>
        </p:nvSpPr>
        <p:spPr>
          <a:xfrm>
            <a:off x="4040381" y="6356350"/>
            <a:ext cx="4114800" cy="365125"/>
          </a:xfrm>
          <a:prstGeom prst="rect">
            <a:avLst/>
          </a:prstGeom>
        </p:spPr>
        <p:txBody>
          <a:bodyPr/>
          <a:lstStyle/>
          <a:p>
            <a:endParaRPr lang="en-GB" dirty="0"/>
          </a:p>
        </p:txBody>
      </p:sp>
      <p:sp>
        <p:nvSpPr>
          <p:cNvPr id="10" name="Slide Number Placeholder 9">
            <a:extLst>
              <a:ext uri="{FF2B5EF4-FFF2-40B4-BE49-F238E27FC236}">
                <a16:creationId xmlns:a16="http://schemas.microsoft.com/office/drawing/2014/main" id="{FD8AE3E1-C90A-6F4E-9404-39188B5DC7D4}"/>
              </a:ext>
            </a:extLst>
          </p:cNvPr>
          <p:cNvSpPr>
            <a:spLocks noGrp="1"/>
          </p:cNvSpPr>
          <p:nvPr>
            <p:ph type="sldNum" sz="quarter" idx="12"/>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513639867"/>
      </p:ext>
    </p:extLst>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226800" y="209103"/>
            <a:ext cx="11738188"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226799" y="900000"/>
            <a:ext cx="5725765"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74FB2518-48B8-4D68-B9AC-761431BCE2DF}"/>
              </a:ext>
            </a:extLst>
          </p:cNvPr>
          <p:cNvSpPr>
            <a:spLocks noGrp="1"/>
          </p:cNvSpPr>
          <p:nvPr>
            <p:ph idx="13"/>
          </p:nvPr>
        </p:nvSpPr>
        <p:spPr>
          <a:xfrm>
            <a:off x="6237633" y="900000"/>
            <a:ext cx="5725765"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743784-E726-164D-B58E-DDD9792ECC56}"/>
              </a:ext>
            </a:extLst>
          </p:cNvPr>
          <p:cNvSpPr>
            <a:spLocks noGrp="1"/>
          </p:cNvSpPr>
          <p:nvPr>
            <p:ph type="dt" sz="half" idx="14"/>
          </p:nvPr>
        </p:nvSpPr>
        <p:spPr/>
        <p:txBody>
          <a:bodyPr/>
          <a:lstStyle/>
          <a:p>
            <a:endParaRPr lang="en-US" dirty="0"/>
          </a:p>
        </p:txBody>
      </p:sp>
      <p:sp>
        <p:nvSpPr>
          <p:cNvPr id="9" name="Footer Placeholder 8">
            <a:extLst>
              <a:ext uri="{FF2B5EF4-FFF2-40B4-BE49-F238E27FC236}">
                <a16:creationId xmlns:a16="http://schemas.microsoft.com/office/drawing/2014/main" id="{A911CF6D-3BA7-C841-AA6D-EFABCD7D2A2A}"/>
              </a:ext>
            </a:extLst>
          </p:cNvPr>
          <p:cNvSpPr>
            <a:spLocks noGrp="1"/>
          </p:cNvSpPr>
          <p:nvPr>
            <p:ph type="ftr" sz="quarter" idx="15"/>
          </p:nvPr>
        </p:nvSpPr>
        <p:spPr>
          <a:xfrm>
            <a:off x="4040381" y="6356350"/>
            <a:ext cx="4114800" cy="365125"/>
          </a:xfrm>
          <a:prstGeom prst="rect">
            <a:avLst/>
          </a:prstGeom>
        </p:spPr>
        <p:txBody>
          <a:bodyPr/>
          <a:lstStyle/>
          <a:p>
            <a:endParaRPr lang="en-GB" dirty="0"/>
          </a:p>
        </p:txBody>
      </p:sp>
      <p:sp>
        <p:nvSpPr>
          <p:cNvPr id="10" name="Slide Number Placeholder 9">
            <a:extLst>
              <a:ext uri="{FF2B5EF4-FFF2-40B4-BE49-F238E27FC236}">
                <a16:creationId xmlns:a16="http://schemas.microsoft.com/office/drawing/2014/main" id="{3951013E-4D9F-984A-B606-D8D6543E841A}"/>
              </a:ext>
            </a:extLst>
          </p:cNvPr>
          <p:cNvSpPr>
            <a:spLocks noGrp="1"/>
          </p:cNvSpPr>
          <p:nvPr>
            <p:ph type="sldNum" sz="quarter" idx="16"/>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2422254645"/>
      </p:ext>
    </p:extLst>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win content offse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226800" y="209103"/>
            <a:ext cx="11736598"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226800" y="900000"/>
            <a:ext cx="4320000"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74FB2518-48B8-4D68-B9AC-761431BCE2DF}"/>
              </a:ext>
            </a:extLst>
          </p:cNvPr>
          <p:cNvSpPr>
            <a:spLocks noGrp="1"/>
          </p:cNvSpPr>
          <p:nvPr>
            <p:ph idx="13"/>
          </p:nvPr>
        </p:nvSpPr>
        <p:spPr>
          <a:xfrm>
            <a:off x="4763398" y="900000"/>
            <a:ext cx="7200000"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589F97-C2C4-8A4C-84A0-0A132117EBE4}"/>
              </a:ext>
            </a:extLst>
          </p:cNvPr>
          <p:cNvSpPr>
            <a:spLocks noGrp="1"/>
          </p:cNvSpPr>
          <p:nvPr>
            <p:ph type="dt" sz="half" idx="14"/>
          </p:nvPr>
        </p:nvSpPr>
        <p:spPr/>
        <p:txBody>
          <a:bodyPr/>
          <a:lstStyle/>
          <a:p>
            <a:endParaRPr lang="en-US" dirty="0"/>
          </a:p>
        </p:txBody>
      </p:sp>
      <p:sp>
        <p:nvSpPr>
          <p:cNvPr id="6" name="Footer Placeholder 5">
            <a:extLst>
              <a:ext uri="{FF2B5EF4-FFF2-40B4-BE49-F238E27FC236}">
                <a16:creationId xmlns:a16="http://schemas.microsoft.com/office/drawing/2014/main" id="{15222F41-402E-194B-897A-CF79226DC6AB}"/>
              </a:ext>
            </a:extLst>
          </p:cNvPr>
          <p:cNvSpPr>
            <a:spLocks noGrp="1"/>
          </p:cNvSpPr>
          <p:nvPr>
            <p:ph type="ftr" sz="quarter" idx="15"/>
          </p:nvPr>
        </p:nvSpPr>
        <p:spPr>
          <a:xfrm>
            <a:off x="4040381" y="6356350"/>
            <a:ext cx="4114800" cy="365125"/>
          </a:xfrm>
          <a:prstGeom prst="rect">
            <a:avLst/>
          </a:prstGeom>
        </p:spPr>
        <p:txBody>
          <a:bodyPr/>
          <a:lstStyle/>
          <a:p>
            <a:endParaRPr lang="en-GB" dirty="0"/>
          </a:p>
        </p:txBody>
      </p:sp>
      <p:sp>
        <p:nvSpPr>
          <p:cNvPr id="8" name="Slide Number Placeholder 7">
            <a:extLst>
              <a:ext uri="{FF2B5EF4-FFF2-40B4-BE49-F238E27FC236}">
                <a16:creationId xmlns:a16="http://schemas.microsoft.com/office/drawing/2014/main" id="{DAE2E0E3-D452-324C-A9D8-FCF0E9D00117}"/>
              </a:ext>
            </a:extLst>
          </p:cNvPr>
          <p:cNvSpPr>
            <a:spLocks noGrp="1"/>
          </p:cNvSpPr>
          <p:nvPr>
            <p:ph type="sldNum" sz="quarter" idx="16"/>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4283826399"/>
      </p:ext>
    </p:extLst>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89D2-37F0-47AF-B35A-345AF0B9CA25}"/>
              </a:ext>
            </a:extLst>
          </p:cNvPr>
          <p:cNvSpPr>
            <a:spLocks noGrp="1"/>
          </p:cNvSpPr>
          <p:nvPr>
            <p:ph type="title"/>
          </p:nvPr>
        </p:nvSpPr>
        <p:spPr/>
        <p:txBody>
          <a:bodyPr/>
          <a:lstStyle/>
          <a:p>
            <a:r>
              <a:rPr lang="en-US"/>
              <a:t>Click to edit Master title style</a:t>
            </a:r>
            <a:endParaRPr lang="en-GB"/>
          </a:p>
        </p:txBody>
      </p:sp>
      <p:sp>
        <p:nvSpPr>
          <p:cNvPr id="6" name="Espace réservé du texte 13">
            <a:extLst>
              <a:ext uri="{FF2B5EF4-FFF2-40B4-BE49-F238E27FC236}">
                <a16:creationId xmlns:a16="http://schemas.microsoft.com/office/drawing/2014/main" id="{6F8A980F-6A93-41F6-BBB6-19D76D1AA866}"/>
              </a:ext>
            </a:extLst>
          </p:cNvPr>
          <p:cNvSpPr>
            <a:spLocks noGrp="1"/>
          </p:cNvSpPr>
          <p:nvPr>
            <p:ph type="body" sz="quarter" idx="13" hasCustomPrompt="1"/>
          </p:nvPr>
        </p:nvSpPr>
        <p:spPr>
          <a:xfrm>
            <a:off x="1261550" y="2026005"/>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7" name="Espace réservé du texte 5">
            <a:extLst>
              <a:ext uri="{FF2B5EF4-FFF2-40B4-BE49-F238E27FC236}">
                <a16:creationId xmlns:a16="http://schemas.microsoft.com/office/drawing/2014/main" id="{1867D386-5475-439F-9B38-6ACC2B961074}"/>
              </a:ext>
            </a:extLst>
          </p:cNvPr>
          <p:cNvSpPr>
            <a:spLocks noGrp="1"/>
          </p:cNvSpPr>
          <p:nvPr>
            <p:ph type="body" sz="quarter" idx="14" hasCustomPrompt="1"/>
          </p:nvPr>
        </p:nvSpPr>
        <p:spPr>
          <a:xfrm>
            <a:off x="1261550" y="1739427"/>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8" name="Picture Placeholder 2">
            <a:extLst>
              <a:ext uri="{FF2B5EF4-FFF2-40B4-BE49-F238E27FC236}">
                <a16:creationId xmlns:a16="http://schemas.microsoft.com/office/drawing/2014/main" id="{FCBEDF66-45DF-41EE-BF54-D6205B06706E}"/>
              </a:ext>
            </a:extLst>
          </p:cNvPr>
          <p:cNvSpPr>
            <a:spLocks noGrp="1"/>
          </p:cNvSpPr>
          <p:nvPr>
            <p:ph type="pic" sz="quarter" idx="25"/>
          </p:nvPr>
        </p:nvSpPr>
        <p:spPr>
          <a:xfrm>
            <a:off x="342999" y="1739427"/>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9" name="Espace réservé du texte 13">
            <a:extLst>
              <a:ext uri="{FF2B5EF4-FFF2-40B4-BE49-F238E27FC236}">
                <a16:creationId xmlns:a16="http://schemas.microsoft.com/office/drawing/2014/main" id="{D47C6A4C-C5B3-4795-A2FC-4A6801BA7C04}"/>
              </a:ext>
            </a:extLst>
          </p:cNvPr>
          <p:cNvSpPr>
            <a:spLocks noGrp="1"/>
          </p:cNvSpPr>
          <p:nvPr>
            <p:ph type="body" sz="quarter" idx="26" hasCustomPrompt="1"/>
          </p:nvPr>
        </p:nvSpPr>
        <p:spPr>
          <a:xfrm>
            <a:off x="1261550" y="2986915"/>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0" name="Espace réservé du texte 5">
            <a:extLst>
              <a:ext uri="{FF2B5EF4-FFF2-40B4-BE49-F238E27FC236}">
                <a16:creationId xmlns:a16="http://schemas.microsoft.com/office/drawing/2014/main" id="{8A1614DD-970A-485A-9503-6DAAB9C7D50D}"/>
              </a:ext>
            </a:extLst>
          </p:cNvPr>
          <p:cNvSpPr>
            <a:spLocks noGrp="1"/>
          </p:cNvSpPr>
          <p:nvPr>
            <p:ph type="body" sz="quarter" idx="27" hasCustomPrompt="1"/>
          </p:nvPr>
        </p:nvSpPr>
        <p:spPr>
          <a:xfrm>
            <a:off x="1261550" y="2700337"/>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2" name="Espace réservé du texte 13">
            <a:extLst>
              <a:ext uri="{FF2B5EF4-FFF2-40B4-BE49-F238E27FC236}">
                <a16:creationId xmlns:a16="http://schemas.microsoft.com/office/drawing/2014/main" id="{0029665F-2CD9-4D20-942B-F2277AA397D1}"/>
              </a:ext>
            </a:extLst>
          </p:cNvPr>
          <p:cNvSpPr>
            <a:spLocks noGrp="1"/>
          </p:cNvSpPr>
          <p:nvPr>
            <p:ph type="body" sz="quarter" idx="29" hasCustomPrompt="1"/>
          </p:nvPr>
        </p:nvSpPr>
        <p:spPr>
          <a:xfrm>
            <a:off x="1261550" y="3963158"/>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3" name="Espace réservé du texte 5">
            <a:extLst>
              <a:ext uri="{FF2B5EF4-FFF2-40B4-BE49-F238E27FC236}">
                <a16:creationId xmlns:a16="http://schemas.microsoft.com/office/drawing/2014/main" id="{A8AAFFEF-1185-4183-830C-214E5BDFFF81}"/>
              </a:ext>
            </a:extLst>
          </p:cNvPr>
          <p:cNvSpPr>
            <a:spLocks noGrp="1"/>
          </p:cNvSpPr>
          <p:nvPr>
            <p:ph type="body" sz="quarter" idx="30" hasCustomPrompt="1"/>
          </p:nvPr>
        </p:nvSpPr>
        <p:spPr>
          <a:xfrm>
            <a:off x="1261550" y="3676580"/>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4" name="Picture Placeholder 2">
            <a:extLst>
              <a:ext uri="{FF2B5EF4-FFF2-40B4-BE49-F238E27FC236}">
                <a16:creationId xmlns:a16="http://schemas.microsoft.com/office/drawing/2014/main" id="{F5441E85-01E7-4252-8016-CE67F49290B1}"/>
              </a:ext>
            </a:extLst>
          </p:cNvPr>
          <p:cNvSpPr>
            <a:spLocks noGrp="1"/>
          </p:cNvSpPr>
          <p:nvPr>
            <p:ph type="pic" sz="quarter" idx="31"/>
          </p:nvPr>
        </p:nvSpPr>
        <p:spPr>
          <a:xfrm>
            <a:off x="342999" y="3676580"/>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15" name="Espace réservé du texte 13">
            <a:extLst>
              <a:ext uri="{FF2B5EF4-FFF2-40B4-BE49-F238E27FC236}">
                <a16:creationId xmlns:a16="http://schemas.microsoft.com/office/drawing/2014/main" id="{A2B699F6-97AB-44A6-94CC-6E746557F741}"/>
              </a:ext>
            </a:extLst>
          </p:cNvPr>
          <p:cNvSpPr>
            <a:spLocks noGrp="1"/>
          </p:cNvSpPr>
          <p:nvPr>
            <p:ph type="body" sz="quarter" idx="32" hasCustomPrompt="1"/>
          </p:nvPr>
        </p:nvSpPr>
        <p:spPr>
          <a:xfrm>
            <a:off x="7228071" y="2026005"/>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6" name="Espace réservé du texte 5">
            <a:extLst>
              <a:ext uri="{FF2B5EF4-FFF2-40B4-BE49-F238E27FC236}">
                <a16:creationId xmlns:a16="http://schemas.microsoft.com/office/drawing/2014/main" id="{9D751FD2-318E-4EE9-B197-CF629BD6C584}"/>
              </a:ext>
            </a:extLst>
          </p:cNvPr>
          <p:cNvSpPr>
            <a:spLocks noGrp="1"/>
          </p:cNvSpPr>
          <p:nvPr>
            <p:ph type="body" sz="quarter" idx="33" hasCustomPrompt="1"/>
          </p:nvPr>
        </p:nvSpPr>
        <p:spPr>
          <a:xfrm>
            <a:off x="7228071" y="1739427"/>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7" name="Picture Placeholder 2">
            <a:extLst>
              <a:ext uri="{FF2B5EF4-FFF2-40B4-BE49-F238E27FC236}">
                <a16:creationId xmlns:a16="http://schemas.microsoft.com/office/drawing/2014/main" id="{BBFF47DE-28A8-4331-B549-F566A145E406}"/>
              </a:ext>
            </a:extLst>
          </p:cNvPr>
          <p:cNvSpPr>
            <a:spLocks noGrp="1"/>
          </p:cNvSpPr>
          <p:nvPr>
            <p:ph type="pic" sz="quarter" idx="34"/>
          </p:nvPr>
        </p:nvSpPr>
        <p:spPr>
          <a:xfrm>
            <a:off x="6309520" y="1739427"/>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18" name="Espace réservé du texte 13">
            <a:extLst>
              <a:ext uri="{FF2B5EF4-FFF2-40B4-BE49-F238E27FC236}">
                <a16:creationId xmlns:a16="http://schemas.microsoft.com/office/drawing/2014/main" id="{CB5611A5-6D09-497D-8BEA-FDD856AD1FFC}"/>
              </a:ext>
            </a:extLst>
          </p:cNvPr>
          <p:cNvSpPr>
            <a:spLocks noGrp="1"/>
          </p:cNvSpPr>
          <p:nvPr>
            <p:ph type="body" sz="quarter" idx="35" hasCustomPrompt="1"/>
          </p:nvPr>
        </p:nvSpPr>
        <p:spPr>
          <a:xfrm>
            <a:off x="7228071" y="2986915"/>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9" name="Espace réservé du texte 5">
            <a:extLst>
              <a:ext uri="{FF2B5EF4-FFF2-40B4-BE49-F238E27FC236}">
                <a16:creationId xmlns:a16="http://schemas.microsoft.com/office/drawing/2014/main" id="{974921D5-9CD7-4F40-9202-503079D3ED4A}"/>
              </a:ext>
            </a:extLst>
          </p:cNvPr>
          <p:cNvSpPr>
            <a:spLocks noGrp="1"/>
          </p:cNvSpPr>
          <p:nvPr>
            <p:ph type="body" sz="quarter" idx="36" hasCustomPrompt="1"/>
          </p:nvPr>
        </p:nvSpPr>
        <p:spPr>
          <a:xfrm>
            <a:off x="7228071" y="2700337"/>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20" name="Picture Placeholder 2">
            <a:extLst>
              <a:ext uri="{FF2B5EF4-FFF2-40B4-BE49-F238E27FC236}">
                <a16:creationId xmlns:a16="http://schemas.microsoft.com/office/drawing/2014/main" id="{D237BD20-2561-487A-8EBF-DD72F1294765}"/>
              </a:ext>
            </a:extLst>
          </p:cNvPr>
          <p:cNvSpPr>
            <a:spLocks noGrp="1"/>
          </p:cNvSpPr>
          <p:nvPr>
            <p:ph type="pic" sz="quarter" idx="37"/>
          </p:nvPr>
        </p:nvSpPr>
        <p:spPr>
          <a:xfrm>
            <a:off x="6309520" y="2700337"/>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21" name="Espace réservé du texte 13">
            <a:extLst>
              <a:ext uri="{FF2B5EF4-FFF2-40B4-BE49-F238E27FC236}">
                <a16:creationId xmlns:a16="http://schemas.microsoft.com/office/drawing/2014/main" id="{4C80CFF3-75D4-4CA4-865F-97A2F8060B8D}"/>
              </a:ext>
            </a:extLst>
          </p:cNvPr>
          <p:cNvSpPr>
            <a:spLocks noGrp="1"/>
          </p:cNvSpPr>
          <p:nvPr>
            <p:ph type="body" sz="quarter" idx="38" hasCustomPrompt="1"/>
          </p:nvPr>
        </p:nvSpPr>
        <p:spPr>
          <a:xfrm>
            <a:off x="7228071" y="3963158"/>
            <a:ext cx="4622800" cy="442085"/>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22" name="Espace réservé du texte 5">
            <a:extLst>
              <a:ext uri="{FF2B5EF4-FFF2-40B4-BE49-F238E27FC236}">
                <a16:creationId xmlns:a16="http://schemas.microsoft.com/office/drawing/2014/main" id="{65D9409E-A84B-424E-93BB-3C97EA524741}"/>
              </a:ext>
            </a:extLst>
          </p:cNvPr>
          <p:cNvSpPr>
            <a:spLocks noGrp="1"/>
          </p:cNvSpPr>
          <p:nvPr>
            <p:ph type="body" sz="quarter" idx="39" hasCustomPrompt="1"/>
          </p:nvPr>
        </p:nvSpPr>
        <p:spPr>
          <a:xfrm>
            <a:off x="7228071" y="3676580"/>
            <a:ext cx="4622800"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23" name="Picture Placeholder 2">
            <a:extLst>
              <a:ext uri="{FF2B5EF4-FFF2-40B4-BE49-F238E27FC236}">
                <a16:creationId xmlns:a16="http://schemas.microsoft.com/office/drawing/2014/main" id="{0CC596E1-FFE7-4275-B143-806F88C9EC88}"/>
              </a:ext>
            </a:extLst>
          </p:cNvPr>
          <p:cNvSpPr>
            <a:spLocks noGrp="1"/>
          </p:cNvSpPr>
          <p:nvPr>
            <p:ph type="pic" sz="quarter" idx="40"/>
          </p:nvPr>
        </p:nvSpPr>
        <p:spPr>
          <a:xfrm>
            <a:off x="6309520" y="3676580"/>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24" name="Picture Placeholder 2">
            <a:extLst>
              <a:ext uri="{FF2B5EF4-FFF2-40B4-BE49-F238E27FC236}">
                <a16:creationId xmlns:a16="http://schemas.microsoft.com/office/drawing/2014/main" id="{38303059-E99B-40EE-A56A-0146FC55F389}"/>
              </a:ext>
            </a:extLst>
          </p:cNvPr>
          <p:cNvSpPr>
            <a:spLocks noGrp="1"/>
          </p:cNvSpPr>
          <p:nvPr>
            <p:ph type="pic" sz="quarter" idx="41"/>
          </p:nvPr>
        </p:nvSpPr>
        <p:spPr>
          <a:xfrm>
            <a:off x="342999" y="2700337"/>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CA3E244B-17E2-B04F-A565-0CB4A3242919}"/>
              </a:ext>
            </a:extLst>
          </p:cNvPr>
          <p:cNvSpPr>
            <a:spLocks noGrp="1"/>
          </p:cNvSpPr>
          <p:nvPr>
            <p:ph type="dt" sz="half" idx="42"/>
          </p:nvPr>
        </p:nvSpPr>
        <p:spPr/>
        <p:txBody>
          <a:bodyPr/>
          <a:lstStyle/>
          <a:p>
            <a:endParaRPr lang="en-US" dirty="0"/>
          </a:p>
        </p:txBody>
      </p:sp>
      <p:sp>
        <p:nvSpPr>
          <p:cNvPr id="25" name="Footer Placeholder 24">
            <a:extLst>
              <a:ext uri="{FF2B5EF4-FFF2-40B4-BE49-F238E27FC236}">
                <a16:creationId xmlns:a16="http://schemas.microsoft.com/office/drawing/2014/main" id="{F6D7E876-AEB1-1C48-9658-BD1961E8D7AF}"/>
              </a:ext>
            </a:extLst>
          </p:cNvPr>
          <p:cNvSpPr>
            <a:spLocks noGrp="1"/>
          </p:cNvSpPr>
          <p:nvPr>
            <p:ph type="ftr" sz="quarter" idx="43"/>
          </p:nvPr>
        </p:nvSpPr>
        <p:spPr>
          <a:xfrm>
            <a:off x="4040381" y="6356350"/>
            <a:ext cx="4114800" cy="365125"/>
          </a:xfrm>
          <a:prstGeom prst="rect">
            <a:avLst/>
          </a:prstGeom>
        </p:spPr>
        <p:txBody>
          <a:bodyPr/>
          <a:lstStyle/>
          <a:p>
            <a:endParaRPr lang="en-GB" dirty="0"/>
          </a:p>
        </p:txBody>
      </p:sp>
      <p:sp>
        <p:nvSpPr>
          <p:cNvPr id="26" name="Slide Number Placeholder 25">
            <a:extLst>
              <a:ext uri="{FF2B5EF4-FFF2-40B4-BE49-F238E27FC236}">
                <a16:creationId xmlns:a16="http://schemas.microsoft.com/office/drawing/2014/main" id="{3043DF86-A4FB-974F-ABE7-F07961628E0F}"/>
              </a:ext>
            </a:extLst>
          </p:cNvPr>
          <p:cNvSpPr>
            <a:spLocks noGrp="1"/>
          </p:cNvSpPr>
          <p:nvPr>
            <p:ph type="sldNum" sz="quarter" idx="44"/>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4106908647"/>
      </p:ext>
    </p:extLst>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2489-4CE0-4FC2-8468-5AF6A0F939A8}"/>
              </a:ext>
            </a:extLst>
          </p:cNvPr>
          <p:cNvSpPr>
            <a:spLocks noGrp="1"/>
          </p:cNvSpPr>
          <p:nvPr>
            <p:ph type="title"/>
          </p:nvPr>
        </p:nvSpPr>
        <p:spPr/>
        <p:txBody>
          <a:bodyPr/>
          <a:lstStyle/>
          <a:p>
            <a:r>
              <a:rPr lang="en-US"/>
              <a:t>Click to edit Master title style</a:t>
            </a:r>
            <a:endParaRPr lang="en-GB"/>
          </a:p>
        </p:txBody>
      </p:sp>
      <p:sp>
        <p:nvSpPr>
          <p:cNvPr id="6" name="Picture Placeholder 4">
            <a:extLst>
              <a:ext uri="{FF2B5EF4-FFF2-40B4-BE49-F238E27FC236}">
                <a16:creationId xmlns:a16="http://schemas.microsoft.com/office/drawing/2014/main" id="{D53C7B65-685E-4B7C-A5F0-0222F74D3167}"/>
              </a:ext>
            </a:extLst>
          </p:cNvPr>
          <p:cNvSpPr>
            <a:spLocks noGrp="1"/>
          </p:cNvSpPr>
          <p:nvPr>
            <p:ph type="pic" sz="quarter" idx="28"/>
          </p:nvPr>
        </p:nvSpPr>
        <p:spPr>
          <a:xfrm>
            <a:off x="0" y="3671888"/>
            <a:ext cx="12192000" cy="2117725"/>
          </a:xfrm>
        </p:spPr>
        <p:txBody>
          <a:bodyPr/>
          <a:lstStyle>
            <a:lvl1pPr marL="0" indent="0">
              <a:buNone/>
              <a:defRPr/>
            </a:lvl1pPr>
          </a:lstStyle>
          <a:p>
            <a:r>
              <a:rPr lang="en-US" dirty="0"/>
              <a:t>Click icon to add picture</a:t>
            </a:r>
            <a:endParaRPr lang="en-GB" dirty="0"/>
          </a:p>
        </p:txBody>
      </p:sp>
      <p:sp>
        <p:nvSpPr>
          <p:cNvPr id="7" name="Espace réservé du texte 13">
            <a:extLst>
              <a:ext uri="{FF2B5EF4-FFF2-40B4-BE49-F238E27FC236}">
                <a16:creationId xmlns:a16="http://schemas.microsoft.com/office/drawing/2014/main" id="{5987C5BF-D83C-4D5C-BCD9-08369648E8AB}"/>
              </a:ext>
            </a:extLst>
          </p:cNvPr>
          <p:cNvSpPr>
            <a:spLocks noGrp="1"/>
          </p:cNvSpPr>
          <p:nvPr>
            <p:ph type="body" sz="quarter" idx="14" hasCustomPrompt="1"/>
          </p:nvPr>
        </p:nvSpPr>
        <p:spPr>
          <a:xfrm>
            <a:off x="598292" y="2514014"/>
            <a:ext cx="3442093" cy="508000"/>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8" name="Espace réservé du texte 5">
            <a:extLst>
              <a:ext uri="{FF2B5EF4-FFF2-40B4-BE49-F238E27FC236}">
                <a16:creationId xmlns:a16="http://schemas.microsoft.com/office/drawing/2014/main" id="{66EB5767-B738-412B-B7BB-4126F76F2B22}"/>
              </a:ext>
            </a:extLst>
          </p:cNvPr>
          <p:cNvSpPr>
            <a:spLocks noGrp="1"/>
          </p:cNvSpPr>
          <p:nvPr>
            <p:ph type="body" sz="quarter" idx="15" hasCustomPrompt="1"/>
          </p:nvPr>
        </p:nvSpPr>
        <p:spPr>
          <a:xfrm>
            <a:off x="601604" y="2203897"/>
            <a:ext cx="3428936"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9" name="Espace réservé du texte 13">
            <a:extLst>
              <a:ext uri="{FF2B5EF4-FFF2-40B4-BE49-F238E27FC236}">
                <a16:creationId xmlns:a16="http://schemas.microsoft.com/office/drawing/2014/main" id="{30184AD9-752D-4345-A552-9EB6713685B7}"/>
              </a:ext>
            </a:extLst>
          </p:cNvPr>
          <p:cNvSpPr>
            <a:spLocks noGrp="1"/>
          </p:cNvSpPr>
          <p:nvPr>
            <p:ph type="body" sz="quarter" idx="16" hasCustomPrompt="1"/>
          </p:nvPr>
        </p:nvSpPr>
        <p:spPr>
          <a:xfrm>
            <a:off x="4372246" y="2513660"/>
            <a:ext cx="3442093" cy="508000"/>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0" name="Espace réservé du texte 5">
            <a:extLst>
              <a:ext uri="{FF2B5EF4-FFF2-40B4-BE49-F238E27FC236}">
                <a16:creationId xmlns:a16="http://schemas.microsoft.com/office/drawing/2014/main" id="{EF342099-0538-4860-9600-8030B3116C4C}"/>
              </a:ext>
            </a:extLst>
          </p:cNvPr>
          <p:cNvSpPr>
            <a:spLocks noGrp="1"/>
          </p:cNvSpPr>
          <p:nvPr>
            <p:ph type="body" sz="quarter" idx="17" hasCustomPrompt="1"/>
          </p:nvPr>
        </p:nvSpPr>
        <p:spPr>
          <a:xfrm>
            <a:off x="4380480" y="2203897"/>
            <a:ext cx="3428936"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1" name="Espace réservé du texte 13">
            <a:extLst>
              <a:ext uri="{FF2B5EF4-FFF2-40B4-BE49-F238E27FC236}">
                <a16:creationId xmlns:a16="http://schemas.microsoft.com/office/drawing/2014/main" id="{622BC5C0-1E7B-420A-ADA9-F149CB866EB4}"/>
              </a:ext>
            </a:extLst>
          </p:cNvPr>
          <p:cNvSpPr>
            <a:spLocks noGrp="1"/>
          </p:cNvSpPr>
          <p:nvPr>
            <p:ph type="body" sz="quarter" idx="23" hasCustomPrompt="1"/>
          </p:nvPr>
        </p:nvSpPr>
        <p:spPr>
          <a:xfrm>
            <a:off x="8146200" y="2501905"/>
            <a:ext cx="3442093" cy="508000"/>
          </a:xfrm>
          <a:prstGeom prst="rect">
            <a:avLst/>
          </a:prstGeom>
        </p:spPr>
        <p:txBody>
          <a:bodyPr lIns="0" rIns="0">
            <a:normAutofit/>
          </a:bodyPr>
          <a:lstStyle>
            <a:lvl1pPr marL="0" indent="0">
              <a:lnSpc>
                <a:spcPct val="100000"/>
              </a:lnSpc>
              <a:buNone/>
              <a:defRPr sz="11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2" name="Espace réservé du texte 5">
            <a:extLst>
              <a:ext uri="{FF2B5EF4-FFF2-40B4-BE49-F238E27FC236}">
                <a16:creationId xmlns:a16="http://schemas.microsoft.com/office/drawing/2014/main" id="{84FF4A6B-9D96-4B1C-9079-DBAC7D3558F4}"/>
              </a:ext>
            </a:extLst>
          </p:cNvPr>
          <p:cNvSpPr>
            <a:spLocks noGrp="1"/>
          </p:cNvSpPr>
          <p:nvPr>
            <p:ph type="body" sz="quarter" idx="24" hasCustomPrompt="1"/>
          </p:nvPr>
        </p:nvSpPr>
        <p:spPr>
          <a:xfrm>
            <a:off x="8159357" y="2201906"/>
            <a:ext cx="3428936" cy="215444"/>
          </a:xfrm>
          <a:prstGeom prst="rect">
            <a:avLst/>
          </a:prstGeom>
          <a:noFill/>
        </p:spPr>
        <p:txBody>
          <a:bodyPr wrap="square" lIns="0" tIns="0" rIns="0" bIns="0" rtlCol="0" anchor="t">
            <a:spAutoFit/>
          </a:bodyPr>
          <a:lstStyle>
            <a:lvl1pPr marL="0" indent="0">
              <a:buNone/>
              <a:defRPr kumimoji="0" lang="fr-FR" sz="14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3" name="Picture Placeholder 2">
            <a:extLst>
              <a:ext uri="{FF2B5EF4-FFF2-40B4-BE49-F238E27FC236}">
                <a16:creationId xmlns:a16="http://schemas.microsoft.com/office/drawing/2014/main" id="{DABCB703-AA00-4A12-AF72-8D5DC87A4611}"/>
              </a:ext>
            </a:extLst>
          </p:cNvPr>
          <p:cNvSpPr>
            <a:spLocks noGrp="1"/>
          </p:cNvSpPr>
          <p:nvPr>
            <p:ph type="pic" sz="quarter" idx="25"/>
          </p:nvPr>
        </p:nvSpPr>
        <p:spPr>
          <a:xfrm>
            <a:off x="598488" y="1270000"/>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14" name="Picture Placeholder 2">
            <a:extLst>
              <a:ext uri="{FF2B5EF4-FFF2-40B4-BE49-F238E27FC236}">
                <a16:creationId xmlns:a16="http://schemas.microsoft.com/office/drawing/2014/main" id="{5418448E-495E-4828-9B76-C797FF106FA6}"/>
              </a:ext>
            </a:extLst>
          </p:cNvPr>
          <p:cNvSpPr>
            <a:spLocks noGrp="1"/>
          </p:cNvSpPr>
          <p:nvPr>
            <p:ph type="pic" sz="quarter" idx="26"/>
          </p:nvPr>
        </p:nvSpPr>
        <p:spPr>
          <a:xfrm>
            <a:off x="4380480" y="1270000"/>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15" name="Picture Placeholder 2">
            <a:extLst>
              <a:ext uri="{FF2B5EF4-FFF2-40B4-BE49-F238E27FC236}">
                <a16:creationId xmlns:a16="http://schemas.microsoft.com/office/drawing/2014/main" id="{16DF07D0-7225-401C-9631-9EBE1666B527}"/>
              </a:ext>
            </a:extLst>
          </p:cNvPr>
          <p:cNvSpPr>
            <a:spLocks noGrp="1"/>
          </p:cNvSpPr>
          <p:nvPr>
            <p:ph type="pic" sz="quarter" idx="27"/>
          </p:nvPr>
        </p:nvSpPr>
        <p:spPr>
          <a:xfrm>
            <a:off x="8146200" y="1270000"/>
            <a:ext cx="727075" cy="728663"/>
          </a:xfrm>
        </p:spPr>
        <p:txBody>
          <a:bodyPr anchor="ctr">
            <a:normAutofit/>
          </a:bodyPr>
          <a:lstStyle>
            <a:lvl1pPr marL="0" indent="0" algn="ctr">
              <a:buNone/>
              <a:defRPr sz="1200"/>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5B709D86-55F4-8741-85EF-E40F046AE9C1}"/>
              </a:ext>
            </a:extLst>
          </p:cNvPr>
          <p:cNvSpPr>
            <a:spLocks noGrp="1"/>
          </p:cNvSpPr>
          <p:nvPr>
            <p:ph type="dt" sz="half" idx="29"/>
          </p:nvPr>
        </p:nvSpPr>
        <p:spPr/>
        <p:txBody>
          <a:bodyPr/>
          <a:lstStyle/>
          <a:p>
            <a:endParaRPr lang="en-US" dirty="0"/>
          </a:p>
        </p:txBody>
      </p:sp>
      <p:sp>
        <p:nvSpPr>
          <p:cNvPr id="17" name="Footer Placeholder 16">
            <a:extLst>
              <a:ext uri="{FF2B5EF4-FFF2-40B4-BE49-F238E27FC236}">
                <a16:creationId xmlns:a16="http://schemas.microsoft.com/office/drawing/2014/main" id="{5AEA212F-8E73-844E-939B-0672DFC2B8A0}"/>
              </a:ext>
            </a:extLst>
          </p:cNvPr>
          <p:cNvSpPr>
            <a:spLocks noGrp="1"/>
          </p:cNvSpPr>
          <p:nvPr>
            <p:ph type="ftr" sz="quarter" idx="30"/>
          </p:nvPr>
        </p:nvSpPr>
        <p:spPr>
          <a:xfrm>
            <a:off x="4040381" y="6356350"/>
            <a:ext cx="4114800" cy="365125"/>
          </a:xfrm>
          <a:prstGeom prst="rect">
            <a:avLst/>
          </a:prstGeom>
        </p:spPr>
        <p:txBody>
          <a:bodyPr/>
          <a:lstStyle/>
          <a:p>
            <a:endParaRPr lang="en-GB" dirty="0"/>
          </a:p>
        </p:txBody>
      </p:sp>
      <p:sp>
        <p:nvSpPr>
          <p:cNvPr id="18" name="Slide Number Placeholder 17">
            <a:extLst>
              <a:ext uri="{FF2B5EF4-FFF2-40B4-BE49-F238E27FC236}">
                <a16:creationId xmlns:a16="http://schemas.microsoft.com/office/drawing/2014/main" id="{E0B84680-24C4-5143-8C34-AA6A48B03D48}"/>
              </a:ext>
            </a:extLst>
          </p:cNvPr>
          <p:cNvSpPr>
            <a:spLocks noGrp="1"/>
          </p:cNvSpPr>
          <p:nvPr>
            <p:ph type="sldNum" sz="quarter" idx="31"/>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3156033502"/>
      </p:ext>
    </p:extLst>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FB5E-CC1A-4C20-8FC0-91677CAC6F73}"/>
              </a:ext>
            </a:extLst>
          </p:cNvPr>
          <p:cNvSpPr>
            <a:spLocks noGrp="1"/>
          </p:cNvSpPr>
          <p:nvPr>
            <p:ph type="title"/>
          </p:nvPr>
        </p:nvSpPr>
        <p:spPr/>
        <p:txBody>
          <a:bodyPr/>
          <a:lstStyle/>
          <a:p>
            <a:r>
              <a:rPr lang="en-US"/>
              <a:t>Click to edit Master title style</a:t>
            </a:r>
            <a:endParaRPr lang="en-GB"/>
          </a:p>
        </p:txBody>
      </p:sp>
      <p:sp>
        <p:nvSpPr>
          <p:cNvPr id="6" name="Espace réservé du texte 13">
            <a:extLst>
              <a:ext uri="{FF2B5EF4-FFF2-40B4-BE49-F238E27FC236}">
                <a16:creationId xmlns:a16="http://schemas.microsoft.com/office/drawing/2014/main" id="{D7392658-DD3D-4971-B9EE-8D68DDE77DBC}"/>
              </a:ext>
            </a:extLst>
          </p:cNvPr>
          <p:cNvSpPr>
            <a:spLocks noGrp="1"/>
          </p:cNvSpPr>
          <p:nvPr>
            <p:ph type="body" sz="quarter" idx="19" hasCustomPrompt="1"/>
          </p:nvPr>
        </p:nvSpPr>
        <p:spPr>
          <a:xfrm>
            <a:off x="2706969" y="2053111"/>
            <a:ext cx="1902281" cy="586324"/>
          </a:xfrm>
          <a:prstGeom prst="rect">
            <a:avLst/>
          </a:prstGeom>
        </p:spPr>
        <p:txBody>
          <a:bodyPr>
            <a:normAutofit/>
          </a:bodyPr>
          <a:lstStyle>
            <a:lvl1pPr marL="0" indent="0" algn="ctr">
              <a:lnSpc>
                <a:spcPct val="100000"/>
              </a:lnSpc>
              <a:buFont typeface="Arial" panose="020B0604020202020204" pitchFamily="34" charset="0"/>
              <a:buNone/>
              <a:defRPr sz="1100" baseline="0">
                <a:solidFill>
                  <a:schemeClr val="tx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7" name="Espace réservé du texte 5">
            <a:extLst>
              <a:ext uri="{FF2B5EF4-FFF2-40B4-BE49-F238E27FC236}">
                <a16:creationId xmlns:a16="http://schemas.microsoft.com/office/drawing/2014/main" id="{040D25D5-13EB-4F55-B976-1B63AEF22AAB}"/>
              </a:ext>
            </a:extLst>
          </p:cNvPr>
          <p:cNvSpPr>
            <a:spLocks noGrp="1"/>
          </p:cNvSpPr>
          <p:nvPr>
            <p:ph type="body" sz="quarter" idx="20" hasCustomPrompt="1"/>
          </p:nvPr>
        </p:nvSpPr>
        <p:spPr>
          <a:xfrm>
            <a:off x="2705859" y="1597968"/>
            <a:ext cx="1902281" cy="307777"/>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2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XX%</a:t>
            </a:r>
          </a:p>
        </p:txBody>
      </p:sp>
      <p:sp>
        <p:nvSpPr>
          <p:cNvPr id="8" name="Rectangle">
            <a:extLst>
              <a:ext uri="{FF2B5EF4-FFF2-40B4-BE49-F238E27FC236}">
                <a16:creationId xmlns:a16="http://schemas.microsoft.com/office/drawing/2014/main" id="{F9788DB1-1B03-4D84-98A0-16568092D330}"/>
              </a:ext>
            </a:extLst>
          </p:cNvPr>
          <p:cNvSpPr/>
          <p:nvPr userDrawn="1"/>
        </p:nvSpPr>
        <p:spPr>
          <a:xfrm>
            <a:off x="7320000" y="3636658"/>
            <a:ext cx="3060000" cy="2286000"/>
          </a:xfrm>
          <a:prstGeom prst="rect">
            <a:avLst/>
          </a:prstGeom>
          <a:solidFill>
            <a:schemeClr val="bg1"/>
          </a:solidFill>
          <a:ln w="12700">
            <a:miter lim="400000"/>
          </a:ln>
        </p:spPr>
        <p:txBody>
          <a:bodyPr lIns="19051" tIns="19051" rIns="19051" bIns="19051" anchor="ctr"/>
          <a:lstStyle/>
          <a:p>
            <a:pPr marL="0" indent="0" algn="ctr">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9" name="Espace réservé du texte 5">
            <a:extLst>
              <a:ext uri="{FF2B5EF4-FFF2-40B4-BE49-F238E27FC236}">
                <a16:creationId xmlns:a16="http://schemas.microsoft.com/office/drawing/2014/main" id="{76BEC5EF-86AE-45CD-A679-F29A8006F5FA}"/>
              </a:ext>
            </a:extLst>
          </p:cNvPr>
          <p:cNvSpPr>
            <a:spLocks noGrp="1"/>
          </p:cNvSpPr>
          <p:nvPr>
            <p:ph type="body" sz="quarter" idx="31" hasCustomPrompt="1"/>
          </p:nvPr>
        </p:nvSpPr>
        <p:spPr>
          <a:xfrm>
            <a:off x="4876800" y="3501007"/>
            <a:ext cx="7320946" cy="2452751"/>
          </a:xfrm>
          <a:prstGeom prst="rect">
            <a:avLst/>
          </a:prstGeom>
          <a:solidFill>
            <a:srgbClr val="003366"/>
          </a:solidFill>
        </p:spPr>
        <p:txBody>
          <a:bodyPr wrap="square" lIns="72000" tIns="0" rIns="72000" bIns="0" rtlCol="0" anchor="ctr">
            <a:noAutofit/>
          </a:bodyPr>
          <a:lstStyle>
            <a:lvl1pPr marL="0" indent="0" algn="ctr">
              <a:buFont typeface="Arial" panose="020B0604020202020204" pitchFamily="34" charset="0"/>
              <a:buNone/>
              <a:defRPr kumimoji="0" lang="fr-FR" sz="16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EMPHASIS</a:t>
            </a:r>
          </a:p>
        </p:txBody>
      </p:sp>
      <p:sp>
        <p:nvSpPr>
          <p:cNvPr id="10" name="Espace réservé du texte 13">
            <a:extLst>
              <a:ext uri="{FF2B5EF4-FFF2-40B4-BE49-F238E27FC236}">
                <a16:creationId xmlns:a16="http://schemas.microsoft.com/office/drawing/2014/main" id="{9A94EE4E-AB5E-4682-B8DA-83B6F088E3F0}"/>
              </a:ext>
            </a:extLst>
          </p:cNvPr>
          <p:cNvSpPr>
            <a:spLocks noGrp="1"/>
          </p:cNvSpPr>
          <p:nvPr>
            <p:ph type="body" sz="quarter" idx="40" hasCustomPrompt="1"/>
          </p:nvPr>
        </p:nvSpPr>
        <p:spPr>
          <a:xfrm>
            <a:off x="7582658" y="2053111"/>
            <a:ext cx="1902281" cy="586324"/>
          </a:xfrm>
          <a:prstGeom prst="rect">
            <a:avLst/>
          </a:prstGeom>
        </p:spPr>
        <p:txBody>
          <a:bodyPr>
            <a:normAutofit/>
          </a:bodyPr>
          <a:lstStyle>
            <a:lvl1pPr marL="0" indent="0" algn="ctr">
              <a:lnSpc>
                <a:spcPct val="100000"/>
              </a:lnSpc>
              <a:buFont typeface="Arial" panose="020B0604020202020204" pitchFamily="34" charset="0"/>
              <a:buNone/>
              <a:defRPr sz="1100" baseline="0">
                <a:solidFill>
                  <a:schemeClr val="tx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1" name="Espace réservé du texte 5">
            <a:extLst>
              <a:ext uri="{FF2B5EF4-FFF2-40B4-BE49-F238E27FC236}">
                <a16:creationId xmlns:a16="http://schemas.microsoft.com/office/drawing/2014/main" id="{A2E1ED56-CE3D-46DD-9812-FA620ED82F4B}"/>
              </a:ext>
            </a:extLst>
          </p:cNvPr>
          <p:cNvSpPr>
            <a:spLocks noGrp="1"/>
          </p:cNvSpPr>
          <p:nvPr>
            <p:ph type="body" sz="quarter" idx="41" hasCustomPrompt="1"/>
          </p:nvPr>
        </p:nvSpPr>
        <p:spPr>
          <a:xfrm>
            <a:off x="7582658" y="1597968"/>
            <a:ext cx="1902281" cy="307777"/>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2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XX%</a:t>
            </a:r>
          </a:p>
        </p:txBody>
      </p:sp>
      <p:sp>
        <p:nvSpPr>
          <p:cNvPr id="12" name="Espace réservé du texte 13">
            <a:extLst>
              <a:ext uri="{FF2B5EF4-FFF2-40B4-BE49-F238E27FC236}">
                <a16:creationId xmlns:a16="http://schemas.microsoft.com/office/drawing/2014/main" id="{92D8C77E-E716-44DC-AF03-79A2B9EFD06E}"/>
              </a:ext>
            </a:extLst>
          </p:cNvPr>
          <p:cNvSpPr>
            <a:spLocks noGrp="1"/>
          </p:cNvSpPr>
          <p:nvPr>
            <p:ph type="body" sz="quarter" idx="42" hasCustomPrompt="1"/>
          </p:nvPr>
        </p:nvSpPr>
        <p:spPr>
          <a:xfrm>
            <a:off x="267460" y="4702950"/>
            <a:ext cx="1902281" cy="586324"/>
          </a:xfrm>
          <a:prstGeom prst="rect">
            <a:avLst/>
          </a:prstGeom>
        </p:spPr>
        <p:txBody>
          <a:bodyPr>
            <a:normAutofit/>
          </a:bodyPr>
          <a:lstStyle>
            <a:lvl1pPr marL="0" indent="0" algn="ctr">
              <a:lnSpc>
                <a:spcPct val="100000"/>
              </a:lnSpc>
              <a:buFont typeface="Arial" panose="020B0604020202020204" pitchFamily="34" charset="0"/>
              <a:buNone/>
              <a:defRPr sz="1100" baseline="0">
                <a:solidFill>
                  <a:schemeClr val="tx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3" name="Espace réservé du texte 5">
            <a:extLst>
              <a:ext uri="{FF2B5EF4-FFF2-40B4-BE49-F238E27FC236}">
                <a16:creationId xmlns:a16="http://schemas.microsoft.com/office/drawing/2014/main" id="{A10F3346-4300-43B5-AA39-4404338A3E5F}"/>
              </a:ext>
            </a:extLst>
          </p:cNvPr>
          <p:cNvSpPr>
            <a:spLocks noGrp="1"/>
          </p:cNvSpPr>
          <p:nvPr>
            <p:ph type="body" sz="quarter" idx="43" hasCustomPrompt="1"/>
          </p:nvPr>
        </p:nvSpPr>
        <p:spPr>
          <a:xfrm>
            <a:off x="267460" y="4247807"/>
            <a:ext cx="1902281" cy="307777"/>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2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XX%</a:t>
            </a:r>
          </a:p>
        </p:txBody>
      </p:sp>
      <p:cxnSp>
        <p:nvCxnSpPr>
          <p:cNvPr id="14" name="Connecteur droit 2">
            <a:extLst>
              <a:ext uri="{FF2B5EF4-FFF2-40B4-BE49-F238E27FC236}">
                <a16:creationId xmlns:a16="http://schemas.microsoft.com/office/drawing/2014/main" id="{06725E39-3B75-4CF0-9BAB-6D5DC4067D6C}"/>
              </a:ext>
            </a:extLst>
          </p:cNvPr>
          <p:cNvCxnSpPr>
            <a:cxnSpLocks/>
          </p:cNvCxnSpPr>
          <p:nvPr userDrawn="1"/>
        </p:nvCxnSpPr>
        <p:spPr>
          <a:xfrm>
            <a:off x="0" y="5953757"/>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Picture Placeholder 3">
            <a:extLst>
              <a:ext uri="{FF2B5EF4-FFF2-40B4-BE49-F238E27FC236}">
                <a16:creationId xmlns:a16="http://schemas.microsoft.com/office/drawing/2014/main" id="{3BCBE08E-9464-409F-B36E-8B45CE2281D8}"/>
              </a:ext>
            </a:extLst>
          </p:cNvPr>
          <p:cNvSpPr>
            <a:spLocks noGrp="1"/>
          </p:cNvSpPr>
          <p:nvPr>
            <p:ph type="pic" sz="quarter" idx="44"/>
          </p:nvPr>
        </p:nvSpPr>
        <p:spPr>
          <a:xfrm>
            <a:off x="0" y="1063807"/>
            <a:ext cx="2437200" cy="2437200"/>
          </a:xfrm>
        </p:spPr>
        <p:txBody>
          <a:bodyPr/>
          <a:lstStyle>
            <a:lvl1pPr marL="0" indent="0">
              <a:buNone/>
              <a:defRPr/>
            </a:lvl1pPr>
          </a:lstStyle>
          <a:p>
            <a:r>
              <a:rPr lang="en-US" dirty="0"/>
              <a:t>Click icon to add picture</a:t>
            </a:r>
            <a:endParaRPr lang="en-GB" dirty="0"/>
          </a:p>
        </p:txBody>
      </p:sp>
      <p:sp>
        <p:nvSpPr>
          <p:cNvPr id="16" name="Picture Placeholder 3">
            <a:extLst>
              <a:ext uri="{FF2B5EF4-FFF2-40B4-BE49-F238E27FC236}">
                <a16:creationId xmlns:a16="http://schemas.microsoft.com/office/drawing/2014/main" id="{2A0659A8-A954-474B-93C9-A3B34903588B}"/>
              </a:ext>
            </a:extLst>
          </p:cNvPr>
          <p:cNvSpPr>
            <a:spLocks noGrp="1"/>
          </p:cNvSpPr>
          <p:nvPr>
            <p:ph type="pic" sz="quarter" idx="45"/>
          </p:nvPr>
        </p:nvSpPr>
        <p:spPr>
          <a:xfrm>
            <a:off x="4876799" y="1063807"/>
            <a:ext cx="2437200" cy="2437200"/>
          </a:xfrm>
        </p:spPr>
        <p:txBody>
          <a:bodyPr/>
          <a:lstStyle>
            <a:lvl1pPr marL="0" indent="0">
              <a:buNone/>
              <a:defRPr/>
            </a:lvl1pPr>
          </a:lstStyle>
          <a:p>
            <a:r>
              <a:rPr lang="en-US" dirty="0"/>
              <a:t>Click icon to add picture</a:t>
            </a:r>
            <a:endParaRPr lang="en-GB" dirty="0"/>
          </a:p>
        </p:txBody>
      </p:sp>
      <p:sp>
        <p:nvSpPr>
          <p:cNvPr id="17" name="Picture Placeholder 3">
            <a:extLst>
              <a:ext uri="{FF2B5EF4-FFF2-40B4-BE49-F238E27FC236}">
                <a16:creationId xmlns:a16="http://schemas.microsoft.com/office/drawing/2014/main" id="{48B7FE56-18B4-4607-88D9-C807F000CDB0}"/>
              </a:ext>
            </a:extLst>
          </p:cNvPr>
          <p:cNvSpPr>
            <a:spLocks noGrp="1"/>
          </p:cNvSpPr>
          <p:nvPr>
            <p:ph type="pic" sz="quarter" idx="46"/>
          </p:nvPr>
        </p:nvSpPr>
        <p:spPr>
          <a:xfrm>
            <a:off x="9753600" y="1063807"/>
            <a:ext cx="2444146" cy="2437200"/>
          </a:xfrm>
        </p:spPr>
        <p:txBody>
          <a:bodyPr/>
          <a:lstStyle>
            <a:lvl1pPr marL="0" indent="0">
              <a:buNone/>
              <a:defRPr/>
            </a:lvl1pPr>
          </a:lstStyle>
          <a:p>
            <a:r>
              <a:rPr lang="en-US" dirty="0"/>
              <a:t>Click icon to add picture</a:t>
            </a:r>
            <a:endParaRPr lang="en-GB" dirty="0"/>
          </a:p>
        </p:txBody>
      </p:sp>
      <p:sp>
        <p:nvSpPr>
          <p:cNvPr id="18" name="Picture Placeholder 3">
            <a:extLst>
              <a:ext uri="{FF2B5EF4-FFF2-40B4-BE49-F238E27FC236}">
                <a16:creationId xmlns:a16="http://schemas.microsoft.com/office/drawing/2014/main" id="{30E2A35E-4DBD-46FD-ADA0-3AB68534ED47}"/>
              </a:ext>
            </a:extLst>
          </p:cNvPr>
          <p:cNvSpPr>
            <a:spLocks noGrp="1"/>
          </p:cNvSpPr>
          <p:nvPr>
            <p:ph type="pic" sz="quarter" idx="47"/>
          </p:nvPr>
        </p:nvSpPr>
        <p:spPr>
          <a:xfrm>
            <a:off x="2442946" y="3503011"/>
            <a:ext cx="2429054" cy="2437200"/>
          </a:xfrm>
        </p:spPr>
        <p:txBody>
          <a:bodyPr/>
          <a:lstStyle>
            <a:lvl1pPr marL="0" indent="0">
              <a:buNone/>
              <a:defRPr/>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751BA048-D9F6-D148-9EE9-4DFA564D5DB4}"/>
              </a:ext>
            </a:extLst>
          </p:cNvPr>
          <p:cNvSpPr>
            <a:spLocks noGrp="1"/>
          </p:cNvSpPr>
          <p:nvPr>
            <p:ph type="dt" sz="half" idx="48"/>
          </p:nvPr>
        </p:nvSpPr>
        <p:spPr/>
        <p:txBody>
          <a:bodyPr/>
          <a:lstStyle/>
          <a:p>
            <a:endParaRPr lang="en-US" dirty="0"/>
          </a:p>
        </p:txBody>
      </p:sp>
      <p:sp>
        <p:nvSpPr>
          <p:cNvPr id="20" name="Footer Placeholder 19">
            <a:extLst>
              <a:ext uri="{FF2B5EF4-FFF2-40B4-BE49-F238E27FC236}">
                <a16:creationId xmlns:a16="http://schemas.microsoft.com/office/drawing/2014/main" id="{B40E5DE7-B06D-C248-B2CB-611F00EB5AAB}"/>
              </a:ext>
            </a:extLst>
          </p:cNvPr>
          <p:cNvSpPr>
            <a:spLocks noGrp="1"/>
          </p:cNvSpPr>
          <p:nvPr>
            <p:ph type="ftr" sz="quarter" idx="49"/>
          </p:nvPr>
        </p:nvSpPr>
        <p:spPr>
          <a:xfrm>
            <a:off x="4040381" y="6356350"/>
            <a:ext cx="4114800" cy="365125"/>
          </a:xfrm>
          <a:prstGeom prst="rect">
            <a:avLst/>
          </a:prstGeom>
        </p:spPr>
        <p:txBody>
          <a:bodyPr/>
          <a:lstStyle/>
          <a:p>
            <a:endParaRPr lang="en-GB" dirty="0"/>
          </a:p>
        </p:txBody>
      </p:sp>
      <p:sp>
        <p:nvSpPr>
          <p:cNvPr id="21" name="Slide Number Placeholder 20">
            <a:extLst>
              <a:ext uri="{FF2B5EF4-FFF2-40B4-BE49-F238E27FC236}">
                <a16:creationId xmlns:a16="http://schemas.microsoft.com/office/drawing/2014/main" id="{80F5EAA5-04C4-D244-A796-44D5670E5FA5}"/>
              </a:ext>
            </a:extLst>
          </p:cNvPr>
          <p:cNvSpPr>
            <a:spLocks noGrp="1"/>
          </p:cNvSpPr>
          <p:nvPr>
            <p:ph type="sldNum" sz="quarter" idx="50"/>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2543773097"/>
      </p:ext>
    </p:extLst>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0" name="Rectangle">
            <a:extLst>
              <a:ext uri="{FF2B5EF4-FFF2-40B4-BE49-F238E27FC236}">
                <a16:creationId xmlns:a16="http://schemas.microsoft.com/office/drawing/2014/main" id="{BA861814-BDAC-492F-9164-B60A3D34323A}"/>
              </a:ext>
            </a:extLst>
          </p:cNvPr>
          <p:cNvSpPr/>
          <p:nvPr userDrawn="1"/>
        </p:nvSpPr>
        <p:spPr>
          <a:xfrm>
            <a:off x="6099934" y="2286002"/>
            <a:ext cx="30600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31" name="Espace réservé du texte 13">
            <a:extLst>
              <a:ext uri="{FF2B5EF4-FFF2-40B4-BE49-F238E27FC236}">
                <a16:creationId xmlns:a16="http://schemas.microsoft.com/office/drawing/2014/main" id="{C5F948F5-9570-4915-8966-AB8C26F6CE77}"/>
              </a:ext>
            </a:extLst>
          </p:cNvPr>
          <p:cNvSpPr>
            <a:spLocks noGrp="1"/>
          </p:cNvSpPr>
          <p:nvPr>
            <p:ph type="body" sz="quarter" idx="40" hasCustomPrompt="1"/>
          </p:nvPr>
        </p:nvSpPr>
        <p:spPr>
          <a:xfrm>
            <a:off x="6095958" y="3352689"/>
            <a:ext cx="30600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32" name="Espace réservé du texte 5">
            <a:extLst>
              <a:ext uri="{FF2B5EF4-FFF2-40B4-BE49-F238E27FC236}">
                <a16:creationId xmlns:a16="http://schemas.microsoft.com/office/drawing/2014/main" id="{8D1ED0FA-7C0E-4146-B5F0-9B670690D3E5}"/>
              </a:ext>
            </a:extLst>
          </p:cNvPr>
          <p:cNvSpPr>
            <a:spLocks noGrp="1"/>
          </p:cNvSpPr>
          <p:nvPr>
            <p:ph type="body" sz="quarter" idx="41" hasCustomPrompt="1"/>
          </p:nvPr>
        </p:nvSpPr>
        <p:spPr>
          <a:xfrm>
            <a:off x="6120647" y="2943447"/>
            <a:ext cx="3035311"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33" name="Espace réservé pour une image  2">
            <a:extLst>
              <a:ext uri="{FF2B5EF4-FFF2-40B4-BE49-F238E27FC236}">
                <a16:creationId xmlns:a16="http://schemas.microsoft.com/office/drawing/2014/main" id="{5CA74968-2FE2-42D6-AA4E-9BD41BFDDF38}"/>
              </a:ext>
            </a:extLst>
          </p:cNvPr>
          <p:cNvSpPr>
            <a:spLocks noGrp="1"/>
          </p:cNvSpPr>
          <p:nvPr>
            <p:ph type="pic" sz="quarter" idx="42" hasCustomPrompt="1"/>
          </p:nvPr>
        </p:nvSpPr>
        <p:spPr>
          <a:xfrm>
            <a:off x="6099934" y="2"/>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34" name="Espace réservé pour une image  2">
            <a:extLst>
              <a:ext uri="{FF2B5EF4-FFF2-40B4-BE49-F238E27FC236}">
                <a16:creationId xmlns:a16="http://schemas.microsoft.com/office/drawing/2014/main" id="{AA73E19A-30CA-461D-9C90-F625517B24FF}"/>
              </a:ext>
            </a:extLst>
          </p:cNvPr>
          <p:cNvSpPr>
            <a:spLocks noGrp="1"/>
          </p:cNvSpPr>
          <p:nvPr>
            <p:ph type="pic" sz="quarter" idx="43" hasCustomPrompt="1"/>
          </p:nvPr>
        </p:nvSpPr>
        <p:spPr>
          <a:xfrm>
            <a:off x="6099934" y="4572875"/>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35" name="Rectangle">
            <a:extLst>
              <a:ext uri="{FF2B5EF4-FFF2-40B4-BE49-F238E27FC236}">
                <a16:creationId xmlns:a16="http://schemas.microsoft.com/office/drawing/2014/main" id="{6FFE8293-04FA-422A-9F97-AD81838815BD}"/>
              </a:ext>
            </a:extLst>
          </p:cNvPr>
          <p:cNvSpPr/>
          <p:nvPr userDrawn="1"/>
        </p:nvSpPr>
        <p:spPr>
          <a:xfrm>
            <a:off x="9154605" y="2"/>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36" name="Espace réservé du texte 13">
            <a:extLst>
              <a:ext uri="{FF2B5EF4-FFF2-40B4-BE49-F238E27FC236}">
                <a16:creationId xmlns:a16="http://schemas.microsoft.com/office/drawing/2014/main" id="{CA74385B-46AA-48CE-A530-B7B22328A4AB}"/>
              </a:ext>
            </a:extLst>
          </p:cNvPr>
          <p:cNvSpPr>
            <a:spLocks noGrp="1"/>
          </p:cNvSpPr>
          <p:nvPr>
            <p:ph type="body" sz="quarter" idx="44" hasCustomPrompt="1"/>
          </p:nvPr>
        </p:nvSpPr>
        <p:spPr>
          <a:xfrm>
            <a:off x="9154605" y="1066689"/>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37" name="Espace réservé du texte 5">
            <a:extLst>
              <a:ext uri="{FF2B5EF4-FFF2-40B4-BE49-F238E27FC236}">
                <a16:creationId xmlns:a16="http://schemas.microsoft.com/office/drawing/2014/main" id="{6EDD995C-8792-4630-9D5B-1ED9D4827FB4}"/>
              </a:ext>
            </a:extLst>
          </p:cNvPr>
          <p:cNvSpPr>
            <a:spLocks noGrp="1"/>
          </p:cNvSpPr>
          <p:nvPr>
            <p:ph type="body" sz="quarter" idx="45" hasCustomPrompt="1"/>
          </p:nvPr>
        </p:nvSpPr>
        <p:spPr>
          <a:xfrm>
            <a:off x="9154605" y="657447"/>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38" name="Rectangle">
            <a:extLst>
              <a:ext uri="{FF2B5EF4-FFF2-40B4-BE49-F238E27FC236}">
                <a16:creationId xmlns:a16="http://schemas.microsoft.com/office/drawing/2014/main" id="{D22BC93A-E795-4C74-BBB1-683BF1B2A385}"/>
              </a:ext>
            </a:extLst>
          </p:cNvPr>
          <p:cNvSpPr/>
          <p:nvPr userDrawn="1"/>
        </p:nvSpPr>
        <p:spPr>
          <a:xfrm>
            <a:off x="9154605" y="4572876"/>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39" name="Espace réservé du texte 13">
            <a:extLst>
              <a:ext uri="{FF2B5EF4-FFF2-40B4-BE49-F238E27FC236}">
                <a16:creationId xmlns:a16="http://schemas.microsoft.com/office/drawing/2014/main" id="{E18B8605-C6C7-4D8F-B90D-C27A5211E729}"/>
              </a:ext>
            </a:extLst>
          </p:cNvPr>
          <p:cNvSpPr>
            <a:spLocks noGrp="1"/>
          </p:cNvSpPr>
          <p:nvPr>
            <p:ph type="body" sz="quarter" idx="46" hasCustomPrompt="1"/>
          </p:nvPr>
        </p:nvSpPr>
        <p:spPr>
          <a:xfrm>
            <a:off x="9154605" y="5639563"/>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40" name="Espace réservé du texte 5">
            <a:extLst>
              <a:ext uri="{FF2B5EF4-FFF2-40B4-BE49-F238E27FC236}">
                <a16:creationId xmlns:a16="http://schemas.microsoft.com/office/drawing/2014/main" id="{97D28C59-458F-4ABC-A06E-0F6E5669C981}"/>
              </a:ext>
            </a:extLst>
          </p:cNvPr>
          <p:cNvSpPr>
            <a:spLocks noGrp="1"/>
          </p:cNvSpPr>
          <p:nvPr>
            <p:ph type="body" sz="quarter" idx="47" hasCustomPrompt="1"/>
          </p:nvPr>
        </p:nvSpPr>
        <p:spPr>
          <a:xfrm>
            <a:off x="9154605" y="5230321"/>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41" name="Espace réservé pour une image  2">
            <a:extLst>
              <a:ext uri="{FF2B5EF4-FFF2-40B4-BE49-F238E27FC236}">
                <a16:creationId xmlns:a16="http://schemas.microsoft.com/office/drawing/2014/main" id="{E9A48BE4-B8A1-4119-9BB8-2B586EA37256}"/>
              </a:ext>
            </a:extLst>
          </p:cNvPr>
          <p:cNvSpPr>
            <a:spLocks noGrp="1"/>
          </p:cNvSpPr>
          <p:nvPr>
            <p:ph type="pic" sz="quarter" idx="48" hasCustomPrompt="1"/>
          </p:nvPr>
        </p:nvSpPr>
        <p:spPr>
          <a:xfrm>
            <a:off x="9154605" y="2286002"/>
            <a:ext cx="30492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6" name="Rectangle">
            <a:extLst>
              <a:ext uri="{FF2B5EF4-FFF2-40B4-BE49-F238E27FC236}">
                <a16:creationId xmlns:a16="http://schemas.microsoft.com/office/drawing/2014/main" id="{30A25433-5FE9-4185-AFDC-8C7B52375EE6}"/>
              </a:ext>
            </a:extLst>
          </p:cNvPr>
          <p:cNvSpPr/>
          <p:nvPr userDrawn="1"/>
        </p:nvSpPr>
        <p:spPr>
          <a:xfrm>
            <a:off x="0" y="2286002"/>
            <a:ext cx="30600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7" name="Espace réservé du texte 13">
            <a:extLst>
              <a:ext uri="{FF2B5EF4-FFF2-40B4-BE49-F238E27FC236}">
                <a16:creationId xmlns:a16="http://schemas.microsoft.com/office/drawing/2014/main" id="{0A4F44DC-2F6D-4D88-97D4-EA987EAD73B6}"/>
              </a:ext>
            </a:extLst>
          </p:cNvPr>
          <p:cNvSpPr>
            <a:spLocks noGrp="1"/>
          </p:cNvSpPr>
          <p:nvPr>
            <p:ph type="body" sz="quarter" idx="23" hasCustomPrompt="1"/>
          </p:nvPr>
        </p:nvSpPr>
        <p:spPr>
          <a:xfrm>
            <a:off x="0" y="3352689"/>
            <a:ext cx="30600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8" name="Espace réservé du texte 5">
            <a:extLst>
              <a:ext uri="{FF2B5EF4-FFF2-40B4-BE49-F238E27FC236}">
                <a16:creationId xmlns:a16="http://schemas.microsoft.com/office/drawing/2014/main" id="{030B91A3-C77A-4076-83B7-B8FFCD5C00C9}"/>
              </a:ext>
            </a:extLst>
          </p:cNvPr>
          <p:cNvSpPr>
            <a:spLocks noGrp="1"/>
          </p:cNvSpPr>
          <p:nvPr>
            <p:ph type="body" sz="quarter" idx="24" hasCustomPrompt="1"/>
          </p:nvPr>
        </p:nvSpPr>
        <p:spPr>
          <a:xfrm>
            <a:off x="24689" y="2943447"/>
            <a:ext cx="3035311"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9" name="Espace réservé pour une image  2">
            <a:extLst>
              <a:ext uri="{FF2B5EF4-FFF2-40B4-BE49-F238E27FC236}">
                <a16:creationId xmlns:a16="http://schemas.microsoft.com/office/drawing/2014/main" id="{EAFDCD19-6F63-4EB5-B89C-AD4B9FD9F78C}"/>
              </a:ext>
            </a:extLst>
          </p:cNvPr>
          <p:cNvSpPr>
            <a:spLocks noGrp="1"/>
          </p:cNvSpPr>
          <p:nvPr>
            <p:ph type="pic" sz="quarter" idx="33" hasCustomPrompt="1"/>
          </p:nvPr>
        </p:nvSpPr>
        <p:spPr>
          <a:xfrm>
            <a:off x="0" y="2"/>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10" name="Espace réservé pour une image  2">
            <a:extLst>
              <a:ext uri="{FF2B5EF4-FFF2-40B4-BE49-F238E27FC236}">
                <a16:creationId xmlns:a16="http://schemas.microsoft.com/office/drawing/2014/main" id="{D4379418-404C-4344-B938-7694AFC26132}"/>
              </a:ext>
            </a:extLst>
          </p:cNvPr>
          <p:cNvSpPr>
            <a:spLocks noGrp="1"/>
          </p:cNvSpPr>
          <p:nvPr>
            <p:ph type="pic" sz="quarter" idx="34" hasCustomPrompt="1"/>
          </p:nvPr>
        </p:nvSpPr>
        <p:spPr>
          <a:xfrm>
            <a:off x="0" y="4572875"/>
            <a:ext cx="30600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11" name="Rectangle">
            <a:extLst>
              <a:ext uri="{FF2B5EF4-FFF2-40B4-BE49-F238E27FC236}">
                <a16:creationId xmlns:a16="http://schemas.microsoft.com/office/drawing/2014/main" id="{6F52B819-9352-41D4-AAC7-246BAB79344D}"/>
              </a:ext>
            </a:extLst>
          </p:cNvPr>
          <p:cNvSpPr/>
          <p:nvPr userDrawn="1"/>
        </p:nvSpPr>
        <p:spPr>
          <a:xfrm>
            <a:off x="3054671" y="2"/>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12" name="Espace réservé du texte 13">
            <a:extLst>
              <a:ext uri="{FF2B5EF4-FFF2-40B4-BE49-F238E27FC236}">
                <a16:creationId xmlns:a16="http://schemas.microsoft.com/office/drawing/2014/main" id="{B11B29E9-9D55-482E-B5F4-48E642DF4099}"/>
              </a:ext>
            </a:extLst>
          </p:cNvPr>
          <p:cNvSpPr>
            <a:spLocks noGrp="1"/>
          </p:cNvSpPr>
          <p:nvPr>
            <p:ph type="body" sz="quarter" idx="35" hasCustomPrompt="1"/>
          </p:nvPr>
        </p:nvSpPr>
        <p:spPr>
          <a:xfrm>
            <a:off x="3054671" y="1066689"/>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3" name="Espace réservé du texte 5">
            <a:extLst>
              <a:ext uri="{FF2B5EF4-FFF2-40B4-BE49-F238E27FC236}">
                <a16:creationId xmlns:a16="http://schemas.microsoft.com/office/drawing/2014/main" id="{A2E8ADF2-56CD-41A8-BB2B-B3DA0B774D27}"/>
              </a:ext>
            </a:extLst>
          </p:cNvPr>
          <p:cNvSpPr>
            <a:spLocks noGrp="1"/>
          </p:cNvSpPr>
          <p:nvPr>
            <p:ph type="body" sz="quarter" idx="36" hasCustomPrompt="1"/>
          </p:nvPr>
        </p:nvSpPr>
        <p:spPr>
          <a:xfrm>
            <a:off x="3054671" y="657447"/>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4" name="Rectangle">
            <a:extLst>
              <a:ext uri="{FF2B5EF4-FFF2-40B4-BE49-F238E27FC236}">
                <a16:creationId xmlns:a16="http://schemas.microsoft.com/office/drawing/2014/main" id="{F2BF6594-7138-457C-ABC3-6312DEE4A357}"/>
              </a:ext>
            </a:extLst>
          </p:cNvPr>
          <p:cNvSpPr/>
          <p:nvPr userDrawn="1"/>
        </p:nvSpPr>
        <p:spPr>
          <a:xfrm>
            <a:off x="3054671" y="4572876"/>
            <a:ext cx="3049200" cy="2286000"/>
          </a:xfrm>
          <a:prstGeom prst="rect">
            <a:avLst/>
          </a:prstGeom>
          <a:solidFill>
            <a:schemeClr val="accent3"/>
          </a:solidFill>
          <a:ln w="12700">
            <a:miter lim="400000"/>
          </a:ln>
        </p:spPr>
        <p:txBody>
          <a:bodyPr lIns="19051" tIns="19051" rIns="19051" bIns="19051"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1500" baseline="0" noProof="0" dirty="0">
              <a:latin typeface="Arial" charset="0"/>
              <a:ea typeface="Arial" charset="0"/>
              <a:cs typeface="Arial" charset="0"/>
            </a:endParaRPr>
          </a:p>
        </p:txBody>
      </p:sp>
      <p:sp>
        <p:nvSpPr>
          <p:cNvPr id="15" name="Espace réservé du texte 13">
            <a:extLst>
              <a:ext uri="{FF2B5EF4-FFF2-40B4-BE49-F238E27FC236}">
                <a16:creationId xmlns:a16="http://schemas.microsoft.com/office/drawing/2014/main" id="{213CD06A-D4A0-450F-ADA2-DE851504756F}"/>
              </a:ext>
            </a:extLst>
          </p:cNvPr>
          <p:cNvSpPr>
            <a:spLocks noGrp="1"/>
          </p:cNvSpPr>
          <p:nvPr>
            <p:ph type="body" sz="quarter" idx="37" hasCustomPrompt="1"/>
          </p:nvPr>
        </p:nvSpPr>
        <p:spPr>
          <a:xfrm>
            <a:off x="3054671" y="5639563"/>
            <a:ext cx="3049200" cy="558800"/>
          </a:xfrm>
          <a:prstGeom prst="rect">
            <a:avLst/>
          </a:prstGeom>
        </p:spPr>
        <p:txBody>
          <a:bodyPr>
            <a:normAutofit/>
          </a:bodyPr>
          <a:lstStyle>
            <a:lvl1pPr marL="0" indent="0" algn="ctr">
              <a:lnSpc>
                <a:spcPct val="100000"/>
              </a:lnSpc>
              <a:buNone/>
              <a:defRPr sz="1100" baseline="0">
                <a:solidFill>
                  <a:schemeClr val="bg1"/>
                </a:solidFill>
                <a:latin typeface="Arial"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noProof="0"/>
              <a:t>Click to edit Master text styles</a:t>
            </a:r>
          </a:p>
        </p:txBody>
      </p:sp>
      <p:sp>
        <p:nvSpPr>
          <p:cNvPr id="16" name="Espace réservé du texte 5">
            <a:extLst>
              <a:ext uri="{FF2B5EF4-FFF2-40B4-BE49-F238E27FC236}">
                <a16:creationId xmlns:a16="http://schemas.microsoft.com/office/drawing/2014/main" id="{50F0BAE2-23A5-4521-905E-53FD884CC5AF}"/>
              </a:ext>
            </a:extLst>
          </p:cNvPr>
          <p:cNvSpPr>
            <a:spLocks noGrp="1"/>
          </p:cNvSpPr>
          <p:nvPr>
            <p:ph type="body" sz="quarter" idx="38" hasCustomPrompt="1"/>
          </p:nvPr>
        </p:nvSpPr>
        <p:spPr>
          <a:xfrm>
            <a:off x="3054671" y="5230321"/>
            <a:ext cx="3049200" cy="184666"/>
          </a:xfrm>
          <a:prstGeom prst="rect">
            <a:avLst/>
          </a:prstGeom>
          <a:noFill/>
        </p:spPr>
        <p:txBody>
          <a:bodyPr wrap="square" lIns="0" tIns="0" rIns="0" bIns="0" rtlCol="0" anchor="t">
            <a:spAutoFit/>
          </a:bodyPr>
          <a:lstStyle>
            <a:lvl1pPr marL="0" indent="0" algn="ctr">
              <a:buNone/>
              <a:defRPr kumimoji="0" lang="fr-FR" sz="1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1400" b="1" i="0" u="none" strike="noStrike" kern="1200" cap="all" spc="4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412740" fontAlgn="auto" hangingPunct="0">
              <a:lnSpc>
                <a:spcPct val="100000"/>
              </a:lnSpc>
              <a:spcAft>
                <a:spcPts val="0"/>
              </a:spcAft>
              <a:buClrTx/>
              <a:buSzTx/>
            </a:pPr>
            <a:r>
              <a:rPr lang="en-US" noProof="0"/>
              <a:t>heading</a:t>
            </a:r>
          </a:p>
        </p:txBody>
      </p:sp>
      <p:sp>
        <p:nvSpPr>
          <p:cNvPr id="17" name="Espace réservé pour une image  2">
            <a:extLst>
              <a:ext uri="{FF2B5EF4-FFF2-40B4-BE49-F238E27FC236}">
                <a16:creationId xmlns:a16="http://schemas.microsoft.com/office/drawing/2014/main" id="{A2FF1478-3748-442A-B923-CEE907E4C33A}"/>
              </a:ext>
            </a:extLst>
          </p:cNvPr>
          <p:cNvSpPr>
            <a:spLocks noGrp="1"/>
          </p:cNvSpPr>
          <p:nvPr>
            <p:ph type="pic" sz="quarter" idx="39" hasCustomPrompt="1"/>
          </p:nvPr>
        </p:nvSpPr>
        <p:spPr>
          <a:xfrm>
            <a:off x="3054671" y="2286002"/>
            <a:ext cx="3049200" cy="2286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Tree>
    <p:extLst>
      <p:ext uri="{BB962C8B-B14F-4D97-AF65-F5344CB8AC3E}">
        <p14:creationId xmlns:p14="http://schemas.microsoft.com/office/powerpoint/2010/main" val="1096831727"/>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 no box - light image - Standard logo">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CD971050-8477-428A-945C-C56FDFC967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solidFill>
                  <a:schemeClr val="tx1"/>
                </a:solidFill>
              </a:defRPr>
            </a:lvl1pPr>
          </a:lstStyle>
          <a:p>
            <a:r>
              <a:rPr lang="fr-FR"/>
              <a:t>Last Name – Name Meeting – Place – </a:t>
            </a:r>
            <a:r>
              <a:rPr lang="fr-FR" err="1"/>
              <a:t>Month</a:t>
            </a:r>
            <a:r>
              <a:rPr lang="fr-FR"/>
              <a:t> </a:t>
            </a:r>
            <a:r>
              <a:rPr lang="fr-FR" err="1"/>
              <a:t>Year</a:t>
            </a:r>
            <a:endParaRPr lang="en-GB"/>
          </a:p>
        </p:txBody>
      </p:sp>
      <p:grpSp>
        <p:nvGrpSpPr>
          <p:cNvPr id="18" name="Group 17">
            <a:extLst>
              <a:ext uri="{FF2B5EF4-FFF2-40B4-BE49-F238E27FC236}">
                <a16:creationId xmlns:a16="http://schemas.microsoft.com/office/drawing/2014/main" id="{613DB004-95D8-4C51-AA9A-90B10B853843}"/>
              </a:ext>
            </a:extLst>
          </p:cNvPr>
          <p:cNvGrpSpPr/>
          <p:nvPr userDrawn="1"/>
        </p:nvGrpSpPr>
        <p:grpSpPr>
          <a:xfrm>
            <a:off x="0" y="2886931"/>
            <a:ext cx="237308" cy="262137"/>
            <a:chOff x="0" y="250174"/>
            <a:chExt cx="237308" cy="262137"/>
          </a:xfrm>
        </p:grpSpPr>
        <p:sp>
          <p:nvSpPr>
            <p:cNvPr id="19" name="Rectangle 18">
              <a:extLst>
                <a:ext uri="{FF2B5EF4-FFF2-40B4-BE49-F238E27FC236}">
                  <a16:creationId xmlns:a16="http://schemas.microsoft.com/office/drawing/2014/main" id="{825390F9-CAA0-4408-83CE-C839C60DCB9F}"/>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0" name="Rectangle 19">
              <a:extLst>
                <a:ext uri="{FF2B5EF4-FFF2-40B4-BE49-F238E27FC236}">
                  <a16:creationId xmlns:a16="http://schemas.microsoft.com/office/drawing/2014/main" id="{F4E85192-40B8-4BE8-AB2C-2A4D392CB06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B1DE3DF5-405B-4369-8B22-D8739B92544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4" name="Picture 13" descr="A picture containing object, sky&#10;&#10;Description automatically generated">
            <a:extLst>
              <a:ext uri="{FF2B5EF4-FFF2-40B4-BE49-F238E27FC236}">
                <a16:creationId xmlns:a16="http://schemas.microsoft.com/office/drawing/2014/main" id="{4959A0AF-B698-4B1E-986D-91B3D8EC0760}"/>
              </a:ext>
            </a:extLst>
          </p:cNvPr>
          <p:cNvPicPr>
            <a:picLocks noChangeAspect="1"/>
          </p:cNvPicPr>
          <p:nvPr userDrawn="1"/>
        </p:nvPicPr>
        <p:blipFill>
          <a:blip r:embed="rId3"/>
          <a:stretch>
            <a:fillRect/>
          </a:stretch>
        </p:blipFill>
        <p:spPr>
          <a:xfrm>
            <a:off x="9629781" y="6260050"/>
            <a:ext cx="1975164" cy="299777"/>
          </a:xfrm>
          <a:prstGeom prst="rect">
            <a:avLst/>
          </a:prstGeom>
        </p:spPr>
      </p:pic>
    </p:spTree>
    <p:extLst>
      <p:ext uri="{BB962C8B-B14F-4D97-AF65-F5344CB8AC3E}">
        <p14:creationId xmlns:p14="http://schemas.microsoft.com/office/powerpoint/2010/main" val="1524246205"/>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226800" y="209103"/>
            <a:ext cx="7442508" cy="360000"/>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E0486FA-DA7E-40EE-A1A8-50E5CF00F06D}"/>
              </a:ext>
            </a:extLst>
          </p:cNvPr>
          <p:cNvSpPr>
            <a:spLocks noGrp="1"/>
          </p:cNvSpPr>
          <p:nvPr>
            <p:ph sz="quarter" idx="13"/>
          </p:nvPr>
        </p:nvSpPr>
        <p:spPr>
          <a:xfrm>
            <a:off x="226799" y="900000"/>
            <a:ext cx="7442507"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23E5CA3F-BD43-40E6-BE2C-560DBE676C2D}"/>
              </a:ext>
            </a:extLst>
          </p:cNvPr>
          <p:cNvSpPr>
            <a:spLocks noGrp="1"/>
          </p:cNvSpPr>
          <p:nvPr>
            <p:ph type="pic" sz="quarter" idx="14"/>
          </p:nvPr>
        </p:nvSpPr>
        <p:spPr>
          <a:xfrm>
            <a:off x="7872000" y="0"/>
            <a:ext cx="4320000" cy="6858000"/>
          </a:xfrm>
        </p:spPr>
        <p:txBody>
          <a:bodyPr anchor="ctr"/>
          <a:lstStyle>
            <a:lvl1pPr marL="0" indent="0" algn="ctr">
              <a:buNone/>
              <a:defRPr/>
            </a:lvl1pPr>
          </a:lstStyle>
          <a:p>
            <a:r>
              <a:rPr lang="en-US" dirty="0"/>
              <a:t>Click icon to add picture</a:t>
            </a:r>
            <a:endParaRPr lang="en-GB" dirty="0"/>
          </a:p>
        </p:txBody>
      </p:sp>
      <p:sp>
        <p:nvSpPr>
          <p:cNvPr id="5" name="Footer Placeholder 4">
            <a:extLst>
              <a:ext uri="{FF2B5EF4-FFF2-40B4-BE49-F238E27FC236}">
                <a16:creationId xmlns:a16="http://schemas.microsoft.com/office/drawing/2014/main" id="{E951DA10-AC64-4327-8168-2691300CCE9C}"/>
              </a:ext>
            </a:extLst>
          </p:cNvPr>
          <p:cNvSpPr>
            <a:spLocks noGrp="1"/>
          </p:cNvSpPr>
          <p:nvPr>
            <p:ph type="ftr" sz="quarter" idx="16"/>
          </p:nvPr>
        </p:nvSpPr>
        <p:spPr>
          <a:xfrm>
            <a:off x="4040381" y="6356350"/>
            <a:ext cx="3628925"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6E0E4102-3EDE-4E6C-83AB-229F290F0E1B}"/>
              </a:ext>
            </a:extLst>
          </p:cNvPr>
          <p:cNvSpPr>
            <a:spLocks noGrp="1"/>
          </p:cNvSpPr>
          <p:nvPr>
            <p:ph type="sldNum" sz="quarter" idx="17"/>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3684964626"/>
      </p:ext>
    </p:extLst>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8593B85-FFC0-45B7-8252-0BACA59F394C}"/>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spcAft>
                <a:spcPts val="300"/>
              </a:spcAft>
            </a:pPr>
            <a:endParaRPr lang="en-GB" dirty="0"/>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6096000" y="0"/>
            <a:ext cx="6096000" cy="6858000"/>
          </a:xfrm>
          <a:noFill/>
        </p:spPr>
        <p:txBody>
          <a:bodyPr anchor="ctr">
            <a:normAutofit/>
          </a:bodyPr>
          <a:lstStyle>
            <a:lvl1pPr marL="0" indent="0" algn="ctr">
              <a:buNone/>
              <a:defRPr sz="2000" b="1">
                <a:solidFill>
                  <a:schemeClr val="bg1"/>
                </a:solidFill>
              </a:defRPr>
            </a:lvl1pPr>
            <a:lvl2pPr marL="179387" indent="0" algn="ctr">
              <a:buNone/>
              <a:defRPr sz="2000" b="1">
                <a:solidFill>
                  <a:schemeClr val="bg1"/>
                </a:solidFill>
              </a:defRPr>
            </a:lvl2pPr>
            <a:lvl3pPr marL="358775" indent="0" algn="ctr">
              <a:buNone/>
              <a:defRPr sz="1800" b="1">
                <a:solidFill>
                  <a:schemeClr val="bg1"/>
                </a:solidFill>
              </a:defRPr>
            </a:lvl3pPr>
            <a:lvl4pPr marL="538162" indent="0" algn="ctr">
              <a:buNone/>
              <a:defRPr sz="1800" b="1">
                <a:solidFill>
                  <a:schemeClr val="bg1"/>
                </a:solidFill>
              </a:defRPr>
            </a:lvl4pPr>
            <a:lvl5pPr marL="717550" indent="0" algn="ctr">
              <a:buNone/>
              <a:defRPr sz="1800" b="1">
                <a:solidFill>
                  <a:schemeClr val="bg1"/>
                </a:solidFill>
              </a:defRPr>
            </a:lvl5pPr>
          </a:lstStyle>
          <a:p>
            <a:pPr lvl="0"/>
            <a:r>
              <a:rPr lang="en-US"/>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226799" y="209103"/>
            <a:ext cx="5680942"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226799" y="900000"/>
            <a:ext cx="5680943"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862CC120-4963-42C3-BF5A-7FB5E8998A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0651" y="330966"/>
            <a:ext cx="1021989" cy="886068"/>
          </a:xfrm>
          <a:prstGeom prst="rect">
            <a:avLst/>
          </a:prstGeom>
        </p:spPr>
      </p:pic>
      <p:pic>
        <p:nvPicPr>
          <p:cNvPr id="9" name="Picture 8" descr="A close up of a logo&#10;&#10;Description automatically generated">
            <a:extLst>
              <a:ext uri="{FF2B5EF4-FFF2-40B4-BE49-F238E27FC236}">
                <a16:creationId xmlns:a16="http://schemas.microsoft.com/office/drawing/2014/main" id="{DB9968C6-5199-484E-A215-7301866E4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8661" y="5616900"/>
            <a:ext cx="1021989" cy="886068"/>
          </a:xfrm>
          <a:prstGeom prst="rect">
            <a:avLst/>
          </a:prstGeom>
        </p:spPr>
      </p:pic>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3782541696"/>
      </p:ext>
    </p:extLst>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xt and quote with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17F91D-220A-4266-A51A-CED2DE89DDBD}"/>
              </a:ext>
            </a:extLst>
          </p:cNvPr>
          <p:cNvSpPr>
            <a:spLocks noGrp="1"/>
          </p:cNvSpPr>
          <p:nvPr>
            <p:ph type="pic" sz="quarter" idx="17"/>
          </p:nvPr>
        </p:nvSpPr>
        <p:spPr>
          <a:xfrm>
            <a:off x="6096000" y="0"/>
            <a:ext cx="6096000" cy="6858000"/>
          </a:xfrm>
        </p:spPr>
        <p:txBody>
          <a:bodyPr/>
          <a:lstStyle>
            <a:lvl1pPr marL="0" indent="0">
              <a:buNone/>
              <a:defRPr/>
            </a:lvl1pPr>
          </a:lstStyle>
          <a:p>
            <a:r>
              <a:rPr lang="en-US" dirty="0"/>
              <a:t>Click icon to add picture</a:t>
            </a:r>
            <a:endParaRPr lang="en-GB" dirty="0"/>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6624992" y="595116"/>
            <a:ext cx="5038017" cy="5667768"/>
          </a:xfrm>
          <a:blipFill>
            <a:blip r:embed="rId2"/>
            <a:stretch>
              <a:fillRect/>
            </a:stretch>
          </a:blipFill>
        </p:spPr>
        <p:txBody>
          <a:bodyPr anchor="ctr">
            <a:normAutofit/>
          </a:bodyPr>
          <a:lstStyle>
            <a:lvl1pPr marL="0" indent="0" algn="ctr">
              <a:buNone/>
              <a:defRPr sz="2000" b="1">
                <a:solidFill>
                  <a:schemeClr val="bg1"/>
                </a:solidFill>
              </a:defRPr>
            </a:lvl1pPr>
            <a:lvl2pPr marL="179387" indent="0" algn="ctr">
              <a:buNone/>
              <a:defRPr sz="2000" b="1">
                <a:solidFill>
                  <a:schemeClr val="bg1"/>
                </a:solidFill>
              </a:defRPr>
            </a:lvl2pPr>
            <a:lvl3pPr marL="358775" indent="0" algn="ctr">
              <a:buNone/>
              <a:defRPr sz="1800" b="1">
                <a:solidFill>
                  <a:schemeClr val="bg1"/>
                </a:solidFill>
              </a:defRPr>
            </a:lvl3pPr>
            <a:lvl4pPr marL="538162" indent="0" algn="ctr">
              <a:buNone/>
              <a:defRPr sz="1800" b="1">
                <a:solidFill>
                  <a:schemeClr val="bg1"/>
                </a:solidFill>
              </a:defRPr>
            </a:lvl4pPr>
            <a:lvl5pPr marL="717550" indent="0" algn="ctr">
              <a:buNone/>
              <a:defRPr sz="1800" b="1">
                <a:solidFill>
                  <a:schemeClr val="bg1"/>
                </a:solidFill>
              </a:defRPr>
            </a:lvl5pPr>
          </a:lstStyle>
          <a:p>
            <a:pPr lvl="0"/>
            <a:r>
              <a:rPr lang="en-US"/>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226799" y="209103"/>
            <a:ext cx="5680942"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226799" y="900000"/>
            <a:ext cx="5680943"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2365123830"/>
      </p:ext>
    </p:extLst>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nd white emphasi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17F91D-220A-4266-A51A-CED2DE89DDBD}"/>
              </a:ext>
            </a:extLst>
          </p:cNvPr>
          <p:cNvSpPr>
            <a:spLocks noGrp="1"/>
          </p:cNvSpPr>
          <p:nvPr>
            <p:ph type="pic" sz="quarter" idx="17"/>
          </p:nvPr>
        </p:nvSpPr>
        <p:spPr>
          <a:xfrm>
            <a:off x="6096000" y="0"/>
            <a:ext cx="6096000" cy="6858000"/>
          </a:xfrm>
        </p:spPr>
        <p:txBody>
          <a:bodyPr/>
          <a:lstStyle>
            <a:lvl1pPr marL="0" indent="0">
              <a:buNone/>
              <a:defRPr/>
            </a:lvl1pPr>
          </a:lstStyle>
          <a:p>
            <a:r>
              <a:rPr lang="en-US" dirty="0"/>
              <a:t>Click icon to add picture</a:t>
            </a:r>
            <a:endParaRPr lang="en-GB" dirty="0"/>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6624992" y="595116"/>
            <a:ext cx="5038017" cy="5667768"/>
          </a:xfrm>
          <a:solidFill>
            <a:schemeClr val="bg1">
              <a:alpha val="70000"/>
            </a:schemeClr>
          </a:solidFill>
        </p:spPr>
        <p:txBody>
          <a:bodyPr anchor="ctr">
            <a:normAutofit/>
          </a:bodyPr>
          <a:lstStyle>
            <a:lvl1pPr marL="0" indent="0" algn="ctr">
              <a:buNone/>
              <a:defRPr sz="2000" b="1">
                <a:solidFill>
                  <a:schemeClr val="accent3"/>
                </a:solidFill>
              </a:defRPr>
            </a:lvl1pPr>
            <a:lvl2pPr marL="179387" indent="0" algn="ctr">
              <a:buNone/>
              <a:defRPr sz="2000" b="1">
                <a:solidFill>
                  <a:schemeClr val="bg1"/>
                </a:solidFill>
              </a:defRPr>
            </a:lvl2pPr>
            <a:lvl3pPr marL="358775" indent="0" algn="ctr">
              <a:buNone/>
              <a:defRPr sz="1800" b="1">
                <a:solidFill>
                  <a:schemeClr val="bg1"/>
                </a:solidFill>
              </a:defRPr>
            </a:lvl3pPr>
            <a:lvl4pPr marL="538162" indent="0" algn="ctr">
              <a:buNone/>
              <a:defRPr sz="1800" b="1">
                <a:solidFill>
                  <a:schemeClr val="bg1"/>
                </a:solidFill>
              </a:defRPr>
            </a:lvl4pPr>
            <a:lvl5pPr marL="717550" indent="0" algn="ctr">
              <a:buNone/>
              <a:defRPr sz="1800" b="1">
                <a:solidFill>
                  <a:schemeClr val="bg1"/>
                </a:solidFill>
              </a:defRPr>
            </a:lvl5pPr>
          </a:lstStyle>
          <a:p>
            <a:pPr lvl="0"/>
            <a:r>
              <a:rPr lang="en-US"/>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226799" y="209103"/>
            <a:ext cx="5680942"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226799" y="900000"/>
            <a:ext cx="5680943"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2802926163"/>
      </p:ext>
    </p:extLst>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 lis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72FB-0F4C-4FD9-A712-8AD1295338E8}"/>
              </a:ext>
            </a:extLst>
          </p:cNvPr>
          <p:cNvSpPr>
            <a:spLocks noGrp="1"/>
          </p:cNvSpPr>
          <p:nvPr>
            <p:ph type="title"/>
          </p:nvPr>
        </p:nvSpPr>
        <p:spPr>
          <a:xfrm>
            <a:off x="226799" y="209103"/>
            <a:ext cx="11736599" cy="36000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7793087A-11DB-4BE7-85D9-D1DFCF39D78B}"/>
              </a:ext>
            </a:extLst>
          </p:cNvPr>
          <p:cNvSpPr>
            <a:spLocks noGrp="1"/>
          </p:cNvSpPr>
          <p:nvPr>
            <p:ph type="body" sz="quarter" idx="13"/>
          </p:nvPr>
        </p:nvSpPr>
        <p:spPr>
          <a:xfrm>
            <a:off x="200024" y="1605009"/>
            <a:ext cx="3600000" cy="3647981"/>
          </a:xfrm>
          <a:prstGeom prst="roundRect">
            <a:avLst/>
          </a:prstGeom>
          <a:solidFill>
            <a:schemeClr val="bg1"/>
          </a:solidFill>
          <a:ln>
            <a:solidFill>
              <a:schemeClr val="accent2"/>
            </a:solidFill>
          </a:ln>
        </p:spPr>
        <p:txBody>
          <a:bodyPr tIns="432000">
            <a:normAutofit/>
          </a:bodyPr>
          <a:lstStyle>
            <a:lvl1pPr>
              <a:lnSpc>
                <a:spcPct val="125000"/>
              </a:lnSpc>
              <a:buClr>
                <a:schemeClr val="accent2"/>
              </a:buClr>
              <a:defRPr sz="1100"/>
            </a:lvl1pPr>
            <a:lvl2pPr>
              <a:lnSpc>
                <a:spcPct val="125000"/>
              </a:lnSpc>
              <a:buClr>
                <a:schemeClr val="accent2"/>
              </a:buClr>
              <a:defRPr sz="1100"/>
            </a:lvl2pPr>
            <a:lvl3pPr>
              <a:lnSpc>
                <a:spcPct val="125000"/>
              </a:lnSpc>
              <a:buClr>
                <a:schemeClr val="accent2"/>
              </a:buClr>
              <a:defRPr sz="1100"/>
            </a:lvl3pPr>
            <a:lvl4pPr>
              <a:lnSpc>
                <a:spcPct val="125000"/>
              </a:lnSpc>
              <a:buClr>
                <a:schemeClr val="accent2"/>
              </a:buClr>
              <a:defRPr sz="1100"/>
            </a:lvl4pPr>
            <a:lvl5pPr>
              <a:lnSpc>
                <a:spcPct val="125000"/>
              </a:lnSpc>
              <a:buClr>
                <a:schemeClr val="accent2"/>
              </a:buCl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93F6136C-F9AC-47ED-AC90-FF8C293F75DD}"/>
              </a:ext>
            </a:extLst>
          </p:cNvPr>
          <p:cNvSpPr>
            <a:spLocks noGrp="1"/>
          </p:cNvSpPr>
          <p:nvPr>
            <p:ph type="body" sz="quarter" idx="14"/>
          </p:nvPr>
        </p:nvSpPr>
        <p:spPr>
          <a:xfrm>
            <a:off x="4281711" y="1605009"/>
            <a:ext cx="3600000" cy="3647981"/>
          </a:xfrm>
          <a:prstGeom prst="roundRect">
            <a:avLst/>
          </a:prstGeom>
          <a:solidFill>
            <a:schemeClr val="bg1"/>
          </a:solidFill>
          <a:ln>
            <a:solidFill>
              <a:schemeClr val="accent2"/>
            </a:solidFill>
          </a:ln>
        </p:spPr>
        <p:txBody>
          <a:bodyPr tIns="432000">
            <a:normAutofit/>
          </a:bodyPr>
          <a:lstStyle>
            <a:lvl1pPr>
              <a:lnSpc>
                <a:spcPct val="125000"/>
              </a:lnSpc>
              <a:buClr>
                <a:schemeClr val="accent2"/>
              </a:buClr>
              <a:defRPr sz="1100"/>
            </a:lvl1pPr>
            <a:lvl2pPr>
              <a:lnSpc>
                <a:spcPct val="125000"/>
              </a:lnSpc>
              <a:buClr>
                <a:schemeClr val="accent2"/>
              </a:buClr>
              <a:defRPr sz="1100"/>
            </a:lvl2pPr>
            <a:lvl3pPr>
              <a:lnSpc>
                <a:spcPct val="125000"/>
              </a:lnSpc>
              <a:buClr>
                <a:schemeClr val="accent2"/>
              </a:buClr>
              <a:defRPr sz="1100"/>
            </a:lvl3pPr>
            <a:lvl4pPr>
              <a:lnSpc>
                <a:spcPct val="125000"/>
              </a:lnSpc>
              <a:buClr>
                <a:schemeClr val="accent2"/>
              </a:buClr>
              <a:defRPr sz="1100"/>
            </a:lvl4pPr>
            <a:lvl5pPr>
              <a:lnSpc>
                <a:spcPct val="125000"/>
              </a:lnSpc>
              <a:buClr>
                <a:schemeClr val="accent2"/>
              </a:buCl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D6EE84F8-E65A-4528-ACB9-21765E0DB886}"/>
              </a:ext>
            </a:extLst>
          </p:cNvPr>
          <p:cNvSpPr>
            <a:spLocks noGrp="1"/>
          </p:cNvSpPr>
          <p:nvPr>
            <p:ph type="body" sz="quarter" idx="15"/>
          </p:nvPr>
        </p:nvSpPr>
        <p:spPr>
          <a:xfrm>
            <a:off x="8363398" y="1605009"/>
            <a:ext cx="3600000" cy="3647981"/>
          </a:xfrm>
          <a:prstGeom prst="roundRect">
            <a:avLst/>
          </a:prstGeom>
          <a:solidFill>
            <a:schemeClr val="bg1"/>
          </a:solidFill>
          <a:ln>
            <a:solidFill>
              <a:schemeClr val="accent2"/>
            </a:solidFill>
          </a:ln>
        </p:spPr>
        <p:txBody>
          <a:bodyPr tIns="432000">
            <a:normAutofit/>
          </a:bodyPr>
          <a:lstStyle>
            <a:lvl1pPr>
              <a:lnSpc>
                <a:spcPct val="125000"/>
              </a:lnSpc>
              <a:buClr>
                <a:schemeClr val="accent2"/>
              </a:buClr>
              <a:defRPr sz="1100"/>
            </a:lvl1pPr>
            <a:lvl2pPr>
              <a:lnSpc>
                <a:spcPct val="125000"/>
              </a:lnSpc>
              <a:buClr>
                <a:schemeClr val="accent2"/>
              </a:buClr>
              <a:defRPr sz="1100"/>
            </a:lvl2pPr>
            <a:lvl3pPr>
              <a:lnSpc>
                <a:spcPct val="125000"/>
              </a:lnSpc>
              <a:buClr>
                <a:schemeClr val="accent2"/>
              </a:buClr>
              <a:defRPr sz="1100"/>
            </a:lvl3pPr>
            <a:lvl4pPr>
              <a:lnSpc>
                <a:spcPct val="125000"/>
              </a:lnSpc>
              <a:buClr>
                <a:schemeClr val="accent2"/>
              </a:buClr>
              <a:defRPr sz="1100"/>
            </a:lvl4pPr>
            <a:lvl5pPr>
              <a:lnSpc>
                <a:spcPct val="125000"/>
              </a:lnSpc>
              <a:buClr>
                <a:schemeClr val="accent2"/>
              </a:buCl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3">
            <a:extLst>
              <a:ext uri="{FF2B5EF4-FFF2-40B4-BE49-F238E27FC236}">
                <a16:creationId xmlns:a16="http://schemas.microsoft.com/office/drawing/2014/main" id="{57D832A8-D4BD-4ABA-8A1C-4DA13581615F}"/>
              </a:ext>
            </a:extLst>
          </p:cNvPr>
          <p:cNvSpPr>
            <a:spLocks noGrp="1"/>
          </p:cNvSpPr>
          <p:nvPr>
            <p:ph type="pic" sz="quarter" idx="16"/>
          </p:nvPr>
        </p:nvSpPr>
        <p:spPr>
          <a:xfrm>
            <a:off x="1446285" y="1128760"/>
            <a:ext cx="953943" cy="95250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15" name="Picture Placeholder 13">
            <a:extLst>
              <a:ext uri="{FF2B5EF4-FFF2-40B4-BE49-F238E27FC236}">
                <a16:creationId xmlns:a16="http://schemas.microsoft.com/office/drawing/2014/main" id="{2E34E844-E856-4EB4-B5D1-A4173829B8F9}"/>
              </a:ext>
            </a:extLst>
          </p:cNvPr>
          <p:cNvSpPr>
            <a:spLocks noGrp="1"/>
          </p:cNvSpPr>
          <p:nvPr>
            <p:ph type="pic" sz="quarter" idx="17"/>
          </p:nvPr>
        </p:nvSpPr>
        <p:spPr>
          <a:xfrm>
            <a:off x="5619028" y="1128760"/>
            <a:ext cx="953943" cy="95250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16" name="Picture Placeholder 13">
            <a:extLst>
              <a:ext uri="{FF2B5EF4-FFF2-40B4-BE49-F238E27FC236}">
                <a16:creationId xmlns:a16="http://schemas.microsoft.com/office/drawing/2014/main" id="{8DC6406B-075C-42C9-B239-F6CD23979FC1}"/>
              </a:ext>
            </a:extLst>
          </p:cNvPr>
          <p:cNvSpPr>
            <a:spLocks noGrp="1"/>
          </p:cNvSpPr>
          <p:nvPr>
            <p:ph type="pic" sz="quarter" idx="18"/>
          </p:nvPr>
        </p:nvSpPr>
        <p:spPr>
          <a:xfrm>
            <a:off x="9686426" y="1128760"/>
            <a:ext cx="953943" cy="95250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6" name="Date Placeholder 5">
            <a:extLst>
              <a:ext uri="{FF2B5EF4-FFF2-40B4-BE49-F238E27FC236}">
                <a16:creationId xmlns:a16="http://schemas.microsoft.com/office/drawing/2014/main" id="{604726B4-74FA-B84B-97A6-9A5065514617}"/>
              </a:ext>
            </a:extLst>
          </p:cNvPr>
          <p:cNvSpPr>
            <a:spLocks noGrp="1"/>
          </p:cNvSpPr>
          <p:nvPr>
            <p:ph type="dt" sz="half" idx="19"/>
          </p:nvPr>
        </p:nvSpPr>
        <p:spPr/>
        <p:txBody>
          <a:bodyPr/>
          <a:lstStyle/>
          <a:p>
            <a:endParaRPr lang="en-US" dirty="0"/>
          </a:p>
        </p:txBody>
      </p:sp>
      <p:sp>
        <p:nvSpPr>
          <p:cNvPr id="10" name="Footer Placeholder 9">
            <a:extLst>
              <a:ext uri="{FF2B5EF4-FFF2-40B4-BE49-F238E27FC236}">
                <a16:creationId xmlns:a16="http://schemas.microsoft.com/office/drawing/2014/main" id="{27A850BD-F87A-3948-8F3B-89F7C68372EE}"/>
              </a:ext>
            </a:extLst>
          </p:cNvPr>
          <p:cNvSpPr>
            <a:spLocks noGrp="1"/>
          </p:cNvSpPr>
          <p:nvPr>
            <p:ph type="ftr" sz="quarter" idx="20"/>
          </p:nvPr>
        </p:nvSpPr>
        <p:spPr>
          <a:xfrm>
            <a:off x="4040381" y="6356350"/>
            <a:ext cx="4114800" cy="365125"/>
          </a:xfrm>
          <a:prstGeom prst="rect">
            <a:avLst/>
          </a:prstGeom>
        </p:spPr>
        <p:txBody>
          <a:bodyPr/>
          <a:lstStyle/>
          <a:p>
            <a:endParaRPr lang="en-GB" dirty="0"/>
          </a:p>
        </p:txBody>
      </p:sp>
      <p:sp>
        <p:nvSpPr>
          <p:cNvPr id="11" name="Slide Number Placeholder 10">
            <a:extLst>
              <a:ext uri="{FF2B5EF4-FFF2-40B4-BE49-F238E27FC236}">
                <a16:creationId xmlns:a16="http://schemas.microsoft.com/office/drawing/2014/main" id="{1EF95C0E-A894-A04A-8824-4901C534FDCE}"/>
              </a:ext>
            </a:extLst>
          </p:cNvPr>
          <p:cNvSpPr>
            <a:spLocks noGrp="1"/>
          </p:cNvSpPr>
          <p:nvPr>
            <p:ph type="sldNum" sz="quarter" idx="21"/>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61570605"/>
      </p:ext>
    </p:extLst>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entred lis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72FB-0F4C-4FD9-A712-8AD1295338E8}"/>
              </a:ext>
            </a:extLst>
          </p:cNvPr>
          <p:cNvSpPr>
            <a:spLocks noGrp="1"/>
          </p:cNvSpPr>
          <p:nvPr>
            <p:ph type="title"/>
          </p:nvPr>
        </p:nvSpPr>
        <p:spPr>
          <a:xfrm>
            <a:off x="226799" y="209103"/>
            <a:ext cx="11736599" cy="36000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7793087A-11DB-4BE7-85D9-D1DFCF39D78B}"/>
              </a:ext>
            </a:extLst>
          </p:cNvPr>
          <p:cNvSpPr>
            <a:spLocks noGrp="1"/>
          </p:cNvSpPr>
          <p:nvPr>
            <p:ph type="body" sz="quarter" idx="13"/>
          </p:nvPr>
        </p:nvSpPr>
        <p:spPr>
          <a:xfrm>
            <a:off x="199906" y="1605009"/>
            <a:ext cx="3600000" cy="3647981"/>
          </a:xfrm>
          <a:prstGeom prst="roundRect">
            <a:avLst/>
          </a:prstGeom>
          <a:solidFill>
            <a:schemeClr val="bg1"/>
          </a:solidFill>
          <a:ln>
            <a:solidFill>
              <a:schemeClr val="accent2"/>
            </a:solidFill>
          </a:ln>
        </p:spPr>
        <p:txBody>
          <a:bodyPr tIns="432000">
            <a:normAutofit/>
          </a:bodyPr>
          <a:lstStyle>
            <a:lvl1pPr marL="0" indent="0" algn="ctr">
              <a:lnSpc>
                <a:spcPct val="125000"/>
              </a:lnSpc>
              <a:buClr>
                <a:schemeClr val="accent3"/>
              </a:buClr>
              <a:buNone/>
              <a:defRPr sz="1100"/>
            </a:lvl1pPr>
            <a:lvl2pPr marL="179387" indent="0" algn="ctr">
              <a:lnSpc>
                <a:spcPct val="125000"/>
              </a:lnSpc>
              <a:buClr>
                <a:schemeClr val="accent3"/>
              </a:buClr>
              <a:buNone/>
              <a:defRPr sz="1100"/>
            </a:lvl2pPr>
            <a:lvl3pPr marL="358775" indent="0" algn="ctr">
              <a:lnSpc>
                <a:spcPct val="125000"/>
              </a:lnSpc>
              <a:buClr>
                <a:schemeClr val="accent3"/>
              </a:buClr>
              <a:buNone/>
              <a:defRPr sz="1100"/>
            </a:lvl3pPr>
            <a:lvl4pPr marL="538162" indent="0" algn="ctr">
              <a:lnSpc>
                <a:spcPct val="125000"/>
              </a:lnSpc>
              <a:buClr>
                <a:schemeClr val="accent3"/>
              </a:buClr>
              <a:buNone/>
              <a:defRPr sz="1100"/>
            </a:lvl4pPr>
            <a:lvl5pPr marL="717550" indent="0" algn="ctr">
              <a:lnSpc>
                <a:spcPct val="125000"/>
              </a:lnSpc>
              <a:buClr>
                <a:schemeClr val="accent3"/>
              </a:buClr>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93F6136C-F9AC-47ED-AC90-FF8C293F75DD}"/>
              </a:ext>
            </a:extLst>
          </p:cNvPr>
          <p:cNvSpPr>
            <a:spLocks noGrp="1"/>
          </p:cNvSpPr>
          <p:nvPr>
            <p:ph type="body" sz="quarter" idx="14"/>
          </p:nvPr>
        </p:nvSpPr>
        <p:spPr>
          <a:xfrm>
            <a:off x="4281711" y="1605009"/>
            <a:ext cx="3600000" cy="3647981"/>
          </a:xfrm>
          <a:prstGeom prst="roundRect">
            <a:avLst/>
          </a:prstGeom>
          <a:solidFill>
            <a:schemeClr val="bg1"/>
          </a:solidFill>
          <a:ln>
            <a:solidFill>
              <a:schemeClr val="accent2"/>
            </a:solidFill>
          </a:ln>
        </p:spPr>
        <p:txBody>
          <a:bodyPr tIns="432000">
            <a:normAutofit/>
          </a:bodyPr>
          <a:lstStyle>
            <a:lvl1pPr marL="0" indent="0" algn="ctr">
              <a:lnSpc>
                <a:spcPct val="125000"/>
              </a:lnSpc>
              <a:buClr>
                <a:schemeClr val="accent3"/>
              </a:buClr>
              <a:buNone/>
              <a:defRPr sz="1100"/>
            </a:lvl1pPr>
            <a:lvl2pPr marL="179387" indent="0" algn="ctr">
              <a:lnSpc>
                <a:spcPct val="125000"/>
              </a:lnSpc>
              <a:buClr>
                <a:schemeClr val="accent3"/>
              </a:buClr>
              <a:buNone/>
              <a:defRPr sz="1100"/>
            </a:lvl2pPr>
            <a:lvl3pPr marL="358775" indent="0" algn="ctr">
              <a:lnSpc>
                <a:spcPct val="125000"/>
              </a:lnSpc>
              <a:buClr>
                <a:schemeClr val="accent3"/>
              </a:buClr>
              <a:buNone/>
              <a:defRPr sz="1100"/>
            </a:lvl3pPr>
            <a:lvl4pPr marL="538162" indent="0" algn="ctr">
              <a:lnSpc>
                <a:spcPct val="125000"/>
              </a:lnSpc>
              <a:buClr>
                <a:schemeClr val="accent3"/>
              </a:buClr>
              <a:buNone/>
              <a:defRPr sz="1100"/>
            </a:lvl4pPr>
            <a:lvl5pPr marL="717550" indent="0" algn="ctr">
              <a:lnSpc>
                <a:spcPct val="125000"/>
              </a:lnSpc>
              <a:buClr>
                <a:schemeClr val="accent3"/>
              </a:buClr>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D6EE84F8-E65A-4528-ACB9-21765E0DB886}"/>
              </a:ext>
            </a:extLst>
          </p:cNvPr>
          <p:cNvSpPr>
            <a:spLocks noGrp="1"/>
          </p:cNvSpPr>
          <p:nvPr>
            <p:ph type="body" sz="quarter" idx="15"/>
          </p:nvPr>
        </p:nvSpPr>
        <p:spPr>
          <a:xfrm>
            <a:off x="8363398" y="1605009"/>
            <a:ext cx="3600000" cy="3647981"/>
          </a:xfrm>
          <a:prstGeom prst="roundRect">
            <a:avLst/>
          </a:prstGeom>
          <a:solidFill>
            <a:schemeClr val="bg1"/>
          </a:solidFill>
          <a:ln>
            <a:solidFill>
              <a:schemeClr val="accent2"/>
            </a:solidFill>
          </a:ln>
        </p:spPr>
        <p:txBody>
          <a:bodyPr tIns="432000">
            <a:normAutofit/>
          </a:bodyPr>
          <a:lstStyle>
            <a:lvl1pPr marL="0" indent="0" algn="ctr">
              <a:lnSpc>
                <a:spcPct val="125000"/>
              </a:lnSpc>
              <a:buClr>
                <a:schemeClr val="accent3"/>
              </a:buClr>
              <a:buNone/>
              <a:defRPr sz="1100"/>
            </a:lvl1pPr>
            <a:lvl2pPr marL="179387" indent="0" algn="ctr">
              <a:lnSpc>
                <a:spcPct val="125000"/>
              </a:lnSpc>
              <a:buClr>
                <a:schemeClr val="accent3"/>
              </a:buClr>
              <a:buNone/>
              <a:defRPr sz="1100"/>
            </a:lvl2pPr>
            <a:lvl3pPr marL="358775" indent="0" algn="ctr">
              <a:lnSpc>
                <a:spcPct val="125000"/>
              </a:lnSpc>
              <a:buClr>
                <a:schemeClr val="accent3"/>
              </a:buClr>
              <a:buNone/>
              <a:defRPr sz="1100"/>
            </a:lvl3pPr>
            <a:lvl4pPr marL="538162" indent="0" algn="ctr">
              <a:lnSpc>
                <a:spcPct val="125000"/>
              </a:lnSpc>
              <a:buClr>
                <a:schemeClr val="accent3"/>
              </a:buClr>
              <a:buNone/>
              <a:defRPr sz="1100"/>
            </a:lvl4pPr>
            <a:lvl5pPr marL="717550" indent="0" algn="ctr">
              <a:lnSpc>
                <a:spcPct val="125000"/>
              </a:lnSpc>
              <a:buClr>
                <a:schemeClr val="accent3"/>
              </a:buClr>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3">
            <a:extLst>
              <a:ext uri="{FF2B5EF4-FFF2-40B4-BE49-F238E27FC236}">
                <a16:creationId xmlns:a16="http://schemas.microsoft.com/office/drawing/2014/main" id="{57D832A8-D4BD-4ABA-8A1C-4DA13581615F}"/>
              </a:ext>
            </a:extLst>
          </p:cNvPr>
          <p:cNvSpPr>
            <a:spLocks noGrp="1"/>
          </p:cNvSpPr>
          <p:nvPr>
            <p:ph type="pic" sz="quarter" idx="16"/>
          </p:nvPr>
        </p:nvSpPr>
        <p:spPr>
          <a:xfrm>
            <a:off x="1078272" y="1211415"/>
            <a:ext cx="1689969" cy="78719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15" name="Picture Placeholder 13">
            <a:extLst>
              <a:ext uri="{FF2B5EF4-FFF2-40B4-BE49-F238E27FC236}">
                <a16:creationId xmlns:a16="http://schemas.microsoft.com/office/drawing/2014/main" id="{2E34E844-E856-4EB4-B5D1-A4173829B8F9}"/>
              </a:ext>
            </a:extLst>
          </p:cNvPr>
          <p:cNvSpPr>
            <a:spLocks noGrp="1"/>
          </p:cNvSpPr>
          <p:nvPr>
            <p:ph type="pic" sz="quarter" idx="17"/>
          </p:nvPr>
        </p:nvSpPr>
        <p:spPr>
          <a:xfrm>
            <a:off x="5251015" y="1211415"/>
            <a:ext cx="1689969" cy="78719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16" name="Picture Placeholder 13">
            <a:extLst>
              <a:ext uri="{FF2B5EF4-FFF2-40B4-BE49-F238E27FC236}">
                <a16:creationId xmlns:a16="http://schemas.microsoft.com/office/drawing/2014/main" id="{8DC6406B-075C-42C9-B239-F6CD23979FC1}"/>
              </a:ext>
            </a:extLst>
          </p:cNvPr>
          <p:cNvSpPr>
            <a:spLocks noGrp="1"/>
          </p:cNvSpPr>
          <p:nvPr>
            <p:ph type="pic" sz="quarter" idx="18"/>
          </p:nvPr>
        </p:nvSpPr>
        <p:spPr>
          <a:xfrm>
            <a:off x="9318413" y="1211415"/>
            <a:ext cx="1689969" cy="787190"/>
          </a:xfrm>
          <a:prstGeom prst="roundRect">
            <a:avLst/>
          </a:prstGeom>
          <a:solidFill>
            <a:schemeClr val="accent2"/>
          </a:solidFill>
          <a:ln>
            <a:solidFill>
              <a:schemeClr val="accent2"/>
            </a:solidFill>
          </a:ln>
        </p:spPr>
        <p:txBody>
          <a:bodyPr anchor="ctr">
            <a:normAutofit/>
          </a:bodyPr>
          <a:lstStyle>
            <a:lvl1pPr marL="0" indent="0" algn="ctr">
              <a:buNone/>
              <a:defRPr sz="1200">
                <a:solidFill>
                  <a:schemeClr val="bg1"/>
                </a:solidFill>
              </a:defRPr>
            </a:lvl1pPr>
          </a:lstStyle>
          <a:p>
            <a:r>
              <a:rPr lang="en-US" dirty="0"/>
              <a:t>Click icon to add picture</a:t>
            </a:r>
            <a:endParaRPr lang="en-GB" dirty="0"/>
          </a:p>
        </p:txBody>
      </p:sp>
      <p:sp>
        <p:nvSpPr>
          <p:cNvPr id="6" name="Date Placeholder 5">
            <a:extLst>
              <a:ext uri="{FF2B5EF4-FFF2-40B4-BE49-F238E27FC236}">
                <a16:creationId xmlns:a16="http://schemas.microsoft.com/office/drawing/2014/main" id="{D2D8CC10-CF0C-464B-9A00-75FC3DBC9EC4}"/>
              </a:ext>
            </a:extLst>
          </p:cNvPr>
          <p:cNvSpPr>
            <a:spLocks noGrp="1"/>
          </p:cNvSpPr>
          <p:nvPr>
            <p:ph type="dt" sz="half" idx="19"/>
          </p:nvPr>
        </p:nvSpPr>
        <p:spPr/>
        <p:txBody>
          <a:bodyPr/>
          <a:lstStyle/>
          <a:p>
            <a:endParaRPr lang="en-US" dirty="0"/>
          </a:p>
        </p:txBody>
      </p:sp>
      <p:sp>
        <p:nvSpPr>
          <p:cNvPr id="10" name="Footer Placeholder 9">
            <a:extLst>
              <a:ext uri="{FF2B5EF4-FFF2-40B4-BE49-F238E27FC236}">
                <a16:creationId xmlns:a16="http://schemas.microsoft.com/office/drawing/2014/main" id="{143DE74A-7EB4-6646-BEDB-79FBBA9B99AE}"/>
              </a:ext>
            </a:extLst>
          </p:cNvPr>
          <p:cNvSpPr>
            <a:spLocks noGrp="1"/>
          </p:cNvSpPr>
          <p:nvPr>
            <p:ph type="ftr" sz="quarter" idx="20"/>
          </p:nvPr>
        </p:nvSpPr>
        <p:spPr>
          <a:xfrm>
            <a:off x="4040381" y="6356350"/>
            <a:ext cx="4114800" cy="365125"/>
          </a:xfrm>
          <a:prstGeom prst="rect">
            <a:avLst/>
          </a:prstGeom>
        </p:spPr>
        <p:txBody>
          <a:bodyPr/>
          <a:lstStyle/>
          <a:p>
            <a:endParaRPr lang="en-GB" dirty="0"/>
          </a:p>
        </p:txBody>
      </p:sp>
      <p:sp>
        <p:nvSpPr>
          <p:cNvPr id="11" name="Slide Number Placeholder 10">
            <a:extLst>
              <a:ext uri="{FF2B5EF4-FFF2-40B4-BE49-F238E27FC236}">
                <a16:creationId xmlns:a16="http://schemas.microsoft.com/office/drawing/2014/main" id="{0B2A681B-F139-8049-BBA4-0DE8EBA7BEB2}"/>
              </a:ext>
            </a:extLst>
          </p:cNvPr>
          <p:cNvSpPr>
            <a:spLocks noGrp="1"/>
          </p:cNvSpPr>
          <p:nvPr>
            <p:ph type="sldNum" sz="quarter" idx="21"/>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3875852094"/>
      </p:ext>
    </p:extLst>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ent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3291841" y="209103"/>
            <a:ext cx="5621596" cy="360000"/>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E0486FA-DA7E-40EE-A1A8-50E5CF00F06D}"/>
              </a:ext>
            </a:extLst>
          </p:cNvPr>
          <p:cNvSpPr>
            <a:spLocks noGrp="1"/>
          </p:cNvSpPr>
          <p:nvPr>
            <p:ph sz="quarter" idx="13"/>
          </p:nvPr>
        </p:nvSpPr>
        <p:spPr>
          <a:xfrm>
            <a:off x="3291840" y="900000"/>
            <a:ext cx="5621595" cy="5040000"/>
          </a:xfrm>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23E5CA3F-BD43-40E6-BE2C-560DBE676C2D}"/>
              </a:ext>
            </a:extLst>
          </p:cNvPr>
          <p:cNvSpPr>
            <a:spLocks noGrp="1"/>
          </p:cNvSpPr>
          <p:nvPr>
            <p:ph type="pic" sz="quarter" idx="14"/>
          </p:nvPr>
        </p:nvSpPr>
        <p:spPr>
          <a:xfrm>
            <a:off x="3832" y="0"/>
            <a:ext cx="3060000" cy="6858000"/>
          </a:xfrm>
        </p:spPr>
        <p:txBody>
          <a:bodyPr anchor="ctr"/>
          <a:lstStyle>
            <a:lvl1pPr marL="0" indent="0" algn="ctr">
              <a:buNone/>
              <a:defRPr/>
            </a:lvl1pPr>
          </a:lstStyle>
          <a:p>
            <a:r>
              <a:rPr lang="en-US" dirty="0"/>
              <a:t>Click icon to add picture</a:t>
            </a:r>
            <a:endParaRPr lang="en-GB" dirty="0"/>
          </a:p>
        </p:txBody>
      </p:sp>
      <p:sp>
        <p:nvSpPr>
          <p:cNvPr id="6" name="Espace réservé du texte 8">
            <a:extLst>
              <a:ext uri="{FF2B5EF4-FFF2-40B4-BE49-F238E27FC236}">
                <a16:creationId xmlns:a16="http://schemas.microsoft.com/office/drawing/2014/main" id="{ED621E8B-741C-49F2-9D36-207828C06E35}"/>
              </a:ext>
            </a:extLst>
          </p:cNvPr>
          <p:cNvSpPr>
            <a:spLocks noGrp="1"/>
          </p:cNvSpPr>
          <p:nvPr>
            <p:ph type="body" sz="quarter" idx="12"/>
          </p:nvPr>
        </p:nvSpPr>
        <p:spPr>
          <a:xfrm>
            <a:off x="9132000" y="0"/>
            <a:ext cx="3060000" cy="6857999"/>
          </a:xfrm>
          <a:prstGeom prst="rect">
            <a:avLst/>
          </a:prstGeom>
          <a:solidFill>
            <a:srgbClr val="003366"/>
          </a:solidFill>
        </p:spPr>
        <p:txBody>
          <a:bodyPr lIns="324000" rIns="324000" anchor="ctr" anchorCtr="0">
            <a:normAutofit/>
          </a:bodyPr>
          <a:lstStyle>
            <a:lvl1pPr marL="0" indent="0" algn="ctr">
              <a:buNone/>
              <a:defRPr lang="en-US" sz="2000" b="1" kern="1200" noProof="0" dirty="0">
                <a:solidFill>
                  <a:schemeClr val="bg1"/>
                </a:solidFill>
                <a:latin typeface="+mn-lt"/>
                <a:ea typeface="+mn-ea"/>
                <a:cs typeface="+mn-cs"/>
              </a:defRPr>
            </a:lvl1pPr>
            <a:lvl2pPr>
              <a:defRPr sz="1070" b="1" i="0" cap="all" baseline="0">
                <a:solidFill>
                  <a:schemeClr val="bg1"/>
                </a:solidFill>
              </a:defRPr>
            </a:lvl2pPr>
            <a:lvl3pPr>
              <a:defRPr sz="1070" b="1" i="0" cap="all" baseline="0">
                <a:solidFill>
                  <a:schemeClr val="bg1"/>
                </a:solidFill>
              </a:defRPr>
            </a:lvl3pPr>
            <a:lvl4pPr>
              <a:defRPr sz="1070" b="1" i="0" cap="all" baseline="0">
                <a:solidFill>
                  <a:schemeClr val="bg1"/>
                </a:solidFill>
              </a:defRPr>
            </a:lvl4pPr>
            <a:lvl5pPr>
              <a:defRPr sz="1070" b="1" i="0" cap="all" baseline="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95335203"/>
      </p:ext>
    </p:extLst>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91" name="Espace réservé du texte 8">
            <a:extLst>
              <a:ext uri="{FF2B5EF4-FFF2-40B4-BE49-F238E27FC236}">
                <a16:creationId xmlns:a16="http://schemas.microsoft.com/office/drawing/2014/main" id="{010E1714-E0AE-4C40-8702-1A0D53C0CD52}"/>
              </a:ext>
            </a:extLst>
          </p:cNvPr>
          <p:cNvSpPr>
            <a:spLocks noGrp="1"/>
          </p:cNvSpPr>
          <p:nvPr>
            <p:ph type="body" sz="quarter" idx="12"/>
          </p:nvPr>
        </p:nvSpPr>
        <p:spPr>
          <a:xfrm>
            <a:off x="9132000" y="0"/>
            <a:ext cx="3060000" cy="6857999"/>
          </a:xfrm>
          <a:prstGeom prst="rect">
            <a:avLst/>
          </a:prstGeom>
          <a:solidFill>
            <a:srgbClr val="003366"/>
          </a:solidFill>
        </p:spPr>
        <p:txBody>
          <a:bodyPr lIns="324000" rIns="324000" anchor="ctr" anchorCtr="0">
            <a:normAutofit/>
          </a:bodyPr>
          <a:lstStyle>
            <a:lvl1pPr marL="0" indent="0" algn="ctr">
              <a:buNone/>
              <a:defRPr lang="en-US" sz="2000" b="1" kern="1200" noProof="0" dirty="0">
                <a:solidFill>
                  <a:schemeClr val="bg1"/>
                </a:solidFill>
                <a:latin typeface="+mn-lt"/>
                <a:ea typeface="+mn-ea"/>
                <a:cs typeface="+mn-cs"/>
              </a:defRPr>
            </a:lvl1pPr>
            <a:lvl2pPr>
              <a:defRPr sz="1070" b="1" i="0" cap="all" baseline="0">
                <a:solidFill>
                  <a:schemeClr val="bg1"/>
                </a:solidFill>
              </a:defRPr>
            </a:lvl2pPr>
            <a:lvl3pPr>
              <a:defRPr sz="1070" b="1" i="0" cap="all" baseline="0">
                <a:solidFill>
                  <a:schemeClr val="bg1"/>
                </a:solidFill>
              </a:defRPr>
            </a:lvl3pPr>
            <a:lvl4pPr>
              <a:defRPr sz="1070" b="1" i="0" cap="all" baseline="0">
                <a:solidFill>
                  <a:schemeClr val="bg1"/>
                </a:solidFill>
              </a:defRPr>
            </a:lvl4pPr>
            <a:lvl5pPr>
              <a:defRPr sz="1070" b="1" i="0" cap="all" baseline="0">
                <a:solidFill>
                  <a:schemeClr val="bg1"/>
                </a:solidFill>
              </a:defRPr>
            </a:lvl5pPr>
          </a:lstStyle>
          <a:p>
            <a:pPr lvl="0"/>
            <a:r>
              <a:rPr lang="en-US" noProof="0"/>
              <a:t>Edit Master text styles</a:t>
            </a:r>
          </a:p>
        </p:txBody>
      </p:sp>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226799" y="209103"/>
            <a:ext cx="8706529" cy="360000"/>
          </a:xfrm>
        </p:spPr>
        <p:txBody>
          <a:bodyPr/>
          <a:lstStyle/>
          <a:p>
            <a:r>
              <a:rPr lang="en-US"/>
              <a:t>Click to edit Master title style</a:t>
            </a:r>
            <a:endParaRPr lang="en-GB"/>
          </a:p>
        </p:txBody>
      </p:sp>
      <p:grpSp>
        <p:nvGrpSpPr>
          <p:cNvPr id="8" name="Group 274">
            <a:extLst>
              <a:ext uri="{FF2B5EF4-FFF2-40B4-BE49-F238E27FC236}">
                <a16:creationId xmlns:a16="http://schemas.microsoft.com/office/drawing/2014/main" id="{3CAACCD6-0536-4B9E-84CF-00192A696559}"/>
              </a:ext>
            </a:extLst>
          </p:cNvPr>
          <p:cNvGrpSpPr/>
          <p:nvPr userDrawn="1"/>
        </p:nvGrpSpPr>
        <p:grpSpPr>
          <a:xfrm>
            <a:off x="431800" y="1407559"/>
            <a:ext cx="8407400" cy="4299836"/>
            <a:chOff x="538820" y="1131562"/>
            <a:chExt cx="5818998" cy="2895565"/>
          </a:xfrm>
          <a:solidFill>
            <a:sysClr val="window" lastClr="FFFFFF">
              <a:lumMod val="85000"/>
            </a:sysClr>
          </a:solidFill>
        </p:grpSpPr>
        <p:grpSp>
          <p:nvGrpSpPr>
            <p:cNvPr id="10" name="Group 341">
              <a:extLst>
                <a:ext uri="{FF2B5EF4-FFF2-40B4-BE49-F238E27FC236}">
                  <a16:creationId xmlns:a16="http://schemas.microsoft.com/office/drawing/2014/main" id="{10488E12-4490-4A28-8016-E3FB03450DBA}"/>
                </a:ext>
              </a:extLst>
            </p:cNvPr>
            <p:cNvGrpSpPr/>
            <p:nvPr/>
          </p:nvGrpSpPr>
          <p:grpSpPr>
            <a:xfrm>
              <a:off x="2984523" y="2355982"/>
              <a:ext cx="1110009" cy="1241414"/>
              <a:chOff x="4097338" y="2217738"/>
              <a:chExt cx="1139825" cy="1274763"/>
            </a:xfrm>
            <a:grpFill/>
          </p:grpSpPr>
          <p:sp>
            <p:nvSpPr>
              <p:cNvPr id="181" name="Freeform 5">
                <a:extLst>
                  <a:ext uri="{FF2B5EF4-FFF2-40B4-BE49-F238E27FC236}">
                    <a16:creationId xmlns:a16="http://schemas.microsoft.com/office/drawing/2014/main" id="{B552A18D-320B-4AB7-8EB7-3ABBBEE78E12}"/>
                  </a:ext>
                </a:extLst>
              </p:cNvPr>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82" name="Freeform 6">
                <a:extLst>
                  <a:ext uri="{FF2B5EF4-FFF2-40B4-BE49-F238E27FC236}">
                    <a16:creationId xmlns:a16="http://schemas.microsoft.com/office/drawing/2014/main" id="{7DB0F11C-788B-41FC-9A05-22507AD76FEE}"/>
                  </a:ext>
                </a:extLst>
              </p:cNvPr>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nvGrpSpPr>
            <p:cNvPr id="11" name="Group 274">
              <a:extLst>
                <a:ext uri="{FF2B5EF4-FFF2-40B4-BE49-F238E27FC236}">
                  <a16:creationId xmlns:a16="http://schemas.microsoft.com/office/drawing/2014/main" id="{E345D942-525D-4664-AD37-D6C3E555BAA9}"/>
                </a:ext>
              </a:extLst>
            </p:cNvPr>
            <p:cNvGrpSpPr/>
            <p:nvPr/>
          </p:nvGrpSpPr>
          <p:grpSpPr>
            <a:xfrm>
              <a:off x="1945648" y="2801188"/>
              <a:ext cx="759077" cy="1225939"/>
              <a:chOff x="3030537" y="2674938"/>
              <a:chExt cx="779463" cy="1258888"/>
            </a:xfrm>
            <a:grpFill/>
          </p:grpSpPr>
          <p:sp>
            <p:nvSpPr>
              <p:cNvPr id="179" name="Freeform 22">
                <a:extLst>
                  <a:ext uri="{FF2B5EF4-FFF2-40B4-BE49-F238E27FC236}">
                    <a16:creationId xmlns:a16="http://schemas.microsoft.com/office/drawing/2014/main" id="{B9B2F980-872D-4D8D-85D4-D5D9AF5A8C8F}"/>
                  </a:ext>
                </a:extLst>
              </p:cNvPr>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80" name="Freeform 23">
                <a:extLst>
                  <a:ext uri="{FF2B5EF4-FFF2-40B4-BE49-F238E27FC236}">
                    <a16:creationId xmlns:a16="http://schemas.microsoft.com/office/drawing/2014/main" id="{25215286-CC76-4E7B-A0D8-3838E8590418}"/>
                  </a:ext>
                </a:extLst>
              </p:cNvPr>
              <p:cNvSpPr>
                <a:spLocks/>
              </p:cNvSpPr>
              <p:nvPr/>
            </p:nvSpPr>
            <p:spPr bwMode="auto">
              <a:xfrm>
                <a:off x="3030537"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nvGrpSpPr>
            <p:cNvPr id="12" name="Group 277">
              <a:extLst>
                <a:ext uri="{FF2B5EF4-FFF2-40B4-BE49-F238E27FC236}">
                  <a16:creationId xmlns:a16="http://schemas.microsoft.com/office/drawing/2014/main" id="{5ED28224-61A9-4997-B4F8-89BC8FCE1066}"/>
                </a:ext>
              </a:extLst>
            </p:cNvPr>
            <p:cNvGrpSpPr/>
            <p:nvPr/>
          </p:nvGrpSpPr>
          <p:grpSpPr>
            <a:xfrm>
              <a:off x="538820" y="1131562"/>
              <a:ext cx="2523073" cy="1757738"/>
              <a:chOff x="1585913" y="960439"/>
              <a:chExt cx="2590800" cy="1804986"/>
            </a:xfrm>
            <a:grpFill/>
          </p:grpSpPr>
          <p:sp>
            <p:nvSpPr>
              <p:cNvPr id="116" name="Freeform 21">
                <a:extLst>
                  <a:ext uri="{FF2B5EF4-FFF2-40B4-BE49-F238E27FC236}">
                    <a16:creationId xmlns:a16="http://schemas.microsoft.com/office/drawing/2014/main" id="{D73832F2-E194-41B2-A6E2-55E2513D2018}"/>
                  </a:ext>
                </a:extLst>
              </p:cNvPr>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7" name="Freeform 39">
                <a:extLst>
                  <a:ext uri="{FF2B5EF4-FFF2-40B4-BE49-F238E27FC236}">
                    <a16:creationId xmlns:a16="http://schemas.microsoft.com/office/drawing/2014/main" id="{E6945E59-38AC-41B3-B647-917E916612BE}"/>
                  </a:ext>
                </a:extLst>
              </p:cNvPr>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8" name="Freeform 40">
                <a:extLst>
                  <a:ext uri="{FF2B5EF4-FFF2-40B4-BE49-F238E27FC236}">
                    <a16:creationId xmlns:a16="http://schemas.microsoft.com/office/drawing/2014/main" id="{E302B9C0-5AD0-45EA-A2BB-B413E4A1D7DD}"/>
                  </a:ext>
                </a:extLst>
              </p:cNvPr>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9" name="Freeform 41">
                <a:extLst>
                  <a:ext uri="{FF2B5EF4-FFF2-40B4-BE49-F238E27FC236}">
                    <a16:creationId xmlns:a16="http://schemas.microsoft.com/office/drawing/2014/main" id="{BF80E0A1-40DA-455D-97B7-EC1524FC912D}"/>
                  </a:ext>
                </a:extLst>
              </p:cNvPr>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0" name="Freeform 42">
                <a:extLst>
                  <a:ext uri="{FF2B5EF4-FFF2-40B4-BE49-F238E27FC236}">
                    <a16:creationId xmlns:a16="http://schemas.microsoft.com/office/drawing/2014/main" id="{8E0AE118-382E-400B-8024-478639276E23}"/>
                  </a:ext>
                </a:extLst>
              </p:cNvPr>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1" name="Freeform 43">
                <a:extLst>
                  <a:ext uri="{FF2B5EF4-FFF2-40B4-BE49-F238E27FC236}">
                    <a16:creationId xmlns:a16="http://schemas.microsoft.com/office/drawing/2014/main" id="{C685C303-A009-4DD2-98D8-718A48B092EC}"/>
                  </a:ext>
                </a:extLst>
              </p:cNvPr>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2" name="Freeform 44">
                <a:extLst>
                  <a:ext uri="{FF2B5EF4-FFF2-40B4-BE49-F238E27FC236}">
                    <a16:creationId xmlns:a16="http://schemas.microsoft.com/office/drawing/2014/main" id="{78A8CCD1-E89C-4350-9ACB-358EDA15FCCB}"/>
                  </a:ext>
                </a:extLst>
              </p:cNvPr>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3" name="Freeform 45">
                <a:extLst>
                  <a:ext uri="{FF2B5EF4-FFF2-40B4-BE49-F238E27FC236}">
                    <a16:creationId xmlns:a16="http://schemas.microsoft.com/office/drawing/2014/main" id="{F8837A8A-5D0D-43C5-921D-4C32D50818D8}"/>
                  </a:ext>
                </a:extLst>
              </p:cNvPr>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4" name="Freeform 46">
                <a:extLst>
                  <a:ext uri="{FF2B5EF4-FFF2-40B4-BE49-F238E27FC236}">
                    <a16:creationId xmlns:a16="http://schemas.microsoft.com/office/drawing/2014/main" id="{1FBB3D74-24F3-4B97-ACD9-11D0064E16ED}"/>
                  </a:ext>
                </a:extLst>
              </p:cNvPr>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5" name="Freeform 47">
                <a:extLst>
                  <a:ext uri="{FF2B5EF4-FFF2-40B4-BE49-F238E27FC236}">
                    <a16:creationId xmlns:a16="http://schemas.microsoft.com/office/drawing/2014/main" id="{F6B26673-5991-4139-B82D-E4DD73C19DE2}"/>
                  </a:ext>
                </a:extLst>
              </p:cNvPr>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6" name="Freeform 48">
                <a:extLst>
                  <a:ext uri="{FF2B5EF4-FFF2-40B4-BE49-F238E27FC236}">
                    <a16:creationId xmlns:a16="http://schemas.microsoft.com/office/drawing/2014/main" id="{DB472528-006E-4C14-B714-82CF2B9333DA}"/>
                  </a:ext>
                </a:extLst>
              </p:cNvPr>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7" name="Freeform 49">
                <a:extLst>
                  <a:ext uri="{FF2B5EF4-FFF2-40B4-BE49-F238E27FC236}">
                    <a16:creationId xmlns:a16="http://schemas.microsoft.com/office/drawing/2014/main" id="{88AE1537-CB44-4C43-9A6D-DB48E781D94A}"/>
                  </a:ext>
                </a:extLst>
              </p:cNvPr>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8" name="Freeform 50">
                <a:extLst>
                  <a:ext uri="{FF2B5EF4-FFF2-40B4-BE49-F238E27FC236}">
                    <a16:creationId xmlns:a16="http://schemas.microsoft.com/office/drawing/2014/main" id="{702D7848-2C74-48DD-98D2-03E434241DDB}"/>
                  </a:ext>
                </a:extLst>
              </p:cNvPr>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29" name="Freeform 51">
                <a:extLst>
                  <a:ext uri="{FF2B5EF4-FFF2-40B4-BE49-F238E27FC236}">
                    <a16:creationId xmlns:a16="http://schemas.microsoft.com/office/drawing/2014/main" id="{4D231953-EB32-4432-9E0F-78A87FEAD673}"/>
                  </a:ext>
                </a:extLst>
              </p:cNvPr>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0" name="Freeform 52">
                <a:extLst>
                  <a:ext uri="{FF2B5EF4-FFF2-40B4-BE49-F238E27FC236}">
                    <a16:creationId xmlns:a16="http://schemas.microsoft.com/office/drawing/2014/main" id="{70E551E9-B026-4399-8AAD-7C83902B14D3}"/>
                  </a:ext>
                </a:extLst>
              </p:cNvPr>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1" name="Freeform 53">
                <a:extLst>
                  <a:ext uri="{FF2B5EF4-FFF2-40B4-BE49-F238E27FC236}">
                    <a16:creationId xmlns:a16="http://schemas.microsoft.com/office/drawing/2014/main" id="{EB9A52D7-703F-48A8-A9DC-F0AB549A4B9D}"/>
                  </a:ext>
                </a:extLst>
              </p:cNvPr>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2" name="Freeform 54">
                <a:extLst>
                  <a:ext uri="{FF2B5EF4-FFF2-40B4-BE49-F238E27FC236}">
                    <a16:creationId xmlns:a16="http://schemas.microsoft.com/office/drawing/2014/main" id="{02934B51-5705-474D-AEDC-2A936D0457F9}"/>
                  </a:ext>
                </a:extLst>
              </p:cNvPr>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3" name="Freeform 55">
                <a:extLst>
                  <a:ext uri="{FF2B5EF4-FFF2-40B4-BE49-F238E27FC236}">
                    <a16:creationId xmlns:a16="http://schemas.microsoft.com/office/drawing/2014/main" id="{C826957A-9C39-447C-95A6-6084AF04F11B}"/>
                  </a:ext>
                </a:extLst>
              </p:cNvPr>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4" name="Freeform 56">
                <a:extLst>
                  <a:ext uri="{FF2B5EF4-FFF2-40B4-BE49-F238E27FC236}">
                    <a16:creationId xmlns:a16="http://schemas.microsoft.com/office/drawing/2014/main" id="{F0F93EF3-EB3C-4DB4-8875-14971DB5DE15}"/>
                  </a:ext>
                </a:extLst>
              </p:cNvPr>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5" name="Freeform 57">
                <a:extLst>
                  <a:ext uri="{FF2B5EF4-FFF2-40B4-BE49-F238E27FC236}">
                    <a16:creationId xmlns:a16="http://schemas.microsoft.com/office/drawing/2014/main" id="{458AE5CA-8936-4726-9C0E-04C63B760649}"/>
                  </a:ext>
                </a:extLst>
              </p:cNvPr>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6" name="Freeform 58">
                <a:extLst>
                  <a:ext uri="{FF2B5EF4-FFF2-40B4-BE49-F238E27FC236}">
                    <a16:creationId xmlns:a16="http://schemas.microsoft.com/office/drawing/2014/main" id="{53787751-2EE8-4F98-8F9C-FD040B912035}"/>
                  </a:ext>
                </a:extLst>
              </p:cNvPr>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7" name="Freeform 59">
                <a:extLst>
                  <a:ext uri="{FF2B5EF4-FFF2-40B4-BE49-F238E27FC236}">
                    <a16:creationId xmlns:a16="http://schemas.microsoft.com/office/drawing/2014/main" id="{5E1AB8A1-C8A0-41B7-9422-4C51F522F2DA}"/>
                  </a:ext>
                </a:extLst>
              </p:cNvPr>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8" name="Freeform 60">
                <a:extLst>
                  <a:ext uri="{FF2B5EF4-FFF2-40B4-BE49-F238E27FC236}">
                    <a16:creationId xmlns:a16="http://schemas.microsoft.com/office/drawing/2014/main" id="{49E31D69-7A38-48EB-B970-C838E1E93C26}"/>
                  </a:ext>
                </a:extLst>
              </p:cNvPr>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39" name="Freeform 61">
                <a:extLst>
                  <a:ext uri="{FF2B5EF4-FFF2-40B4-BE49-F238E27FC236}">
                    <a16:creationId xmlns:a16="http://schemas.microsoft.com/office/drawing/2014/main" id="{E80C4B9A-A71D-4C17-8E34-230704C30286}"/>
                  </a:ext>
                </a:extLst>
              </p:cNvPr>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0" name="Freeform 62">
                <a:extLst>
                  <a:ext uri="{FF2B5EF4-FFF2-40B4-BE49-F238E27FC236}">
                    <a16:creationId xmlns:a16="http://schemas.microsoft.com/office/drawing/2014/main" id="{44082AD0-C2F1-4423-9AB4-6EA4AEFCB923}"/>
                  </a:ext>
                </a:extLst>
              </p:cNvPr>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1" name="Freeform 63">
                <a:extLst>
                  <a:ext uri="{FF2B5EF4-FFF2-40B4-BE49-F238E27FC236}">
                    <a16:creationId xmlns:a16="http://schemas.microsoft.com/office/drawing/2014/main" id="{11D25B60-15BD-41C9-AE64-BBFFDA609791}"/>
                  </a:ext>
                </a:extLst>
              </p:cNvPr>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2" name="Freeform 64">
                <a:extLst>
                  <a:ext uri="{FF2B5EF4-FFF2-40B4-BE49-F238E27FC236}">
                    <a16:creationId xmlns:a16="http://schemas.microsoft.com/office/drawing/2014/main" id="{15DB6C9F-18D7-4D1F-86C0-8E1BB4DC910A}"/>
                  </a:ext>
                </a:extLst>
              </p:cNvPr>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3" name="Freeform 65">
                <a:extLst>
                  <a:ext uri="{FF2B5EF4-FFF2-40B4-BE49-F238E27FC236}">
                    <a16:creationId xmlns:a16="http://schemas.microsoft.com/office/drawing/2014/main" id="{FE1D3550-87C6-4F04-A2C0-B6C6D8C06A4A}"/>
                  </a:ext>
                </a:extLst>
              </p:cNvPr>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4" name="Freeform 66">
                <a:extLst>
                  <a:ext uri="{FF2B5EF4-FFF2-40B4-BE49-F238E27FC236}">
                    <a16:creationId xmlns:a16="http://schemas.microsoft.com/office/drawing/2014/main" id="{3D302E14-035C-44AF-9B88-C11A25A3D930}"/>
                  </a:ext>
                </a:extLst>
              </p:cNvPr>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5" name="Freeform 67">
                <a:extLst>
                  <a:ext uri="{FF2B5EF4-FFF2-40B4-BE49-F238E27FC236}">
                    <a16:creationId xmlns:a16="http://schemas.microsoft.com/office/drawing/2014/main" id="{DDB2B036-85EE-45C0-9597-7C6186748984}"/>
                  </a:ext>
                </a:extLst>
              </p:cNvPr>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6" name="Freeform 68">
                <a:extLst>
                  <a:ext uri="{FF2B5EF4-FFF2-40B4-BE49-F238E27FC236}">
                    <a16:creationId xmlns:a16="http://schemas.microsoft.com/office/drawing/2014/main" id="{A5135596-2741-4A92-9199-4F4E2CBDB60B}"/>
                  </a:ext>
                </a:extLst>
              </p:cNvPr>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7" name="Freeform 69">
                <a:extLst>
                  <a:ext uri="{FF2B5EF4-FFF2-40B4-BE49-F238E27FC236}">
                    <a16:creationId xmlns:a16="http://schemas.microsoft.com/office/drawing/2014/main" id="{B06DEB7C-8501-456D-8EF3-AB42653774BE}"/>
                  </a:ext>
                </a:extLst>
              </p:cNvPr>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8" name="Freeform 70">
                <a:extLst>
                  <a:ext uri="{FF2B5EF4-FFF2-40B4-BE49-F238E27FC236}">
                    <a16:creationId xmlns:a16="http://schemas.microsoft.com/office/drawing/2014/main" id="{5A95B3F3-04FE-4745-AEF0-F7FCF67F499B}"/>
                  </a:ext>
                </a:extLst>
              </p:cNvPr>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49" name="Freeform 71">
                <a:extLst>
                  <a:ext uri="{FF2B5EF4-FFF2-40B4-BE49-F238E27FC236}">
                    <a16:creationId xmlns:a16="http://schemas.microsoft.com/office/drawing/2014/main" id="{69081ED0-E9D1-41AF-B299-6CA176EE7A95}"/>
                  </a:ext>
                </a:extLst>
              </p:cNvPr>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0" name="Freeform 72">
                <a:extLst>
                  <a:ext uri="{FF2B5EF4-FFF2-40B4-BE49-F238E27FC236}">
                    <a16:creationId xmlns:a16="http://schemas.microsoft.com/office/drawing/2014/main" id="{2FCF657B-ACEC-4476-B354-4A5495E95654}"/>
                  </a:ext>
                </a:extLst>
              </p:cNvPr>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1" name="Freeform 73">
                <a:extLst>
                  <a:ext uri="{FF2B5EF4-FFF2-40B4-BE49-F238E27FC236}">
                    <a16:creationId xmlns:a16="http://schemas.microsoft.com/office/drawing/2014/main" id="{4C9CB618-D260-4AFB-BB6C-D35EEF7E165F}"/>
                  </a:ext>
                </a:extLst>
              </p:cNvPr>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2" name="Freeform 74">
                <a:extLst>
                  <a:ext uri="{FF2B5EF4-FFF2-40B4-BE49-F238E27FC236}">
                    <a16:creationId xmlns:a16="http://schemas.microsoft.com/office/drawing/2014/main" id="{847E579D-9791-4B0B-8368-F0F91FE34A65}"/>
                  </a:ext>
                </a:extLst>
              </p:cNvPr>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3" name="Freeform 75">
                <a:extLst>
                  <a:ext uri="{FF2B5EF4-FFF2-40B4-BE49-F238E27FC236}">
                    <a16:creationId xmlns:a16="http://schemas.microsoft.com/office/drawing/2014/main" id="{8B559CE1-7A29-49AA-995E-EA767DAB6CAE}"/>
                  </a:ext>
                </a:extLst>
              </p:cNvPr>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4" name="Freeform 76">
                <a:extLst>
                  <a:ext uri="{FF2B5EF4-FFF2-40B4-BE49-F238E27FC236}">
                    <a16:creationId xmlns:a16="http://schemas.microsoft.com/office/drawing/2014/main" id="{9B601FBC-94B5-42F2-A31F-586CF1D32627}"/>
                  </a:ext>
                </a:extLst>
              </p:cNvPr>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5" name="Freeform 77">
                <a:extLst>
                  <a:ext uri="{FF2B5EF4-FFF2-40B4-BE49-F238E27FC236}">
                    <a16:creationId xmlns:a16="http://schemas.microsoft.com/office/drawing/2014/main" id="{A55AFA71-BCC5-4015-B881-BCE7312CC905}"/>
                  </a:ext>
                </a:extLst>
              </p:cNvPr>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6" name="Freeform 78">
                <a:extLst>
                  <a:ext uri="{FF2B5EF4-FFF2-40B4-BE49-F238E27FC236}">
                    <a16:creationId xmlns:a16="http://schemas.microsoft.com/office/drawing/2014/main" id="{9F6A38B9-3CC8-4DA3-9261-E0896EA230DC}"/>
                  </a:ext>
                </a:extLst>
              </p:cNvPr>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7" name="Freeform 79">
                <a:extLst>
                  <a:ext uri="{FF2B5EF4-FFF2-40B4-BE49-F238E27FC236}">
                    <a16:creationId xmlns:a16="http://schemas.microsoft.com/office/drawing/2014/main" id="{2706E1B4-B339-4C85-8117-B8803506C9F6}"/>
                  </a:ext>
                </a:extLst>
              </p:cNvPr>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8" name="Freeform 80">
                <a:extLst>
                  <a:ext uri="{FF2B5EF4-FFF2-40B4-BE49-F238E27FC236}">
                    <a16:creationId xmlns:a16="http://schemas.microsoft.com/office/drawing/2014/main" id="{15E3001B-18CB-449B-B25A-EAEF20CA93B5}"/>
                  </a:ext>
                </a:extLst>
              </p:cNvPr>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59" name="Freeform 81">
                <a:extLst>
                  <a:ext uri="{FF2B5EF4-FFF2-40B4-BE49-F238E27FC236}">
                    <a16:creationId xmlns:a16="http://schemas.microsoft.com/office/drawing/2014/main" id="{A4B2EE4F-32F0-4585-AEFC-6935B6283DDC}"/>
                  </a:ext>
                </a:extLst>
              </p:cNvPr>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0" name="Freeform 82">
                <a:extLst>
                  <a:ext uri="{FF2B5EF4-FFF2-40B4-BE49-F238E27FC236}">
                    <a16:creationId xmlns:a16="http://schemas.microsoft.com/office/drawing/2014/main" id="{0BF9BA71-DD82-4CF5-9F9E-817A27E05764}"/>
                  </a:ext>
                </a:extLst>
              </p:cNvPr>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1" name="Freeform 83">
                <a:extLst>
                  <a:ext uri="{FF2B5EF4-FFF2-40B4-BE49-F238E27FC236}">
                    <a16:creationId xmlns:a16="http://schemas.microsoft.com/office/drawing/2014/main" id="{E153EDC8-108D-4173-A73D-EA670EB64630}"/>
                  </a:ext>
                </a:extLst>
              </p:cNvPr>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2" name="Freeform 84">
                <a:extLst>
                  <a:ext uri="{FF2B5EF4-FFF2-40B4-BE49-F238E27FC236}">
                    <a16:creationId xmlns:a16="http://schemas.microsoft.com/office/drawing/2014/main" id="{8CA127BB-8D38-49B2-B02B-B74CBC2E551D}"/>
                  </a:ext>
                </a:extLst>
              </p:cNvPr>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3" name="Freeform 85">
                <a:extLst>
                  <a:ext uri="{FF2B5EF4-FFF2-40B4-BE49-F238E27FC236}">
                    <a16:creationId xmlns:a16="http://schemas.microsoft.com/office/drawing/2014/main" id="{FEDF9006-DDE5-459D-8078-532DC35D3986}"/>
                  </a:ext>
                </a:extLst>
              </p:cNvPr>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4" name="Freeform 86">
                <a:extLst>
                  <a:ext uri="{FF2B5EF4-FFF2-40B4-BE49-F238E27FC236}">
                    <a16:creationId xmlns:a16="http://schemas.microsoft.com/office/drawing/2014/main" id="{523E3A18-922C-4255-8D3C-D343777A5BE3}"/>
                  </a:ext>
                </a:extLst>
              </p:cNvPr>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5" name="Freeform 87">
                <a:extLst>
                  <a:ext uri="{FF2B5EF4-FFF2-40B4-BE49-F238E27FC236}">
                    <a16:creationId xmlns:a16="http://schemas.microsoft.com/office/drawing/2014/main" id="{8493F231-45E4-49D5-A36A-540D9A42AA78}"/>
                  </a:ext>
                </a:extLst>
              </p:cNvPr>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6" name="Freeform 88">
                <a:extLst>
                  <a:ext uri="{FF2B5EF4-FFF2-40B4-BE49-F238E27FC236}">
                    <a16:creationId xmlns:a16="http://schemas.microsoft.com/office/drawing/2014/main" id="{FE020F2B-93E1-431E-B6D1-50B8CCAC3A03}"/>
                  </a:ext>
                </a:extLst>
              </p:cNvPr>
              <p:cNvSpPr>
                <a:spLocks/>
              </p:cNvSpPr>
              <p:nvPr/>
            </p:nvSpPr>
            <p:spPr bwMode="auto">
              <a:xfrm>
                <a:off x="3170238" y="960439"/>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7" name="Freeform 89">
                <a:extLst>
                  <a:ext uri="{FF2B5EF4-FFF2-40B4-BE49-F238E27FC236}">
                    <a16:creationId xmlns:a16="http://schemas.microsoft.com/office/drawing/2014/main" id="{E5434D1D-FBBA-44DB-91A5-130E2A6FD158}"/>
                  </a:ext>
                </a:extLst>
              </p:cNvPr>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8" name="Freeform 90">
                <a:extLst>
                  <a:ext uri="{FF2B5EF4-FFF2-40B4-BE49-F238E27FC236}">
                    <a16:creationId xmlns:a16="http://schemas.microsoft.com/office/drawing/2014/main" id="{FAEBC235-5820-4B73-B852-BBF75CE37DA2}"/>
                  </a:ext>
                </a:extLst>
              </p:cNvPr>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69" name="Freeform 91">
                <a:extLst>
                  <a:ext uri="{FF2B5EF4-FFF2-40B4-BE49-F238E27FC236}">
                    <a16:creationId xmlns:a16="http://schemas.microsoft.com/office/drawing/2014/main" id="{DA6E760A-77CB-47EA-A598-526375119C6C}"/>
                  </a:ext>
                </a:extLst>
              </p:cNvPr>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0" name="Freeform 92">
                <a:extLst>
                  <a:ext uri="{FF2B5EF4-FFF2-40B4-BE49-F238E27FC236}">
                    <a16:creationId xmlns:a16="http://schemas.microsoft.com/office/drawing/2014/main" id="{A28ACB67-038B-4DF8-8DA9-197C194AA14E}"/>
                  </a:ext>
                </a:extLst>
              </p:cNvPr>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1" name="Freeform 93">
                <a:extLst>
                  <a:ext uri="{FF2B5EF4-FFF2-40B4-BE49-F238E27FC236}">
                    <a16:creationId xmlns:a16="http://schemas.microsoft.com/office/drawing/2014/main" id="{7798808A-271C-4F04-AE74-1F5B2347EAF6}"/>
                  </a:ext>
                </a:extLst>
              </p:cNvPr>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2" name="Freeform 94">
                <a:extLst>
                  <a:ext uri="{FF2B5EF4-FFF2-40B4-BE49-F238E27FC236}">
                    <a16:creationId xmlns:a16="http://schemas.microsoft.com/office/drawing/2014/main" id="{033C8519-9A8D-4B37-BF28-52CE9AF7A83C}"/>
                  </a:ext>
                </a:extLst>
              </p:cNvPr>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3" name="Freeform 95">
                <a:extLst>
                  <a:ext uri="{FF2B5EF4-FFF2-40B4-BE49-F238E27FC236}">
                    <a16:creationId xmlns:a16="http://schemas.microsoft.com/office/drawing/2014/main" id="{296E84E8-DC75-4C28-B3BA-1899F4556499}"/>
                  </a:ext>
                </a:extLst>
              </p:cNvPr>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4" name="Freeform 96">
                <a:extLst>
                  <a:ext uri="{FF2B5EF4-FFF2-40B4-BE49-F238E27FC236}">
                    <a16:creationId xmlns:a16="http://schemas.microsoft.com/office/drawing/2014/main" id="{9D8E8DAF-C19A-4A9A-9A59-EE4F14BEAE3F}"/>
                  </a:ext>
                </a:extLst>
              </p:cNvPr>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5" name="Freeform 97">
                <a:extLst>
                  <a:ext uri="{FF2B5EF4-FFF2-40B4-BE49-F238E27FC236}">
                    <a16:creationId xmlns:a16="http://schemas.microsoft.com/office/drawing/2014/main" id="{483AAD82-29BE-40D8-A217-383C93B23B1E}"/>
                  </a:ext>
                </a:extLst>
              </p:cNvPr>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6" name="Freeform 98">
                <a:extLst>
                  <a:ext uri="{FF2B5EF4-FFF2-40B4-BE49-F238E27FC236}">
                    <a16:creationId xmlns:a16="http://schemas.microsoft.com/office/drawing/2014/main" id="{6CBD006E-7B38-4DDE-B0FF-5AD2EC521C91}"/>
                  </a:ext>
                </a:extLst>
              </p:cNvPr>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7" name="Freeform 99">
                <a:extLst>
                  <a:ext uri="{FF2B5EF4-FFF2-40B4-BE49-F238E27FC236}">
                    <a16:creationId xmlns:a16="http://schemas.microsoft.com/office/drawing/2014/main" id="{8D91E606-D3D6-415B-AF85-40FDC7AB708C}"/>
                  </a:ext>
                </a:extLst>
              </p:cNvPr>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8" name="Freeform 100">
                <a:extLst>
                  <a:ext uri="{FF2B5EF4-FFF2-40B4-BE49-F238E27FC236}">
                    <a16:creationId xmlns:a16="http://schemas.microsoft.com/office/drawing/2014/main" id="{8C3DEAB4-1D24-4C54-9EBB-CDA1D95DEB24}"/>
                  </a:ext>
                </a:extLst>
              </p:cNvPr>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nvGrpSpPr>
            <p:cNvPr id="13" name="Group 345">
              <a:extLst>
                <a:ext uri="{FF2B5EF4-FFF2-40B4-BE49-F238E27FC236}">
                  <a16:creationId xmlns:a16="http://schemas.microsoft.com/office/drawing/2014/main" id="{D18E91B3-1B1B-402A-A07B-23F64D29E9BA}"/>
                </a:ext>
              </a:extLst>
            </p:cNvPr>
            <p:cNvGrpSpPr/>
            <p:nvPr/>
          </p:nvGrpSpPr>
          <p:grpSpPr>
            <a:xfrm>
              <a:off x="3103557" y="1256804"/>
              <a:ext cx="669406" cy="1125475"/>
              <a:chOff x="4219575" y="1089025"/>
              <a:chExt cx="687388" cy="1155701"/>
            </a:xfrm>
            <a:grpFill/>
          </p:grpSpPr>
          <p:sp>
            <p:nvSpPr>
              <p:cNvPr id="101" name="Freeform 36">
                <a:extLst>
                  <a:ext uri="{FF2B5EF4-FFF2-40B4-BE49-F238E27FC236}">
                    <a16:creationId xmlns:a16="http://schemas.microsoft.com/office/drawing/2014/main" id="{5073E5CD-4F8C-4164-B4A5-2BCF4FC1D3B5}"/>
                  </a:ext>
                </a:extLst>
              </p:cNvPr>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nvGrpSpPr>
              <p:cNvPr id="102" name="Group 343">
                <a:extLst>
                  <a:ext uri="{FF2B5EF4-FFF2-40B4-BE49-F238E27FC236}">
                    <a16:creationId xmlns:a16="http://schemas.microsoft.com/office/drawing/2014/main" id="{DD104DBD-3A60-4A49-914F-26599772094C}"/>
                  </a:ext>
                </a:extLst>
              </p:cNvPr>
              <p:cNvGrpSpPr/>
              <p:nvPr/>
            </p:nvGrpSpPr>
            <p:grpSpPr>
              <a:xfrm>
                <a:off x="4219575" y="1089025"/>
                <a:ext cx="687388" cy="1155701"/>
                <a:chOff x="4219575" y="1089025"/>
                <a:chExt cx="687388" cy="1155701"/>
              </a:xfrm>
              <a:grpFill/>
            </p:grpSpPr>
            <p:sp>
              <p:nvSpPr>
                <p:cNvPr id="103" name="Freeform 24">
                  <a:extLst>
                    <a:ext uri="{FF2B5EF4-FFF2-40B4-BE49-F238E27FC236}">
                      <a16:creationId xmlns:a16="http://schemas.microsoft.com/office/drawing/2014/main" id="{D6B2CF14-0DBB-400E-B07C-CE78F1733A1F}"/>
                    </a:ext>
                  </a:extLst>
                </p:cNvPr>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4" name="Freeform 25">
                  <a:extLst>
                    <a:ext uri="{FF2B5EF4-FFF2-40B4-BE49-F238E27FC236}">
                      <a16:creationId xmlns:a16="http://schemas.microsoft.com/office/drawing/2014/main" id="{54D52D89-12D3-4C19-9C12-F3E45EC5A80F}"/>
                    </a:ext>
                  </a:extLst>
                </p:cNvPr>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5" name="Freeform 26">
                  <a:extLst>
                    <a:ext uri="{FF2B5EF4-FFF2-40B4-BE49-F238E27FC236}">
                      <a16:creationId xmlns:a16="http://schemas.microsoft.com/office/drawing/2014/main" id="{BDD617BA-9A55-408A-BFD5-F438FB3C237C}"/>
                    </a:ext>
                  </a:extLst>
                </p:cNvPr>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6" name="Freeform 27">
                  <a:extLst>
                    <a:ext uri="{FF2B5EF4-FFF2-40B4-BE49-F238E27FC236}">
                      <a16:creationId xmlns:a16="http://schemas.microsoft.com/office/drawing/2014/main" id="{31E9886A-28AA-4F39-A5DA-52379B3D46E9}"/>
                    </a:ext>
                  </a:extLst>
                </p:cNvPr>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7" name="Freeform 28">
                  <a:extLst>
                    <a:ext uri="{FF2B5EF4-FFF2-40B4-BE49-F238E27FC236}">
                      <a16:creationId xmlns:a16="http://schemas.microsoft.com/office/drawing/2014/main" id="{D72B1E76-3228-4DFE-AF1C-E9C30B3C4602}"/>
                    </a:ext>
                  </a:extLst>
                </p:cNvPr>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8" name="Freeform 29">
                  <a:extLst>
                    <a:ext uri="{FF2B5EF4-FFF2-40B4-BE49-F238E27FC236}">
                      <a16:creationId xmlns:a16="http://schemas.microsoft.com/office/drawing/2014/main" id="{B67B0A1E-CFE9-406F-A8BA-7D80B7151D8B}"/>
                    </a:ext>
                  </a:extLst>
                </p:cNvPr>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9" name="Freeform 31">
                  <a:extLst>
                    <a:ext uri="{FF2B5EF4-FFF2-40B4-BE49-F238E27FC236}">
                      <a16:creationId xmlns:a16="http://schemas.microsoft.com/office/drawing/2014/main" id="{78D12577-6936-446C-9EF9-34E19E1850F2}"/>
                    </a:ext>
                  </a:extLst>
                </p:cNvPr>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0" name="Freeform 32">
                  <a:extLst>
                    <a:ext uri="{FF2B5EF4-FFF2-40B4-BE49-F238E27FC236}">
                      <a16:creationId xmlns:a16="http://schemas.microsoft.com/office/drawing/2014/main" id="{946B3A1D-26CF-43C5-9017-9817A6FD4416}"/>
                    </a:ext>
                  </a:extLst>
                </p:cNvPr>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1" name="Freeform 33">
                  <a:extLst>
                    <a:ext uri="{FF2B5EF4-FFF2-40B4-BE49-F238E27FC236}">
                      <a16:creationId xmlns:a16="http://schemas.microsoft.com/office/drawing/2014/main" id="{ED1F681C-C8F9-44F5-8221-836F9A6F0323}"/>
                    </a:ext>
                  </a:extLst>
                </p:cNvPr>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2" name="Freeform 34">
                  <a:extLst>
                    <a:ext uri="{FF2B5EF4-FFF2-40B4-BE49-F238E27FC236}">
                      <a16:creationId xmlns:a16="http://schemas.microsoft.com/office/drawing/2014/main" id="{950B581B-7083-429D-9911-2153639BE16A}"/>
                    </a:ext>
                  </a:extLst>
                </p:cNvPr>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3" name="Freeform 35">
                  <a:extLst>
                    <a:ext uri="{FF2B5EF4-FFF2-40B4-BE49-F238E27FC236}">
                      <a16:creationId xmlns:a16="http://schemas.microsoft.com/office/drawing/2014/main" id="{10D1A04B-BDF2-412B-8BC5-B5555663BDD4}"/>
                    </a:ext>
                  </a:extLst>
                </p:cNvPr>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4" name="Freeform 37">
                  <a:extLst>
                    <a:ext uri="{FF2B5EF4-FFF2-40B4-BE49-F238E27FC236}">
                      <a16:creationId xmlns:a16="http://schemas.microsoft.com/office/drawing/2014/main" id="{55204F4A-773B-4C03-BCC8-70028715D747}"/>
                    </a:ext>
                  </a:extLst>
                </p:cNvPr>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15" name="Freeform 38">
                  <a:extLst>
                    <a:ext uri="{FF2B5EF4-FFF2-40B4-BE49-F238E27FC236}">
                      <a16:creationId xmlns:a16="http://schemas.microsoft.com/office/drawing/2014/main" id="{FDF93463-34D1-4B29-85D6-8A03F3A7E2D3}"/>
                    </a:ext>
                  </a:extLst>
                </p:cNvPr>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grpSp>
          <p:nvGrpSpPr>
            <p:cNvPr id="14" name="Group 363">
              <a:extLst>
                <a:ext uri="{FF2B5EF4-FFF2-40B4-BE49-F238E27FC236}">
                  <a16:creationId xmlns:a16="http://schemas.microsoft.com/office/drawing/2014/main" id="{18A84481-6265-4069-BFE9-AC461140ACDF}"/>
                </a:ext>
              </a:extLst>
            </p:cNvPr>
            <p:cNvGrpSpPr/>
            <p:nvPr/>
          </p:nvGrpSpPr>
          <p:grpSpPr>
            <a:xfrm>
              <a:off x="5105593" y="3000641"/>
              <a:ext cx="941498" cy="822454"/>
              <a:chOff x="6275388" y="2879725"/>
              <a:chExt cx="966788" cy="844551"/>
            </a:xfrm>
            <a:grpFill/>
          </p:grpSpPr>
          <p:sp>
            <p:nvSpPr>
              <p:cNvPr id="83" name="Freeform 9">
                <a:extLst>
                  <a:ext uri="{FF2B5EF4-FFF2-40B4-BE49-F238E27FC236}">
                    <a16:creationId xmlns:a16="http://schemas.microsoft.com/office/drawing/2014/main" id="{3BBF7EA4-81DF-424E-BC03-7E8F303D7909}"/>
                  </a:ext>
                </a:extLst>
              </p:cNvPr>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nvGrpSpPr>
              <p:cNvPr id="84" name="Group 361">
                <a:extLst>
                  <a:ext uri="{FF2B5EF4-FFF2-40B4-BE49-F238E27FC236}">
                    <a16:creationId xmlns:a16="http://schemas.microsoft.com/office/drawing/2014/main" id="{1BAF66F5-48E6-4213-A0B8-4863CDC2FE0B}"/>
                  </a:ext>
                </a:extLst>
              </p:cNvPr>
              <p:cNvGrpSpPr/>
              <p:nvPr/>
            </p:nvGrpSpPr>
            <p:grpSpPr>
              <a:xfrm>
                <a:off x="6275388" y="2917825"/>
                <a:ext cx="966788" cy="806451"/>
                <a:chOff x="6275388" y="2917825"/>
                <a:chExt cx="966788" cy="806451"/>
              </a:xfrm>
              <a:grpFill/>
            </p:grpSpPr>
            <p:sp>
              <p:nvSpPr>
                <p:cNvPr id="85" name="Freeform 7">
                  <a:extLst>
                    <a:ext uri="{FF2B5EF4-FFF2-40B4-BE49-F238E27FC236}">
                      <a16:creationId xmlns:a16="http://schemas.microsoft.com/office/drawing/2014/main" id="{E3DCC56D-741F-4F41-863B-13365B6E83F5}"/>
                    </a:ext>
                  </a:extLst>
                </p:cNvPr>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6" name="Freeform 8">
                  <a:extLst>
                    <a:ext uri="{FF2B5EF4-FFF2-40B4-BE49-F238E27FC236}">
                      <a16:creationId xmlns:a16="http://schemas.microsoft.com/office/drawing/2014/main" id="{35C4DFFE-F2BC-4CC7-B4E9-F71E402C8E53}"/>
                    </a:ext>
                  </a:extLst>
                </p:cNvPr>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7" name="Freeform 10">
                  <a:extLst>
                    <a:ext uri="{FF2B5EF4-FFF2-40B4-BE49-F238E27FC236}">
                      <a16:creationId xmlns:a16="http://schemas.microsoft.com/office/drawing/2014/main" id="{E609E35C-7C07-4E34-A1CC-C827298D654B}"/>
                    </a:ext>
                  </a:extLst>
                </p:cNvPr>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8" name="Freeform 11">
                  <a:extLst>
                    <a:ext uri="{FF2B5EF4-FFF2-40B4-BE49-F238E27FC236}">
                      <a16:creationId xmlns:a16="http://schemas.microsoft.com/office/drawing/2014/main" id="{DF35F5C0-B3DC-4F74-88E7-A1303234265C}"/>
                    </a:ext>
                  </a:extLst>
                </p:cNvPr>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9" name="Freeform 12">
                  <a:extLst>
                    <a:ext uri="{FF2B5EF4-FFF2-40B4-BE49-F238E27FC236}">
                      <a16:creationId xmlns:a16="http://schemas.microsoft.com/office/drawing/2014/main" id="{EC0D07B1-BB19-4D3A-A6A2-D3BD03009A83}"/>
                    </a:ext>
                  </a:extLst>
                </p:cNvPr>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0" name="Freeform 13">
                  <a:extLst>
                    <a:ext uri="{FF2B5EF4-FFF2-40B4-BE49-F238E27FC236}">
                      <a16:creationId xmlns:a16="http://schemas.microsoft.com/office/drawing/2014/main" id="{81A7C09F-E420-4863-90D8-F91131EC85F0}"/>
                    </a:ext>
                  </a:extLst>
                </p:cNvPr>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1" name="Freeform 14">
                  <a:extLst>
                    <a:ext uri="{FF2B5EF4-FFF2-40B4-BE49-F238E27FC236}">
                      <a16:creationId xmlns:a16="http://schemas.microsoft.com/office/drawing/2014/main" id="{D090F962-05BF-4022-BC95-3E923C940679}"/>
                    </a:ext>
                  </a:extLst>
                </p:cNvPr>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2" name="Freeform 15">
                  <a:extLst>
                    <a:ext uri="{FF2B5EF4-FFF2-40B4-BE49-F238E27FC236}">
                      <a16:creationId xmlns:a16="http://schemas.microsoft.com/office/drawing/2014/main" id="{2824EBBC-787F-4733-8C75-D5ADF615FAE2}"/>
                    </a:ext>
                  </a:extLst>
                </p:cNvPr>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3" name="Freeform 16">
                  <a:extLst>
                    <a:ext uri="{FF2B5EF4-FFF2-40B4-BE49-F238E27FC236}">
                      <a16:creationId xmlns:a16="http://schemas.microsoft.com/office/drawing/2014/main" id="{D1F342F1-413C-4643-A2FA-0E1CE4D154AE}"/>
                    </a:ext>
                  </a:extLst>
                </p:cNvPr>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4" name="Freeform 17">
                  <a:extLst>
                    <a:ext uri="{FF2B5EF4-FFF2-40B4-BE49-F238E27FC236}">
                      <a16:creationId xmlns:a16="http://schemas.microsoft.com/office/drawing/2014/main" id="{A670503D-0C20-4356-B172-3D59624E6614}"/>
                    </a:ext>
                  </a:extLst>
                </p:cNvPr>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5" name="Freeform 18">
                  <a:extLst>
                    <a:ext uri="{FF2B5EF4-FFF2-40B4-BE49-F238E27FC236}">
                      <a16:creationId xmlns:a16="http://schemas.microsoft.com/office/drawing/2014/main" id="{FD6A5D86-B676-48FB-9EFB-3FD65308E62F}"/>
                    </a:ext>
                  </a:extLst>
                </p:cNvPr>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6" name="Freeform 19">
                  <a:extLst>
                    <a:ext uri="{FF2B5EF4-FFF2-40B4-BE49-F238E27FC236}">
                      <a16:creationId xmlns:a16="http://schemas.microsoft.com/office/drawing/2014/main" id="{528BAF04-F16D-431E-BE36-B6FC7FBAB7B7}"/>
                    </a:ext>
                  </a:extLst>
                </p:cNvPr>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7" name="Freeform 20">
                  <a:extLst>
                    <a:ext uri="{FF2B5EF4-FFF2-40B4-BE49-F238E27FC236}">
                      <a16:creationId xmlns:a16="http://schemas.microsoft.com/office/drawing/2014/main" id="{77BCEEBA-1FE6-42AC-8DC4-CAD557644BE0}"/>
                    </a:ext>
                  </a:extLst>
                </p:cNvPr>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8" name="Freeform 116">
                  <a:extLst>
                    <a:ext uri="{FF2B5EF4-FFF2-40B4-BE49-F238E27FC236}">
                      <a16:creationId xmlns:a16="http://schemas.microsoft.com/office/drawing/2014/main" id="{1A01A2A8-03BE-499F-9727-948CCA6F9F6A}"/>
                    </a:ext>
                  </a:extLst>
                </p:cNvPr>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99" name="Freeform 117">
                  <a:extLst>
                    <a:ext uri="{FF2B5EF4-FFF2-40B4-BE49-F238E27FC236}">
                      <a16:creationId xmlns:a16="http://schemas.microsoft.com/office/drawing/2014/main" id="{CCFE7CEA-3AF7-409E-AAE2-48586CDE2A15}"/>
                    </a:ext>
                  </a:extLst>
                </p:cNvPr>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00" name="Freeform 118">
                  <a:extLst>
                    <a:ext uri="{FF2B5EF4-FFF2-40B4-BE49-F238E27FC236}">
                      <a16:creationId xmlns:a16="http://schemas.microsoft.com/office/drawing/2014/main" id="{37A85C24-A342-4234-8140-8DA90EBB0DBD}"/>
                    </a:ext>
                  </a:extLst>
                </p:cNvPr>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grpSp>
          <p:nvGrpSpPr>
            <p:cNvPr id="15" name="Group 383">
              <a:extLst>
                <a:ext uri="{FF2B5EF4-FFF2-40B4-BE49-F238E27FC236}">
                  <a16:creationId xmlns:a16="http://schemas.microsoft.com/office/drawing/2014/main" id="{2BCD22C6-0CBC-450F-AE0C-DB0403CEF309}"/>
                </a:ext>
              </a:extLst>
            </p:cNvPr>
            <p:cNvGrpSpPr/>
            <p:nvPr/>
          </p:nvGrpSpPr>
          <p:grpSpPr>
            <a:xfrm>
              <a:off x="3584347" y="1207329"/>
              <a:ext cx="2773471" cy="1960288"/>
              <a:chOff x="4713288" y="1038225"/>
              <a:chExt cx="2847975" cy="2012950"/>
            </a:xfrm>
            <a:grpFill/>
          </p:grpSpPr>
          <p:sp>
            <p:nvSpPr>
              <p:cNvPr id="16" name="Freeform 101">
                <a:extLst>
                  <a:ext uri="{FF2B5EF4-FFF2-40B4-BE49-F238E27FC236}">
                    <a16:creationId xmlns:a16="http://schemas.microsoft.com/office/drawing/2014/main" id="{D8C492AA-CF38-4185-9239-6CC419C2FAB2}"/>
                  </a:ext>
                </a:extLst>
              </p:cNvPr>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7" name="Freeform 102">
                <a:extLst>
                  <a:ext uri="{FF2B5EF4-FFF2-40B4-BE49-F238E27FC236}">
                    <a16:creationId xmlns:a16="http://schemas.microsoft.com/office/drawing/2014/main" id="{4BD3EE17-3F53-4014-AFF9-28F5D13A9D22}"/>
                  </a:ext>
                </a:extLst>
              </p:cNvPr>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8" name="Freeform 103">
                <a:extLst>
                  <a:ext uri="{FF2B5EF4-FFF2-40B4-BE49-F238E27FC236}">
                    <a16:creationId xmlns:a16="http://schemas.microsoft.com/office/drawing/2014/main" id="{B3997498-F7E6-4192-AB20-07D965431047}"/>
                  </a:ext>
                </a:extLst>
              </p:cNvPr>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19" name="Freeform 104">
                <a:extLst>
                  <a:ext uri="{FF2B5EF4-FFF2-40B4-BE49-F238E27FC236}">
                    <a16:creationId xmlns:a16="http://schemas.microsoft.com/office/drawing/2014/main" id="{320BC9FA-A3F2-4101-B6DE-1DDBDCCE0D34}"/>
                  </a:ext>
                </a:extLst>
              </p:cNvPr>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0" name="Freeform 105">
                <a:extLst>
                  <a:ext uri="{FF2B5EF4-FFF2-40B4-BE49-F238E27FC236}">
                    <a16:creationId xmlns:a16="http://schemas.microsoft.com/office/drawing/2014/main" id="{BA806A36-C5D5-47FA-85E2-A9367F70883B}"/>
                  </a:ext>
                </a:extLst>
              </p:cNvPr>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1" name="Freeform 106">
                <a:extLst>
                  <a:ext uri="{FF2B5EF4-FFF2-40B4-BE49-F238E27FC236}">
                    <a16:creationId xmlns:a16="http://schemas.microsoft.com/office/drawing/2014/main" id="{C5EAE20F-7FE4-4BFB-B2E3-4F3CE5075730}"/>
                  </a:ext>
                </a:extLst>
              </p:cNvPr>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2" name="Freeform 107">
                <a:extLst>
                  <a:ext uri="{FF2B5EF4-FFF2-40B4-BE49-F238E27FC236}">
                    <a16:creationId xmlns:a16="http://schemas.microsoft.com/office/drawing/2014/main" id="{AE5977C9-6EE7-454B-A41C-992086AEAEC8}"/>
                  </a:ext>
                </a:extLst>
              </p:cNvPr>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3" name="Freeform 108">
                <a:extLst>
                  <a:ext uri="{FF2B5EF4-FFF2-40B4-BE49-F238E27FC236}">
                    <a16:creationId xmlns:a16="http://schemas.microsoft.com/office/drawing/2014/main" id="{28D805E1-AA34-4661-B9C8-B60D9508787F}"/>
                  </a:ext>
                </a:extLst>
              </p:cNvPr>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4" name="Freeform 109">
                <a:extLst>
                  <a:ext uri="{FF2B5EF4-FFF2-40B4-BE49-F238E27FC236}">
                    <a16:creationId xmlns:a16="http://schemas.microsoft.com/office/drawing/2014/main" id="{DCE0B00F-A9C9-4CEE-8B45-DD196D1FB870}"/>
                  </a:ext>
                </a:extLst>
              </p:cNvPr>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5" name="Freeform 110">
                <a:extLst>
                  <a:ext uri="{FF2B5EF4-FFF2-40B4-BE49-F238E27FC236}">
                    <a16:creationId xmlns:a16="http://schemas.microsoft.com/office/drawing/2014/main" id="{CB16EF14-DF6C-44F4-B2D6-2633B83B558E}"/>
                  </a:ext>
                </a:extLst>
              </p:cNvPr>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6" name="Freeform 111">
                <a:extLst>
                  <a:ext uri="{FF2B5EF4-FFF2-40B4-BE49-F238E27FC236}">
                    <a16:creationId xmlns:a16="http://schemas.microsoft.com/office/drawing/2014/main" id="{9CC583FD-F3E9-42BF-8486-AD827BF76299}"/>
                  </a:ext>
                </a:extLst>
              </p:cNvPr>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7" name="Freeform 112">
                <a:extLst>
                  <a:ext uri="{FF2B5EF4-FFF2-40B4-BE49-F238E27FC236}">
                    <a16:creationId xmlns:a16="http://schemas.microsoft.com/office/drawing/2014/main" id="{6FFAB6DE-8EF9-40C4-BC27-0B3BD5DC62F9}"/>
                  </a:ext>
                </a:extLst>
              </p:cNvPr>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8" name="Freeform 113">
                <a:extLst>
                  <a:ext uri="{FF2B5EF4-FFF2-40B4-BE49-F238E27FC236}">
                    <a16:creationId xmlns:a16="http://schemas.microsoft.com/office/drawing/2014/main" id="{87AAD433-ABCF-498A-9BF5-6DC0C9C821E0}"/>
                  </a:ext>
                </a:extLst>
              </p:cNvPr>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29" name="Freeform 114">
                <a:extLst>
                  <a:ext uri="{FF2B5EF4-FFF2-40B4-BE49-F238E27FC236}">
                    <a16:creationId xmlns:a16="http://schemas.microsoft.com/office/drawing/2014/main" id="{FC0AE632-5965-4596-8F85-7EFF2AF2CCB7}"/>
                  </a:ext>
                </a:extLst>
              </p:cNvPr>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0" name="Freeform 115">
                <a:extLst>
                  <a:ext uri="{FF2B5EF4-FFF2-40B4-BE49-F238E27FC236}">
                    <a16:creationId xmlns:a16="http://schemas.microsoft.com/office/drawing/2014/main" id="{3861087A-CC38-4635-9F86-3509E27E0442}"/>
                  </a:ext>
                </a:extLst>
              </p:cNvPr>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1" name="Freeform 119">
                <a:extLst>
                  <a:ext uri="{FF2B5EF4-FFF2-40B4-BE49-F238E27FC236}">
                    <a16:creationId xmlns:a16="http://schemas.microsoft.com/office/drawing/2014/main" id="{D11C953B-8ED3-48DA-BEBB-5F3D3D98954E}"/>
                  </a:ext>
                </a:extLst>
              </p:cNvPr>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2" name="Freeform 120">
                <a:extLst>
                  <a:ext uri="{FF2B5EF4-FFF2-40B4-BE49-F238E27FC236}">
                    <a16:creationId xmlns:a16="http://schemas.microsoft.com/office/drawing/2014/main" id="{B35DA12C-7BBC-4A63-B66F-242ECF61191E}"/>
                  </a:ext>
                </a:extLst>
              </p:cNvPr>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3" name="Freeform 121">
                <a:extLst>
                  <a:ext uri="{FF2B5EF4-FFF2-40B4-BE49-F238E27FC236}">
                    <a16:creationId xmlns:a16="http://schemas.microsoft.com/office/drawing/2014/main" id="{C3EC1DBF-693D-445E-806E-CD0B2952CA2F}"/>
                  </a:ext>
                </a:extLst>
              </p:cNvPr>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4" name="Freeform 122">
                <a:extLst>
                  <a:ext uri="{FF2B5EF4-FFF2-40B4-BE49-F238E27FC236}">
                    <a16:creationId xmlns:a16="http://schemas.microsoft.com/office/drawing/2014/main" id="{36E57684-6BA2-4B0C-B1AB-53FEC8D97819}"/>
                  </a:ext>
                </a:extLst>
              </p:cNvPr>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5" name="Freeform 123">
                <a:extLst>
                  <a:ext uri="{FF2B5EF4-FFF2-40B4-BE49-F238E27FC236}">
                    <a16:creationId xmlns:a16="http://schemas.microsoft.com/office/drawing/2014/main" id="{4948ABB9-9511-4590-8569-F2B0ECC4DDB3}"/>
                  </a:ext>
                </a:extLst>
              </p:cNvPr>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6" name="Freeform 124">
                <a:extLst>
                  <a:ext uri="{FF2B5EF4-FFF2-40B4-BE49-F238E27FC236}">
                    <a16:creationId xmlns:a16="http://schemas.microsoft.com/office/drawing/2014/main" id="{ACC81AAA-EB8C-4AE0-AB33-BBD22154A1BC}"/>
                  </a:ext>
                </a:extLst>
              </p:cNvPr>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7" name="Freeform 125">
                <a:extLst>
                  <a:ext uri="{FF2B5EF4-FFF2-40B4-BE49-F238E27FC236}">
                    <a16:creationId xmlns:a16="http://schemas.microsoft.com/office/drawing/2014/main" id="{97FE7C47-A99F-4520-A44C-1A403D5A34D7}"/>
                  </a:ext>
                </a:extLst>
              </p:cNvPr>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8" name="Freeform 126">
                <a:extLst>
                  <a:ext uri="{FF2B5EF4-FFF2-40B4-BE49-F238E27FC236}">
                    <a16:creationId xmlns:a16="http://schemas.microsoft.com/office/drawing/2014/main" id="{B4C3B159-0257-406A-B11A-A6DB3ED11D1A}"/>
                  </a:ext>
                </a:extLst>
              </p:cNvPr>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39" name="Freeform 127">
                <a:extLst>
                  <a:ext uri="{FF2B5EF4-FFF2-40B4-BE49-F238E27FC236}">
                    <a16:creationId xmlns:a16="http://schemas.microsoft.com/office/drawing/2014/main" id="{25619095-0F10-4893-B0D7-FBE8DE4391C4}"/>
                  </a:ext>
                </a:extLst>
              </p:cNvPr>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0" name="Freeform 128">
                <a:extLst>
                  <a:ext uri="{FF2B5EF4-FFF2-40B4-BE49-F238E27FC236}">
                    <a16:creationId xmlns:a16="http://schemas.microsoft.com/office/drawing/2014/main" id="{F010AB41-616D-4333-A8F6-5A0873EF50CB}"/>
                  </a:ext>
                </a:extLst>
              </p:cNvPr>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1" name="Freeform 129">
                <a:extLst>
                  <a:ext uri="{FF2B5EF4-FFF2-40B4-BE49-F238E27FC236}">
                    <a16:creationId xmlns:a16="http://schemas.microsoft.com/office/drawing/2014/main" id="{CC29F608-4BC1-4421-A0C6-75E2B4BB2766}"/>
                  </a:ext>
                </a:extLst>
              </p:cNvPr>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2" name="Freeform 130">
                <a:extLst>
                  <a:ext uri="{FF2B5EF4-FFF2-40B4-BE49-F238E27FC236}">
                    <a16:creationId xmlns:a16="http://schemas.microsoft.com/office/drawing/2014/main" id="{FDA277A6-C7E7-4C43-81A8-F6C65AD5A915}"/>
                  </a:ext>
                </a:extLst>
              </p:cNvPr>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3" name="Freeform 131">
                <a:extLst>
                  <a:ext uri="{FF2B5EF4-FFF2-40B4-BE49-F238E27FC236}">
                    <a16:creationId xmlns:a16="http://schemas.microsoft.com/office/drawing/2014/main" id="{4620D1C7-22A1-4E7E-95A8-B0F20EB457E7}"/>
                  </a:ext>
                </a:extLst>
              </p:cNvPr>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4" name="Freeform 132">
                <a:extLst>
                  <a:ext uri="{FF2B5EF4-FFF2-40B4-BE49-F238E27FC236}">
                    <a16:creationId xmlns:a16="http://schemas.microsoft.com/office/drawing/2014/main" id="{A9C51B08-6F81-4067-9AE8-5D4A75F22654}"/>
                  </a:ext>
                </a:extLst>
              </p:cNvPr>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5" name="Freeform 133">
                <a:extLst>
                  <a:ext uri="{FF2B5EF4-FFF2-40B4-BE49-F238E27FC236}">
                    <a16:creationId xmlns:a16="http://schemas.microsoft.com/office/drawing/2014/main" id="{8C7A5FF6-22CB-4B64-88EA-566E053678F2}"/>
                  </a:ext>
                </a:extLst>
              </p:cNvPr>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6" name="Freeform 134">
                <a:extLst>
                  <a:ext uri="{FF2B5EF4-FFF2-40B4-BE49-F238E27FC236}">
                    <a16:creationId xmlns:a16="http://schemas.microsoft.com/office/drawing/2014/main" id="{DF53070C-9B7B-4EEA-9849-85F39179E05A}"/>
                  </a:ext>
                </a:extLst>
              </p:cNvPr>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7" name="Freeform 135">
                <a:extLst>
                  <a:ext uri="{FF2B5EF4-FFF2-40B4-BE49-F238E27FC236}">
                    <a16:creationId xmlns:a16="http://schemas.microsoft.com/office/drawing/2014/main" id="{EED1B243-6D60-4C82-8BFA-8C0CA62D8935}"/>
                  </a:ext>
                </a:extLst>
              </p:cNvPr>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8" name="Freeform 136">
                <a:extLst>
                  <a:ext uri="{FF2B5EF4-FFF2-40B4-BE49-F238E27FC236}">
                    <a16:creationId xmlns:a16="http://schemas.microsoft.com/office/drawing/2014/main" id="{D8930F68-1DD5-40CF-8785-C06697E2095B}"/>
                  </a:ext>
                </a:extLst>
              </p:cNvPr>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49" name="Freeform 137">
                <a:extLst>
                  <a:ext uri="{FF2B5EF4-FFF2-40B4-BE49-F238E27FC236}">
                    <a16:creationId xmlns:a16="http://schemas.microsoft.com/office/drawing/2014/main" id="{8D9F3C97-A430-485A-9BBF-12ABAECE5986}"/>
                  </a:ext>
                </a:extLst>
              </p:cNvPr>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0" name="Freeform 138">
                <a:extLst>
                  <a:ext uri="{FF2B5EF4-FFF2-40B4-BE49-F238E27FC236}">
                    <a16:creationId xmlns:a16="http://schemas.microsoft.com/office/drawing/2014/main" id="{F1864BAE-AFC7-468C-94E6-6205AB0C5B8F}"/>
                  </a:ext>
                </a:extLst>
              </p:cNvPr>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1" name="Freeform 139">
                <a:extLst>
                  <a:ext uri="{FF2B5EF4-FFF2-40B4-BE49-F238E27FC236}">
                    <a16:creationId xmlns:a16="http://schemas.microsoft.com/office/drawing/2014/main" id="{DCCE6517-9C8D-4C36-9195-936EE0BCAB22}"/>
                  </a:ext>
                </a:extLst>
              </p:cNvPr>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2" name="Freeform 140">
                <a:extLst>
                  <a:ext uri="{FF2B5EF4-FFF2-40B4-BE49-F238E27FC236}">
                    <a16:creationId xmlns:a16="http://schemas.microsoft.com/office/drawing/2014/main" id="{4AFC2F42-3B28-4881-9E51-5B42D40B8172}"/>
                  </a:ext>
                </a:extLst>
              </p:cNvPr>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3" name="Freeform 141">
                <a:extLst>
                  <a:ext uri="{FF2B5EF4-FFF2-40B4-BE49-F238E27FC236}">
                    <a16:creationId xmlns:a16="http://schemas.microsoft.com/office/drawing/2014/main" id="{89E4586F-C032-44AC-999A-058DCC0A7702}"/>
                  </a:ext>
                </a:extLst>
              </p:cNvPr>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4" name="Freeform 142">
                <a:extLst>
                  <a:ext uri="{FF2B5EF4-FFF2-40B4-BE49-F238E27FC236}">
                    <a16:creationId xmlns:a16="http://schemas.microsoft.com/office/drawing/2014/main" id="{91C4104B-5E29-49B5-835F-4586246A9435}"/>
                  </a:ext>
                </a:extLst>
              </p:cNvPr>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5" name="Freeform 143">
                <a:extLst>
                  <a:ext uri="{FF2B5EF4-FFF2-40B4-BE49-F238E27FC236}">
                    <a16:creationId xmlns:a16="http://schemas.microsoft.com/office/drawing/2014/main" id="{4050234E-72E6-448E-BB95-637BBDA5C41A}"/>
                  </a:ext>
                </a:extLst>
              </p:cNvPr>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6" name="Freeform 144">
                <a:extLst>
                  <a:ext uri="{FF2B5EF4-FFF2-40B4-BE49-F238E27FC236}">
                    <a16:creationId xmlns:a16="http://schemas.microsoft.com/office/drawing/2014/main" id="{1F5E419B-4EE2-4830-8FDF-76AB623D14C1}"/>
                  </a:ext>
                </a:extLst>
              </p:cNvPr>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7" name="Freeform 145">
                <a:extLst>
                  <a:ext uri="{FF2B5EF4-FFF2-40B4-BE49-F238E27FC236}">
                    <a16:creationId xmlns:a16="http://schemas.microsoft.com/office/drawing/2014/main" id="{81BBBCE0-0F28-452C-BED1-3B8334A0EB9F}"/>
                  </a:ext>
                </a:extLst>
              </p:cNvPr>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8" name="Freeform 146">
                <a:extLst>
                  <a:ext uri="{FF2B5EF4-FFF2-40B4-BE49-F238E27FC236}">
                    <a16:creationId xmlns:a16="http://schemas.microsoft.com/office/drawing/2014/main" id="{1308E4F8-0FCB-4C9A-A4EF-899D36C4BB9D}"/>
                  </a:ext>
                </a:extLst>
              </p:cNvPr>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59" name="Freeform 147">
                <a:extLst>
                  <a:ext uri="{FF2B5EF4-FFF2-40B4-BE49-F238E27FC236}">
                    <a16:creationId xmlns:a16="http://schemas.microsoft.com/office/drawing/2014/main" id="{83273553-89EB-46C9-A247-32E1ECD6DF97}"/>
                  </a:ext>
                </a:extLst>
              </p:cNvPr>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0" name="Freeform 148">
                <a:extLst>
                  <a:ext uri="{FF2B5EF4-FFF2-40B4-BE49-F238E27FC236}">
                    <a16:creationId xmlns:a16="http://schemas.microsoft.com/office/drawing/2014/main" id="{498F41AA-C156-4F1C-84FD-2AFE595E3DA4}"/>
                  </a:ext>
                </a:extLst>
              </p:cNvPr>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1" name="Freeform 149">
                <a:extLst>
                  <a:ext uri="{FF2B5EF4-FFF2-40B4-BE49-F238E27FC236}">
                    <a16:creationId xmlns:a16="http://schemas.microsoft.com/office/drawing/2014/main" id="{82170F07-A3D8-4A26-8B41-0EDF87DCB8B7}"/>
                  </a:ext>
                </a:extLst>
              </p:cNvPr>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2" name="Freeform 150">
                <a:extLst>
                  <a:ext uri="{FF2B5EF4-FFF2-40B4-BE49-F238E27FC236}">
                    <a16:creationId xmlns:a16="http://schemas.microsoft.com/office/drawing/2014/main" id="{9CE4A3C8-427C-4838-A9F7-F5EB61520C40}"/>
                  </a:ext>
                </a:extLst>
              </p:cNvPr>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3" name="Freeform 151">
                <a:extLst>
                  <a:ext uri="{FF2B5EF4-FFF2-40B4-BE49-F238E27FC236}">
                    <a16:creationId xmlns:a16="http://schemas.microsoft.com/office/drawing/2014/main" id="{10562A60-AF39-4D54-9A84-83461039F9D4}"/>
                  </a:ext>
                </a:extLst>
              </p:cNvPr>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4" name="Freeform 152">
                <a:extLst>
                  <a:ext uri="{FF2B5EF4-FFF2-40B4-BE49-F238E27FC236}">
                    <a16:creationId xmlns:a16="http://schemas.microsoft.com/office/drawing/2014/main" id="{9B4EBBA2-0EBE-48B5-9FD7-E568ACE48342}"/>
                  </a:ext>
                </a:extLst>
              </p:cNvPr>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5" name="Freeform 153">
                <a:extLst>
                  <a:ext uri="{FF2B5EF4-FFF2-40B4-BE49-F238E27FC236}">
                    <a16:creationId xmlns:a16="http://schemas.microsoft.com/office/drawing/2014/main" id="{8D404990-92E4-4F52-862A-B492BEF6E3FF}"/>
                  </a:ext>
                </a:extLst>
              </p:cNvPr>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6" name="Freeform 154">
                <a:extLst>
                  <a:ext uri="{FF2B5EF4-FFF2-40B4-BE49-F238E27FC236}">
                    <a16:creationId xmlns:a16="http://schemas.microsoft.com/office/drawing/2014/main" id="{8D8CF1C5-EE35-4E24-B7A5-0762D8C2FE29}"/>
                  </a:ext>
                </a:extLst>
              </p:cNvPr>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7" name="Freeform 155">
                <a:extLst>
                  <a:ext uri="{FF2B5EF4-FFF2-40B4-BE49-F238E27FC236}">
                    <a16:creationId xmlns:a16="http://schemas.microsoft.com/office/drawing/2014/main" id="{E9F439F8-B447-421A-AC74-B58601FE240C}"/>
                  </a:ext>
                </a:extLst>
              </p:cNvPr>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8" name="Freeform 156">
                <a:extLst>
                  <a:ext uri="{FF2B5EF4-FFF2-40B4-BE49-F238E27FC236}">
                    <a16:creationId xmlns:a16="http://schemas.microsoft.com/office/drawing/2014/main" id="{99C8694F-75CC-4C53-8F4F-0E082AD83609}"/>
                  </a:ext>
                </a:extLst>
              </p:cNvPr>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69" name="Freeform 157">
                <a:extLst>
                  <a:ext uri="{FF2B5EF4-FFF2-40B4-BE49-F238E27FC236}">
                    <a16:creationId xmlns:a16="http://schemas.microsoft.com/office/drawing/2014/main" id="{2253E6F8-8703-48C0-BC80-BC38EED6BC47}"/>
                  </a:ext>
                </a:extLst>
              </p:cNvPr>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0" name="Freeform 158">
                <a:extLst>
                  <a:ext uri="{FF2B5EF4-FFF2-40B4-BE49-F238E27FC236}">
                    <a16:creationId xmlns:a16="http://schemas.microsoft.com/office/drawing/2014/main" id="{13287720-013F-4927-9642-5078547443B1}"/>
                  </a:ext>
                </a:extLst>
              </p:cNvPr>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1" name="Freeform 159">
                <a:extLst>
                  <a:ext uri="{FF2B5EF4-FFF2-40B4-BE49-F238E27FC236}">
                    <a16:creationId xmlns:a16="http://schemas.microsoft.com/office/drawing/2014/main" id="{4FA1463D-3D8D-4156-A639-BAC3EA5DC369}"/>
                  </a:ext>
                </a:extLst>
              </p:cNvPr>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2" name="Freeform 160">
                <a:extLst>
                  <a:ext uri="{FF2B5EF4-FFF2-40B4-BE49-F238E27FC236}">
                    <a16:creationId xmlns:a16="http://schemas.microsoft.com/office/drawing/2014/main" id="{838CEE7A-5D58-47BE-82C7-A31E4FF281E3}"/>
                  </a:ext>
                </a:extLst>
              </p:cNvPr>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3" name="Freeform 161">
                <a:extLst>
                  <a:ext uri="{FF2B5EF4-FFF2-40B4-BE49-F238E27FC236}">
                    <a16:creationId xmlns:a16="http://schemas.microsoft.com/office/drawing/2014/main" id="{2380FE9C-B56D-40CE-B4E6-006BF23FD255}"/>
                  </a:ext>
                </a:extLst>
              </p:cNvPr>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4" name="Freeform 162">
                <a:extLst>
                  <a:ext uri="{FF2B5EF4-FFF2-40B4-BE49-F238E27FC236}">
                    <a16:creationId xmlns:a16="http://schemas.microsoft.com/office/drawing/2014/main" id="{627E0CB0-E0DE-4810-9328-E230C335EA40}"/>
                  </a:ext>
                </a:extLst>
              </p:cNvPr>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5" name="Freeform 164">
                <a:extLst>
                  <a:ext uri="{FF2B5EF4-FFF2-40B4-BE49-F238E27FC236}">
                    <a16:creationId xmlns:a16="http://schemas.microsoft.com/office/drawing/2014/main" id="{F1D9E8DF-0FAD-4620-826E-5212E04AD8FB}"/>
                  </a:ext>
                </a:extLst>
              </p:cNvPr>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6" name="Freeform 165">
                <a:extLst>
                  <a:ext uri="{FF2B5EF4-FFF2-40B4-BE49-F238E27FC236}">
                    <a16:creationId xmlns:a16="http://schemas.microsoft.com/office/drawing/2014/main" id="{CC833131-ABA7-4C7C-AD1F-568D6A3BA493}"/>
                  </a:ext>
                </a:extLst>
              </p:cNvPr>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7" name="Freeform 166">
                <a:extLst>
                  <a:ext uri="{FF2B5EF4-FFF2-40B4-BE49-F238E27FC236}">
                    <a16:creationId xmlns:a16="http://schemas.microsoft.com/office/drawing/2014/main" id="{3C6A8871-92CC-4116-A1B0-043232468F19}"/>
                  </a:ext>
                </a:extLst>
              </p:cNvPr>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8" name="Freeform 167">
                <a:extLst>
                  <a:ext uri="{FF2B5EF4-FFF2-40B4-BE49-F238E27FC236}">
                    <a16:creationId xmlns:a16="http://schemas.microsoft.com/office/drawing/2014/main" id="{0EEACE2F-6357-4777-88A4-71DBBD59E76E}"/>
                  </a:ext>
                </a:extLst>
              </p:cNvPr>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79" name="Freeform 168">
                <a:extLst>
                  <a:ext uri="{FF2B5EF4-FFF2-40B4-BE49-F238E27FC236}">
                    <a16:creationId xmlns:a16="http://schemas.microsoft.com/office/drawing/2014/main" id="{2D17E737-B2E5-4503-BEFE-21F2758CA2BF}"/>
                  </a:ext>
                </a:extLst>
              </p:cNvPr>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0" name="Freeform 169">
                <a:extLst>
                  <a:ext uri="{FF2B5EF4-FFF2-40B4-BE49-F238E27FC236}">
                    <a16:creationId xmlns:a16="http://schemas.microsoft.com/office/drawing/2014/main" id="{2873EA16-E4D9-46FF-A5A9-09124FFBB615}"/>
                  </a:ext>
                </a:extLst>
              </p:cNvPr>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1" name="Freeform 170">
                <a:extLst>
                  <a:ext uri="{FF2B5EF4-FFF2-40B4-BE49-F238E27FC236}">
                    <a16:creationId xmlns:a16="http://schemas.microsoft.com/office/drawing/2014/main" id="{F0EC5ED2-699B-4F98-8782-C29A8E92BCDC}"/>
                  </a:ext>
                </a:extLst>
              </p:cNvPr>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sp>
            <p:nvSpPr>
              <p:cNvPr id="82" name="Freeform 171">
                <a:extLst>
                  <a:ext uri="{FF2B5EF4-FFF2-40B4-BE49-F238E27FC236}">
                    <a16:creationId xmlns:a16="http://schemas.microsoft.com/office/drawing/2014/main" id="{6662B52C-4712-4323-ACAA-CCE39800F80B}"/>
                  </a:ext>
                </a:extLst>
              </p:cNvPr>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609585" hangingPunct="1">
                  <a:lnSpc>
                    <a:spcPct val="100000"/>
                  </a:lnSpc>
                  <a:defRPr/>
                </a:pPr>
                <a:endParaRPr lang="en-US" sz="1333" i="0" dirty="0">
                  <a:solidFill>
                    <a:prstClr val="black"/>
                  </a:solidFill>
                  <a:latin typeface="Arial" panose="020B0604020202020204" pitchFamily="34" charset="0"/>
                  <a:ea typeface="Arial" charset="0"/>
                  <a:cs typeface="Arial" panose="020B0604020202020204" pitchFamily="34" charset="0"/>
                </a:endParaRPr>
              </a:p>
            </p:txBody>
          </p:sp>
        </p:grpSp>
      </p:grpSp>
      <p:sp>
        <p:nvSpPr>
          <p:cNvPr id="6" name="Text Placeholder 5">
            <a:extLst>
              <a:ext uri="{FF2B5EF4-FFF2-40B4-BE49-F238E27FC236}">
                <a16:creationId xmlns:a16="http://schemas.microsoft.com/office/drawing/2014/main" id="{770BFC9B-4D65-4457-91A8-3536DFB49A25}"/>
              </a:ext>
            </a:extLst>
          </p:cNvPr>
          <p:cNvSpPr>
            <a:spLocks noGrp="1"/>
          </p:cNvSpPr>
          <p:nvPr>
            <p:ph type="body" sz="quarter" idx="13"/>
          </p:nvPr>
        </p:nvSpPr>
        <p:spPr>
          <a:xfrm>
            <a:off x="227013" y="122713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4" name="Text Placeholder 5">
            <a:extLst>
              <a:ext uri="{FF2B5EF4-FFF2-40B4-BE49-F238E27FC236}">
                <a16:creationId xmlns:a16="http://schemas.microsoft.com/office/drawing/2014/main" id="{EEDC2475-C565-4C54-97C2-83F807EAA8E8}"/>
              </a:ext>
            </a:extLst>
          </p:cNvPr>
          <p:cNvSpPr>
            <a:spLocks noGrp="1"/>
          </p:cNvSpPr>
          <p:nvPr>
            <p:ph type="body" sz="quarter" idx="14"/>
          </p:nvPr>
        </p:nvSpPr>
        <p:spPr>
          <a:xfrm>
            <a:off x="4987792" y="122713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5" name="Text Placeholder 5">
            <a:extLst>
              <a:ext uri="{FF2B5EF4-FFF2-40B4-BE49-F238E27FC236}">
                <a16:creationId xmlns:a16="http://schemas.microsoft.com/office/drawing/2014/main" id="{D45C3DFB-6485-4A3A-AD29-4254A80C88A2}"/>
              </a:ext>
            </a:extLst>
          </p:cNvPr>
          <p:cNvSpPr>
            <a:spLocks noGrp="1"/>
          </p:cNvSpPr>
          <p:nvPr>
            <p:ph type="body" sz="quarter" idx="15"/>
          </p:nvPr>
        </p:nvSpPr>
        <p:spPr>
          <a:xfrm>
            <a:off x="227013" y="277866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6" name="Text Placeholder 5">
            <a:extLst>
              <a:ext uri="{FF2B5EF4-FFF2-40B4-BE49-F238E27FC236}">
                <a16:creationId xmlns:a16="http://schemas.microsoft.com/office/drawing/2014/main" id="{6FD226D4-BE61-49FB-A324-61F32BF1335E}"/>
              </a:ext>
            </a:extLst>
          </p:cNvPr>
          <p:cNvSpPr>
            <a:spLocks noGrp="1"/>
          </p:cNvSpPr>
          <p:nvPr>
            <p:ph type="body" sz="quarter" idx="16"/>
          </p:nvPr>
        </p:nvSpPr>
        <p:spPr>
          <a:xfrm>
            <a:off x="4987792" y="277866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7" name="Text Placeholder 5">
            <a:extLst>
              <a:ext uri="{FF2B5EF4-FFF2-40B4-BE49-F238E27FC236}">
                <a16:creationId xmlns:a16="http://schemas.microsoft.com/office/drawing/2014/main" id="{B13CFE4C-D0C1-4103-A33F-5750369132A6}"/>
              </a:ext>
            </a:extLst>
          </p:cNvPr>
          <p:cNvSpPr>
            <a:spLocks noGrp="1"/>
          </p:cNvSpPr>
          <p:nvPr>
            <p:ph type="body" sz="quarter" idx="17"/>
          </p:nvPr>
        </p:nvSpPr>
        <p:spPr>
          <a:xfrm>
            <a:off x="227013" y="433019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8" name="Text Placeholder 5">
            <a:extLst>
              <a:ext uri="{FF2B5EF4-FFF2-40B4-BE49-F238E27FC236}">
                <a16:creationId xmlns:a16="http://schemas.microsoft.com/office/drawing/2014/main" id="{6E489A5E-0B11-43FA-A2CD-4A7D6DC5EDA2}"/>
              </a:ext>
            </a:extLst>
          </p:cNvPr>
          <p:cNvSpPr>
            <a:spLocks noGrp="1"/>
          </p:cNvSpPr>
          <p:nvPr>
            <p:ph type="body" sz="quarter" idx="18"/>
          </p:nvPr>
        </p:nvSpPr>
        <p:spPr>
          <a:xfrm>
            <a:off x="4987792" y="4330198"/>
            <a:ext cx="2636837" cy="847725"/>
          </a:xfrm>
        </p:spPr>
        <p:txBody>
          <a:bodyPr/>
          <a:lstStyle>
            <a:lvl1pPr marL="0" indent="0">
              <a:buNone/>
              <a:defRPr sz="1400" b="1" cap="all" baseline="0"/>
            </a:lvl1pPr>
            <a:lvl2pPr marL="0" indent="0">
              <a:lnSpc>
                <a:spcPct val="125000"/>
              </a:lnSpc>
              <a:buNone/>
              <a:defRPr sz="1100"/>
            </a:lvl2pPr>
            <a:lvl3pPr marL="182563" indent="-182563">
              <a:lnSpc>
                <a:spcPct val="125000"/>
              </a:lnSpc>
              <a:buFont typeface="Arial" panose="020B0604020202020204" pitchFamily="34" charset="0"/>
              <a:buChar char="•"/>
              <a:defRPr sz="1100"/>
            </a:lvl3pPr>
            <a:lvl4pPr marL="360363" indent="-176213">
              <a:lnSpc>
                <a:spcPct val="125000"/>
              </a:lnSpc>
              <a:buFont typeface="Arial" panose="020B0604020202020204" pitchFamily="34" charset="0"/>
              <a:buChar char="•"/>
              <a:defRPr sz="1100"/>
            </a:lvl4pPr>
            <a:lvl5pPr marL="536575" indent="-176213">
              <a:lnSpc>
                <a:spcPct val="125000"/>
              </a:lnSpc>
              <a:buFont typeface="Arial" panose="020B0604020202020204" pitchFamily="34" charset="0"/>
              <a:buChar cha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9" name="Espace réservé du texte 2">
            <a:extLst>
              <a:ext uri="{FF2B5EF4-FFF2-40B4-BE49-F238E27FC236}">
                <a16:creationId xmlns:a16="http://schemas.microsoft.com/office/drawing/2014/main" id="{62B7012F-E062-4638-AAE5-3A4E6E6EAF38}"/>
              </a:ext>
            </a:extLst>
          </p:cNvPr>
          <p:cNvSpPr>
            <a:spLocks noGrp="1"/>
          </p:cNvSpPr>
          <p:nvPr>
            <p:ph idx="19" hasCustomPrompt="1"/>
          </p:nvPr>
        </p:nvSpPr>
        <p:spPr>
          <a:xfrm>
            <a:off x="9493601" y="1308936"/>
            <a:ext cx="2336799" cy="710363"/>
          </a:xfrm>
          <a:prstGeom prst="rect">
            <a:avLst/>
          </a:prstGeom>
        </p:spPr>
        <p:txBody>
          <a:bodyPr vert="horz" lIns="91440" tIns="360000" rIns="91440" bIns="0" rtlCol="0" anchor="ctr" anchorCtr="0">
            <a:normAutofit/>
          </a:bodyPr>
          <a:lstStyle>
            <a:lvl1pPr marL="0" indent="0" algn="ctr">
              <a:lnSpc>
                <a:spcPts val="1420"/>
              </a:lnSpc>
              <a:buNone/>
              <a:defRPr sz="5400" b="1" baseline="0">
                <a:solidFill>
                  <a:schemeClr val="bg1"/>
                </a:solidFill>
                <a:latin typeface="Arial" panose="020B0604020202020204" pitchFamily="34" charset="0"/>
                <a:cs typeface="Arial" panose="020B0604020202020204" pitchFamily="34" charset="0"/>
              </a:defRPr>
            </a:lvl1pPr>
          </a:lstStyle>
          <a:p>
            <a:r>
              <a:rPr lang="fr-FR"/>
              <a:t>XX %</a:t>
            </a:r>
          </a:p>
        </p:txBody>
      </p:sp>
      <p:sp>
        <p:nvSpPr>
          <p:cNvPr id="190" name="Espace réservé du texte 2">
            <a:extLst>
              <a:ext uri="{FF2B5EF4-FFF2-40B4-BE49-F238E27FC236}">
                <a16:creationId xmlns:a16="http://schemas.microsoft.com/office/drawing/2014/main" id="{43FE7A84-E8E7-4EA5-8F9D-A5195EB20B4E}"/>
              </a:ext>
            </a:extLst>
          </p:cNvPr>
          <p:cNvSpPr>
            <a:spLocks noGrp="1"/>
          </p:cNvSpPr>
          <p:nvPr>
            <p:ph idx="20" hasCustomPrompt="1"/>
          </p:nvPr>
        </p:nvSpPr>
        <p:spPr>
          <a:xfrm>
            <a:off x="9493601" y="4020953"/>
            <a:ext cx="2336799" cy="710363"/>
          </a:xfrm>
          <a:prstGeom prst="rect">
            <a:avLst/>
          </a:prstGeom>
        </p:spPr>
        <p:txBody>
          <a:bodyPr vert="horz" lIns="91440" tIns="360000" rIns="91440" bIns="0" rtlCol="0" anchor="ctr" anchorCtr="0">
            <a:normAutofit/>
          </a:bodyPr>
          <a:lstStyle>
            <a:lvl1pPr marL="0" indent="0" algn="ctr">
              <a:lnSpc>
                <a:spcPts val="1420"/>
              </a:lnSpc>
              <a:buNone/>
              <a:defRPr sz="5400" b="1" baseline="0">
                <a:solidFill>
                  <a:schemeClr val="bg1"/>
                </a:solidFill>
                <a:latin typeface="Arial" panose="020B0604020202020204" pitchFamily="34" charset="0"/>
                <a:cs typeface="Arial" panose="020B0604020202020204" pitchFamily="34" charset="0"/>
              </a:defRPr>
            </a:lvl1pPr>
          </a:lstStyle>
          <a:p>
            <a:r>
              <a:rPr lang="fr-FR"/>
              <a:t>XX %</a:t>
            </a:r>
          </a:p>
        </p:txBody>
      </p:sp>
      <p:sp>
        <p:nvSpPr>
          <p:cNvPr id="194" name="Text Placeholder 193">
            <a:extLst>
              <a:ext uri="{FF2B5EF4-FFF2-40B4-BE49-F238E27FC236}">
                <a16:creationId xmlns:a16="http://schemas.microsoft.com/office/drawing/2014/main" id="{FB3A01F1-AA85-4013-8B83-11DEDBFCEAEA}"/>
              </a:ext>
            </a:extLst>
          </p:cNvPr>
          <p:cNvSpPr>
            <a:spLocks noGrp="1"/>
          </p:cNvSpPr>
          <p:nvPr>
            <p:ph type="body" sz="quarter" idx="21"/>
          </p:nvPr>
        </p:nvSpPr>
        <p:spPr>
          <a:xfrm>
            <a:off x="9493600" y="2043113"/>
            <a:ext cx="2336800" cy="468312"/>
          </a:xfrm>
        </p:spPr>
        <p:txBody>
          <a:bodyPr>
            <a:noAutofit/>
          </a:bodyPr>
          <a:lstStyle>
            <a:lvl1pPr marL="0" indent="0" algn="ctr">
              <a:buNone/>
              <a:defRPr sz="1100" baseline="0">
                <a:solidFill>
                  <a:schemeClr val="bg1"/>
                </a:solidFill>
              </a:defRPr>
            </a:lvl1pPr>
            <a:lvl2pPr marL="179387" indent="0" algn="ctr">
              <a:buNone/>
              <a:defRPr sz="1100" baseline="0">
                <a:solidFill>
                  <a:schemeClr val="bg1"/>
                </a:solidFill>
              </a:defRPr>
            </a:lvl2pPr>
            <a:lvl3pPr marL="358775" indent="0" algn="ctr">
              <a:buNone/>
              <a:defRPr sz="1050" baseline="0">
                <a:solidFill>
                  <a:schemeClr val="bg1"/>
                </a:solidFill>
              </a:defRPr>
            </a:lvl3pPr>
            <a:lvl4pPr marL="538162" indent="0" algn="ctr">
              <a:buNone/>
              <a:defRPr sz="1050" baseline="0">
                <a:solidFill>
                  <a:schemeClr val="bg1"/>
                </a:solidFill>
              </a:defRPr>
            </a:lvl4pPr>
            <a:lvl5pPr marL="717550" indent="0" algn="ctr">
              <a:buNone/>
              <a:defRPr sz="1050" baseline="0">
                <a:solidFill>
                  <a:schemeClr val="bg1"/>
                </a:solidFill>
              </a:defRPr>
            </a:lvl5pPr>
          </a:lstStyle>
          <a:p>
            <a:pPr lvl="0"/>
            <a:r>
              <a:rPr lang="en-US"/>
              <a:t>Edit Master text styles</a:t>
            </a:r>
          </a:p>
        </p:txBody>
      </p:sp>
      <p:sp>
        <p:nvSpPr>
          <p:cNvPr id="195" name="Text Placeholder 193">
            <a:extLst>
              <a:ext uri="{FF2B5EF4-FFF2-40B4-BE49-F238E27FC236}">
                <a16:creationId xmlns:a16="http://schemas.microsoft.com/office/drawing/2014/main" id="{7C98DCAB-0A3B-4407-8EBF-A432649081A7}"/>
              </a:ext>
            </a:extLst>
          </p:cNvPr>
          <p:cNvSpPr>
            <a:spLocks noGrp="1"/>
          </p:cNvSpPr>
          <p:nvPr>
            <p:ph type="body" sz="quarter" idx="22"/>
          </p:nvPr>
        </p:nvSpPr>
        <p:spPr>
          <a:xfrm>
            <a:off x="9493600" y="4762719"/>
            <a:ext cx="2336800" cy="468312"/>
          </a:xfrm>
        </p:spPr>
        <p:txBody>
          <a:bodyPr>
            <a:noAutofit/>
          </a:bodyPr>
          <a:lstStyle>
            <a:lvl1pPr marL="0" indent="0" algn="ctr">
              <a:buNone/>
              <a:defRPr sz="1100" baseline="0">
                <a:solidFill>
                  <a:schemeClr val="bg1"/>
                </a:solidFill>
              </a:defRPr>
            </a:lvl1pPr>
            <a:lvl2pPr marL="179387" indent="0" algn="ctr">
              <a:buNone/>
              <a:defRPr sz="1100" baseline="0">
                <a:solidFill>
                  <a:schemeClr val="bg1"/>
                </a:solidFill>
              </a:defRPr>
            </a:lvl2pPr>
            <a:lvl3pPr marL="358775" indent="0" algn="ctr">
              <a:buNone/>
              <a:defRPr sz="1050" baseline="0">
                <a:solidFill>
                  <a:schemeClr val="bg1"/>
                </a:solidFill>
              </a:defRPr>
            </a:lvl3pPr>
            <a:lvl4pPr marL="538162" indent="0" algn="ctr">
              <a:buNone/>
              <a:defRPr sz="1050" baseline="0">
                <a:solidFill>
                  <a:schemeClr val="bg1"/>
                </a:solidFill>
              </a:defRPr>
            </a:lvl4pPr>
            <a:lvl5pPr marL="717550" indent="0" algn="ctr">
              <a:buNone/>
              <a:defRPr sz="1050" baseline="0">
                <a:solidFill>
                  <a:schemeClr val="bg1"/>
                </a:solidFill>
              </a:defRPr>
            </a:lvl5pPr>
          </a:lstStyle>
          <a:p>
            <a:pPr lvl="0"/>
            <a:r>
              <a:rPr lang="en-US"/>
              <a:t>Edit Master text styles</a:t>
            </a:r>
          </a:p>
        </p:txBody>
      </p:sp>
      <p:sp>
        <p:nvSpPr>
          <p:cNvPr id="7" name="Slide Number Placeholder 6">
            <a:extLst>
              <a:ext uri="{FF2B5EF4-FFF2-40B4-BE49-F238E27FC236}">
                <a16:creationId xmlns:a16="http://schemas.microsoft.com/office/drawing/2014/main" id="{C72591CE-F0D4-45DA-A629-FDDE70D721F1}"/>
              </a:ext>
            </a:extLst>
          </p:cNvPr>
          <p:cNvSpPr>
            <a:spLocks noGrp="1"/>
          </p:cNvSpPr>
          <p:nvPr>
            <p:ph type="sldNum" sz="quarter" idx="25"/>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1953538874"/>
      </p:ext>
    </p:extLst>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DB43-87E1-44D8-8AB4-16B35C3275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465246-AFBE-8649-994C-E10A685F0C15}"/>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E50F0060-EA51-6A46-A8D8-61235DD8F947}"/>
              </a:ext>
            </a:extLst>
          </p:cNvPr>
          <p:cNvSpPr>
            <a:spLocks noGrp="1"/>
          </p:cNvSpPr>
          <p:nvPr>
            <p:ph type="sldNum" sz="quarter" idx="12"/>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1640479227"/>
      </p:ext>
    </p:extLst>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251F-DAC8-4828-A346-531410FFE0DD}"/>
              </a:ext>
            </a:extLst>
          </p:cNvPr>
          <p:cNvSpPr>
            <a:spLocks noGrp="1"/>
          </p:cNvSpPr>
          <p:nvPr>
            <p:ph type="title"/>
          </p:nvPr>
        </p:nvSpPr>
        <p:spPr/>
        <p:txBody>
          <a:bodyPr/>
          <a:lstStyle/>
          <a:p>
            <a:r>
              <a:rPr lang="en-US"/>
              <a:t>Click to edit Master title style</a:t>
            </a:r>
            <a:endParaRPr lang="en-GB"/>
          </a:p>
        </p:txBody>
      </p:sp>
      <p:sp>
        <p:nvSpPr>
          <p:cNvPr id="14" name="Picture Placeholder 8">
            <a:extLst>
              <a:ext uri="{FF2B5EF4-FFF2-40B4-BE49-F238E27FC236}">
                <a16:creationId xmlns:a16="http://schemas.microsoft.com/office/drawing/2014/main" id="{55A722C2-7663-4811-B402-62B4D8646B83}"/>
              </a:ext>
            </a:extLst>
          </p:cNvPr>
          <p:cNvSpPr>
            <a:spLocks noGrp="1"/>
          </p:cNvSpPr>
          <p:nvPr>
            <p:ph type="pic" sz="quarter" idx="25"/>
          </p:nvPr>
        </p:nvSpPr>
        <p:spPr>
          <a:xfrm>
            <a:off x="226799" y="4359318"/>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15" name="Picture Placeholder 8">
            <a:extLst>
              <a:ext uri="{FF2B5EF4-FFF2-40B4-BE49-F238E27FC236}">
                <a16:creationId xmlns:a16="http://schemas.microsoft.com/office/drawing/2014/main" id="{A4280127-4002-45ED-B80B-8DD60BBA275D}"/>
              </a:ext>
            </a:extLst>
          </p:cNvPr>
          <p:cNvSpPr>
            <a:spLocks noGrp="1"/>
          </p:cNvSpPr>
          <p:nvPr>
            <p:ph type="pic" sz="quarter" idx="26"/>
          </p:nvPr>
        </p:nvSpPr>
        <p:spPr>
          <a:xfrm>
            <a:off x="3205328" y="4359318"/>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16" name="Picture Placeholder 8">
            <a:extLst>
              <a:ext uri="{FF2B5EF4-FFF2-40B4-BE49-F238E27FC236}">
                <a16:creationId xmlns:a16="http://schemas.microsoft.com/office/drawing/2014/main" id="{8C57BA9E-4273-4F88-9F8A-7EE5B9F6B925}"/>
              </a:ext>
            </a:extLst>
          </p:cNvPr>
          <p:cNvSpPr>
            <a:spLocks noGrp="1"/>
          </p:cNvSpPr>
          <p:nvPr>
            <p:ph type="pic" sz="quarter" idx="27"/>
          </p:nvPr>
        </p:nvSpPr>
        <p:spPr>
          <a:xfrm>
            <a:off x="6183857" y="4359318"/>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17" name="Picture Placeholder 8">
            <a:extLst>
              <a:ext uri="{FF2B5EF4-FFF2-40B4-BE49-F238E27FC236}">
                <a16:creationId xmlns:a16="http://schemas.microsoft.com/office/drawing/2014/main" id="{C73A59D4-E431-4508-9660-5E6B5A7639A3}"/>
              </a:ext>
            </a:extLst>
          </p:cNvPr>
          <p:cNvSpPr>
            <a:spLocks noGrp="1"/>
          </p:cNvSpPr>
          <p:nvPr>
            <p:ph type="pic" sz="quarter" idx="28"/>
          </p:nvPr>
        </p:nvSpPr>
        <p:spPr>
          <a:xfrm>
            <a:off x="9162387" y="4359318"/>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18" name="Picture Placeholder 8">
            <a:extLst>
              <a:ext uri="{FF2B5EF4-FFF2-40B4-BE49-F238E27FC236}">
                <a16:creationId xmlns:a16="http://schemas.microsoft.com/office/drawing/2014/main" id="{05177532-D8C0-42C2-A23B-4E832298ADC6}"/>
              </a:ext>
            </a:extLst>
          </p:cNvPr>
          <p:cNvSpPr>
            <a:spLocks noGrp="1"/>
          </p:cNvSpPr>
          <p:nvPr>
            <p:ph type="pic" sz="quarter" idx="29"/>
          </p:nvPr>
        </p:nvSpPr>
        <p:spPr>
          <a:xfrm>
            <a:off x="226799" y="3031450"/>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F9F9B791-7277-4240-964E-16155DBBEF2B}"/>
              </a:ext>
            </a:extLst>
          </p:cNvPr>
          <p:cNvSpPr>
            <a:spLocks noGrp="1"/>
          </p:cNvSpPr>
          <p:nvPr>
            <p:ph type="pic" sz="quarter" idx="30"/>
          </p:nvPr>
        </p:nvSpPr>
        <p:spPr>
          <a:xfrm>
            <a:off x="3205328" y="3031450"/>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7DD27816-98BC-4F49-B7BD-08A0CA14EB70}"/>
              </a:ext>
            </a:extLst>
          </p:cNvPr>
          <p:cNvSpPr>
            <a:spLocks noGrp="1"/>
          </p:cNvSpPr>
          <p:nvPr>
            <p:ph type="pic" sz="quarter" idx="31"/>
          </p:nvPr>
        </p:nvSpPr>
        <p:spPr>
          <a:xfrm>
            <a:off x="6183857" y="3031450"/>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0937FB05-7E74-4DBD-B428-238B5A488E89}"/>
              </a:ext>
            </a:extLst>
          </p:cNvPr>
          <p:cNvSpPr>
            <a:spLocks noGrp="1"/>
          </p:cNvSpPr>
          <p:nvPr>
            <p:ph type="pic" sz="quarter" idx="32"/>
          </p:nvPr>
        </p:nvSpPr>
        <p:spPr>
          <a:xfrm>
            <a:off x="9162387" y="3031450"/>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2" name="Picture Placeholder 8">
            <a:extLst>
              <a:ext uri="{FF2B5EF4-FFF2-40B4-BE49-F238E27FC236}">
                <a16:creationId xmlns:a16="http://schemas.microsoft.com/office/drawing/2014/main" id="{9D8C1C0D-DD10-40D3-903D-3ECBF94D302E}"/>
              </a:ext>
            </a:extLst>
          </p:cNvPr>
          <p:cNvSpPr>
            <a:spLocks noGrp="1"/>
          </p:cNvSpPr>
          <p:nvPr>
            <p:ph type="pic" sz="quarter" idx="33"/>
          </p:nvPr>
        </p:nvSpPr>
        <p:spPr>
          <a:xfrm>
            <a:off x="226799" y="1703582"/>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3" name="Picture Placeholder 8">
            <a:extLst>
              <a:ext uri="{FF2B5EF4-FFF2-40B4-BE49-F238E27FC236}">
                <a16:creationId xmlns:a16="http://schemas.microsoft.com/office/drawing/2014/main" id="{83DCC1E3-D05E-4244-8EB0-FC866BA95A56}"/>
              </a:ext>
            </a:extLst>
          </p:cNvPr>
          <p:cNvSpPr>
            <a:spLocks noGrp="1"/>
          </p:cNvSpPr>
          <p:nvPr>
            <p:ph type="pic" sz="quarter" idx="34"/>
          </p:nvPr>
        </p:nvSpPr>
        <p:spPr>
          <a:xfrm>
            <a:off x="3205328" y="1703582"/>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4" name="Picture Placeholder 8">
            <a:extLst>
              <a:ext uri="{FF2B5EF4-FFF2-40B4-BE49-F238E27FC236}">
                <a16:creationId xmlns:a16="http://schemas.microsoft.com/office/drawing/2014/main" id="{826A422E-B9F9-4E40-9BA8-AE20A4851391}"/>
              </a:ext>
            </a:extLst>
          </p:cNvPr>
          <p:cNvSpPr>
            <a:spLocks noGrp="1"/>
          </p:cNvSpPr>
          <p:nvPr>
            <p:ph type="pic" sz="quarter" idx="35"/>
          </p:nvPr>
        </p:nvSpPr>
        <p:spPr>
          <a:xfrm>
            <a:off x="6183857" y="1703582"/>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25" name="Picture Placeholder 8">
            <a:extLst>
              <a:ext uri="{FF2B5EF4-FFF2-40B4-BE49-F238E27FC236}">
                <a16:creationId xmlns:a16="http://schemas.microsoft.com/office/drawing/2014/main" id="{46C9A120-E444-4AEA-B0D8-093DC7BC95C4}"/>
              </a:ext>
            </a:extLst>
          </p:cNvPr>
          <p:cNvSpPr>
            <a:spLocks noGrp="1"/>
          </p:cNvSpPr>
          <p:nvPr>
            <p:ph type="pic" sz="quarter" idx="36"/>
          </p:nvPr>
        </p:nvSpPr>
        <p:spPr>
          <a:xfrm>
            <a:off x="9162387" y="1703582"/>
            <a:ext cx="2801011" cy="1220401"/>
          </a:xfrm>
          <a:noFill/>
        </p:spPr>
        <p:txBody>
          <a:bodyPr anchor="ctr"/>
          <a:lstStyle>
            <a:lvl1pPr marL="0" indent="0" algn="ctr">
              <a:buNone/>
              <a:defRPr lang="en-GB"/>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BD4D5A98-D63A-4F44-937F-75785AF4DC8E}"/>
              </a:ext>
            </a:extLst>
          </p:cNvPr>
          <p:cNvSpPr>
            <a:spLocks noGrp="1"/>
          </p:cNvSpPr>
          <p:nvPr>
            <p:ph type="dt" sz="half" idx="37"/>
          </p:nvPr>
        </p:nvSpPr>
        <p:spPr/>
        <p:txBody>
          <a:bodyPr/>
          <a:lstStyle/>
          <a:p>
            <a:endParaRPr lang="en-US" dirty="0"/>
          </a:p>
        </p:txBody>
      </p:sp>
      <p:sp>
        <p:nvSpPr>
          <p:cNvPr id="4" name="Footer Placeholder 3">
            <a:extLst>
              <a:ext uri="{FF2B5EF4-FFF2-40B4-BE49-F238E27FC236}">
                <a16:creationId xmlns:a16="http://schemas.microsoft.com/office/drawing/2014/main" id="{AD86178B-7863-954D-88B5-AE37CE82C144}"/>
              </a:ext>
            </a:extLst>
          </p:cNvPr>
          <p:cNvSpPr>
            <a:spLocks noGrp="1"/>
          </p:cNvSpPr>
          <p:nvPr>
            <p:ph type="ftr" sz="quarter" idx="38"/>
          </p:nvPr>
        </p:nvSpPr>
        <p:spPr>
          <a:xfrm>
            <a:off x="4040381"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5946F173-8CBC-9847-B3A4-4159ED061627}"/>
              </a:ext>
            </a:extLst>
          </p:cNvPr>
          <p:cNvSpPr>
            <a:spLocks noGrp="1"/>
          </p:cNvSpPr>
          <p:nvPr>
            <p:ph type="sldNum" sz="quarter" idx="39"/>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44636624"/>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logo on white backgroun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D834EF64-7A6E-4AE6-8BEA-542FA3B0C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2155131-578C-4CF3-8944-17101327B203}"/>
              </a:ext>
            </a:extLst>
          </p:cNvPr>
          <p:cNvSpPr/>
          <p:nvPr userDrawn="1"/>
        </p:nvSpPr>
        <p:spPr>
          <a:xfrm>
            <a:off x="0" y="5961875"/>
            <a:ext cx="12192000" cy="89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F773DEA-A37C-4C44-B8A4-B31261EBE1FE}"/>
              </a:ext>
            </a:extLst>
          </p:cNvPr>
          <p:cNvSpPr/>
          <p:nvPr userDrawn="1"/>
        </p:nvSpPr>
        <p:spPr>
          <a:xfrm>
            <a:off x="232161" y="1573276"/>
            <a:ext cx="5868987" cy="28201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lvl1pPr>
          </a:lstStyle>
          <a:p>
            <a:r>
              <a:rPr lang="fr-FR"/>
              <a:t>Last Name – Name Meeting – Place – </a:t>
            </a:r>
            <a:r>
              <a:rPr lang="fr-FR" err="1"/>
              <a:t>Month</a:t>
            </a:r>
            <a:r>
              <a:rPr lang="fr-FR"/>
              <a:t> </a:t>
            </a:r>
            <a:r>
              <a:rPr lang="fr-FR" err="1"/>
              <a:t>Year</a:t>
            </a:r>
            <a:endParaRPr lang="en-GB"/>
          </a:p>
        </p:txBody>
      </p:sp>
      <p:grpSp>
        <p:nvGrpSpPr>
          <p:cNvPr id="19" name="Group 18">
            <a:extLst>
              <a:ext uri="{FF2B5EF4-FFF2-40B4-BE49-F238E27FC236}">
                <a16:creationId xmlns:a16="http://schemas.microsoft.com/office/drawing/2014/main" id="{8B1BFA96-DB28-4059-B91B-9438BF3E1525}"/>
              </a:ext>
            </a:extLst>
          </p:cNvPr>
          <p:cNvGrpSpPr/>
          <p:nvPr userDrawn="1"/>
        </p:nvGrpSpPr>
        <p:grpSpPr>
          <a:xfrm>
            <a:off x="0" y="2886931"/>
            <a:ext cx="237308" cy="262137"/>
            <a:chOff x="0" y="250174"/>
            <a:chExt cx="237308" cy="262137"/>
          </a:xfrm>
        </p:grpSpPr>
        <p:sp>
          <p:nvSpPr>
            <p:cNvPr id="20" name="Rectangle 19">
              <a:extLst>
                <a:ext uri="{FF2B5EF4-FFF2-40B4-BE49-F238E27FC236}">
                  <a16:creationId xmlns:a16="http://schemas.microsoft.com/office/drawing/2014/main" id="{6B861DC3-1BDA-47CB-959B-36FC53EB4383}"/>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4F69C256-582D-4D0C-AD6A-E761C1AB57A7}"/>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2" name="Rectangle 21">
              <a:extLst>
                <a:ext uri="{FF2B5EF4-FFF2-40B4-BE49-F238E27FC236}">
                  <a16:creationId xmlns:a16="http://schemas.microsoft.com/office/drawing/2014/main" id="{186535D7-BED2-4276-8236-A9A854BD2AEA}"/>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 sky&#10;&#10;Description automatically generated">
            <a:extLst>
              <a:ext uri="{FF2B5EF4-FFF2-40B4-BE49-F238E27FC236}">
                <a16:creationId xmlns:a16="http://schemas.microsoft.com/office/drawing/2014/main" id="{393879EB-E16D-4682-AF2B-A9628D6C2CD7}"/>
              </a:ext>
            </a:extLst>
          </p:cNvPr>
          <p:cNvPicPr>
            <a:picLocks noChangeAspect="1"/>
          </p:cNvPicPr>
          <p:nvPr userDrawn="1"/>
        </p:nvPicPr>
        <p:blipFill>
          <a:blip r:embed="rId3"/>
          <a:stretch>
            <a:fillRect/>
          </a:stretch>
        </p:blipFill>
        <p:spPr>
          <a:xfrm>
            <a:off x="9629781" y="6260050"/>
            <a:ext cx="1975164" cy="299777"/>
          </a:xfrm>
          <a:prstGeom prst="rect">
            <a:avLst/>
          </a:prstGeom>
        </p:spPr>
      </p:pic>
    </p:spTree>
    <p:extLst>
      <p:ext uri="{BB962C8B-B14F-4D97-AF65-F5344CB8AC3E}">
        <p14:creationId xmlns:p14="http://schemas.microsoft.com/office/powerpoint/2010/main" val="3402130400"/>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Portrai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00E5-EF5E-4E07-A93C-B0ED4457C1C0}"/>
              </a:ext>
            </a:extLst>
          </p:cNvPr>
          <p:cNvSpPr>
            <a:spLocks noGrp="1"/>
          </p:cNvSpPr>
          <p:nvPr>
            <p:ph type="title"/>
          </p:nvPr>
        </p:nvSpPr>
        <p:spPr>
          <a:xfrm>
            <a:off x="226800" y="209103"/>
            <a:ext cx="11738188" cy="360000"/>
          </a:xfrm>
        </p:spPr>
        <p:txBody>
          <a:bodyPr/>
          <a:lstStyle/>
          <a:p>
            <a:r>
              <a:rPr lang="en-US"/>
              <a:t>Click to edit Master title style</a:t>
            </a:r>
            <a:endParaRPr lang="en-GB"/>
          </a:p>
        </p:txBody>
      </p:sp>
      <p:sp>
        <p:nvSpPr>
          <p:cNvPr id="6" name="Picture Placeholder 8">
            <a:extLst>
              <a:ext uri="{FF2B5EF4-FFF2-40B4-BE49-F238E27FC236}">
                <a16:creationId xmlns:a16="http://schemas.microsoft.com/office/drawing/2014/main" id="{9FB0F667-BCE2-4DBB-AF46-1A17DC85E4EC}"/>
              </a:ext>
            </a:extLst>
          </p:cNvPr>
          <p:cNvSpPr>
            <a:spLocks noGrp="1"/>
          </p:cNvSpPr>
          <p:nvPr>
            <p:ph type="pic" sz="quarter" idx="13"/>
          </p:nvPr>
        </p:nvSpPr>
        <p:spPr>
          <a:xfrm>
            <a:off x="226802"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7" name="Text Placeholder 7">
            <a:extLst>
              <a:ext uri="{FF2B5EF4-FFF2-40B4-BE49-F238E27FC236}">
                <a16:creationId xmlns:a16="http://schemas.microsoft.com/office/drawing/2014/main" id="{FE12330E-E510-4832-AE98-6BC1CEED7245}"/>
              </a:ext>
            </a:extLst>
          </p:cNvPr>
          <p:cNvSpPr>
            <a:spLocks noGrp="1"/>
          </p:cNvSpPr>
          <p:nvPr>
            <p:ph type="body" sz="quarter" idx="19" hasCustomPrompt="1"/>
          </p:nvPr>
        </p:nvSpPr>
        <p:spPr>
          <a:xfrm>
            <a:off x="226800"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8" name="Picture Placeholder 8">
            <a:extLst>
              <a:ext uri="{FF2B5EF4-FFF2-40B4-BE49-F238E27FC236}">
                <a16:creationId xmlns:a16="http://schemas.microsoft.com/office/drawing/2014/main" id="{88D242C1-930D-4CFF-A0D3-92F3BE58AE3D}"/>
              </a:ext>
            </a:extLst>
          </p:cNvPr>
          <p:cNvSpPr>
            <a:spLocks noGrp="1"/>
          </p:cNvSpPr>
          <p:nvPr>
            <p:ph type="pic" sz="quarter" idx="22"/>
          </p:nvPr>
        </p:nvSpPr>
        <p:spPr>
          <a:xfrm>
            <a:off x="2272893"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A5C62E30-33A8-4D06-89A9-D70B8AEAE2CE}"/>
              </a:ext>
            </a:extLst>
          </p:cNvPr>
          <p:cNvSpPr>
            <a:spLocks noGrp="1"/>
          </p:cNvSpPr>
          <p:nvPr>
            <p:ph type="pic" sz="quarter" idx="26"/>
          </p:nvPr>
        </p:nvSpPr>
        <p:spPr>
          <a:xfrm>
            <a:off x="4318984"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0" name="Picture Placeholder 8">
            <a:extLst>
              <a:ext uri="{FF2B5EF4-FFF2-40B4-BE49-F238E27FC236}">
                <a16:creationId xmlns:a16="http://schemas.microsoft.com/office/drawing/2014/main" id="{92FFEF10-7B55-4FE4-9FCF-4DDF58C2BD87}"/>
              </a:ext>
            </a:extLst>
          </p:cNvPr>
          <p:cNvSpPr>
            <a:spLocks noGrp="1"/>
          </p:cNvSpPr>
          <p:nvPr>
            <p:ph type="pic" sz="quarter" idx="30"/>
          </p:nvPr>
        </p:nvSpPr>
        <p:spPr>
          <a:xfrm>
            <a:off x="6365075"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1" name="Picture Placeholder 8">
            <a:extLst>
              <a:ext uri="{FF2B5EF4-FFF2-40B4-BE49-F238E27FC236}">
                <a16:creationId xmlns:a16="http://schemas.microsoft.com/office/drawing/2014/main" id="{099D3F9F-8D11-418B-8E5D-E47686B81C6C}"/>
              </a:ext>
            </a:extLst>
          </p:cNvPr>
          <p:cNvSpPr>
            <a:spLocks noGrp="1"/>
          </p:cNvSpPr>
          <p:nvPr>
            <p:ph type="pic" sz="quarter" idx="34"/>
          </p:nvPr>
        </p:nvSpPr>
        <p:spPr>
          <a:xfrm>
            <a:off x="8411166"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2" name="Picture Placeholder 8">
            <a:extLst>
              <a:ext uri="{FF2B5EF4-FFF2-40B4-BE49-F238E27FC236}">
                <a16:creationId xmlns:a16="http://schemas.microsoft.com/office/drawing/2014/main" id="{4B708A4D-007A-4A79-8C84-91C68FA943D7}"/>
              </a:ext>
            </a:extLst>
          </p:cNvPr>
          <p:cNvSpPr>
            <a:spLocks noGrp="1"/>
          </p:cNvSpPr>
          <p:nvPr>
            <p:ph type="pic" sz="quarter" idx="38"/>
          </p:nvPr>
        </p:nvSpPr>
        <p:spPr>
          <a:xfrm>
            <a:off x="10457258" y="1779882"/>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3" name="Text Placeholder 7">
            <a:extLst>
              <a:ext uri="{FF2B5EF4-FFF2-40B4-BE49-F238E27FC236}">
                <a16:creationId xmlns:a16="http://schemas.microsoft.com/office/drawing/2014/main" id="{94CCC72F-F104-40B7-ABC4-9A682BF07D01}"/>
              </a:ext>
            </a:extLst>
          </p:cNvPr>
          <p:cNvSpPr>
            <a:spLocks noGrp="1"/>
          </p:cNvSpPr>
          <p:nvPr>
            <p:ph type="body" sz="quarter" idx="50" hasCustomPrompt="1"/>
          </p:nvPr>
        </p:nvSpPr>
        <p:spPr>
          <a:xfrm>
            <a:off x="2271264"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4" name="Text Placeholder 7">
            <a:extLst>
              <a:ext uri="{FF2B5EF4-FFF2-40B4-BE49-F238E27FC236}">
                <a16:creationId xmlns:a16="http://schemas.microsoft.com/office/drawing/2014/main" id="{B817C2EF-7D3C-4EDD-9A95-2FABEDB44F50}"/>
              </a:ext>
            </a:extLst>
          </p:cNvPr>
          <p:cNvSpPr>
            <a:spLocks noGrp="1"/>
          </p:cNvSpPr>
          <p:nvPr>
            <p:ph type="body" sz="quarter" idx="52" hasCustomPrompt="1"/>
          </p:nvPr>
        </p:nvSpPr>
        <p:spPr>
          <a:xfrm>
            <a:off x="4315728"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5" name="Text Placeholder 7">
            <a:extLst>
              <a:ext uri="{FF2B5EF4-FFF2-40B4-BE49-F238E27FC236}">
                <a16:creationId xmlns:a16="http://schemas.microsoft.com/office/drawing/2014/main" id="{F38744B4-0523-444D-9991-958AB076C9C9}"/>
              </a:ext>
            </a:extLst>
          </p:cNvPr>
          <p:cNvSpPr>
            <a:spLocks noGrp="1"/>
          </p:cNvSpPr>
          <p:nvPr>
            <p:ph type="body" sz="quarter" idx="54" hasCustomPrompt="1"/>
          </p:nvPr>
        </p:nvSpPr>
        <p:spPr>
          <a:xfrm>
            <a:off x="6360192"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6" name="Text Placeholder 7">
            <a:extLst>
              <a:ext uri="{FF2B5EF4-FFF2-40B4-BE49-F238E27FC236}">
                <a16:creationId xmlns:a16="http://schemas.microsoft.com/office/drawing/2014/main" id="{D082AD2A-8C21-425D-87CB-1CA1685D2E6D}"/>
              </a:ext>
            </a:extLst>
          </p:cNvPr>
          <p:cNvSpPr>
            <a:spLocks noGrp="1"/>
          </p:cNvSpPr>
          <p:nvPr>
            <p:ph type="body" sz="quarter" idx="56" hasCustomPrompt="1"/>
          </p:nvPr>
        </p:nvSpPr>
        <p:spPr>
          <a:xfrm>
            <a:off x="8404656"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7" name="Text Placeholder 7">
            <a:extLst>
              <a:ext uri="{FF2B5EF4-FFF2-40B4-BE49-F238E27FC236}">
                <a16:creationId xmlns:a16="http://schemas.microsoft.com/office/drawing/2014/main" id="{D56E1480-0949-46CC-A04A-628A3BA4AE52}"/>
              </a:ext>
            </a:extLst>
          </p:cNvPr>
          <p:cNvSpPr>
            <a:spLocks noGrp="1"/>
          </p:cNvSpPr>
          <p:nvPr>
            <p:ph type="body" sz="quarter" idx="58" hasCustomPrompt="1"/>
          </p:nvPr>
        </p:nvSpPr>
        <p:spPr>
          <a:xfrm>
            <a:off x="10449118" y="3700833"/>
            <a:ext cx="1507731" cy="287380"/>
          </a:xfrm>
          <a:ln>
            <a:noFill/>
          </a:ln>
        </p:spPr>
        <p:txBody>
          <a:bodyPr lIns="0" tIns="36000" rIns="0" bIns="36000" anchor="b">
            <a:noAutofit/>
          </a:bodyPr>
          <a:lstStyle>
            <a:lvl1pPr marL="0" indent="0" algn="l">
              <a:spcBef>
                <a:spcPts val="0"/>
              </a:spcBef>
              <a:buNone/>
              <a:defRPr sz="1100" b="1">
                <a:solidFill>
                  <a:schemeClr val="accent3"/>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18" name="Text Placeholder 7">
            <a:extLst>
              <a:ext uri="{FF2B5EF4-FFF2-40B4-BE49-F238E27FC236}">
                <a16:creationId xmlns:a16="http://schemas.microsoft.com/office/drawing/2014/main" id="{76287E59-097D-4700-AE05-1E2E1833DC7A}"/>
              </a:ext>
            </a:extLst>
          </p:cNvPr>
          <p:cNvSpPr>
            <a:spLocks noGrp="1"/>
          </p:cNvSpPr>
          <p:nvPr>
            <p:ph type="body" sz="quarter" idx="59" hasCustomPrompt="1"/>
          </p:nvPr>
        </p:nvSpPr>
        <p:spPr>
          <a:xfrm>
            <a:off x="226800" y="4022860"/>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3" name="Date Placeholder 2">
            <a:extLst>
              <a:ext uri="{FF2B5EF4-FFF2-40B4-BE49-F238E27FC236}">
                <a16:creationId xmlns:a16="http://schemas.microsoft.com/office/drawing/2014/main" id="{10C5866C-392B-6A4E-891B-1F95EDD5019E}"/>
              </a:ext>
            </a:extLst>
          </p:cNvPr>
          <p:cNvSpPr>
            <a:spLocks noGrp="1"/>
          </p:cNvSpPr>
          <p:nvPr>
            <p:ph type="dt" sz="half" idx="65"/>
          </p:nvPr>
        </p:nvSpPr>
        <p:spPr/>
        <p:txBody>
          <a:bodyPr/>
          <a:lstStyle/>
          <a:p>
            <a:endParaRPr lang="en-US" dirty="0"/>
          </a:p>
        </p:txBody>
      </p:sp>
      <p:sp>
        <p:nvSpPr>
          <p:cNvPr id="25" name="Footer Placeholder 24">
            <a:extLst>
              <a:ext uri="{FF2B5EF4-FFF2-40B4-BE49-F238E27FC236}">
                <a16:creationId xmlns:a16="http://schemas.microsoft.com/office/drawing/2014/main" id="{3BBC73B3-4364-9242-80D8-833328D99067}"/>
              </a:ext>
            </a:extLst>
          </p:cNvPr>
          <p:cNvSpPr>
            <a:spLocks noGrp="1"/>
          </p:cNvSpPr>
          <p:nvPr>
            <p:ph type="ftr" sz="quarter" idx="66"/>
          </p:nvPr>
        </p:nvSpPr>
        <p:spPr>
          <a:xfrm>
            <a:off x="4040381" y="6356350"/>
            <a:ext cx="4114800" cy="365125"/>
          </a:xfrm>
          <a:prstGeom prst="rect">
            <a:avLst/>
          </a:prstGeom>
        </p:spPr>
        <p:txBody>
          <a:bodyPr/>
          <a:lstStyle/>
          <a:p>
            <a:endParaRPr lang="en-GB" dirty="0"/>
          </a:p>
        </p:txBody>
      </p:sp>
      <p:sp>
        <p:nvSpPr>
          <p:cNvPr id="26" name="Slide Number Placeholder 25">
            <a:extLst>
              <a:ext uri="{FF2B5EF4-FFF2-40B4-BE49-F238E27FC236}">
                <a16:creationId xmlns:a16="http://schemas.microsoft.com/office/drawing/2014/main" id="{140E192A-E238-0E4C-8783-2E2602FC9866}"/>
              </a:ext>
            </a:extLst>
          </p:cNvPr>
          <p:cNvSpPr>
            <a:spLocks noGrp="1"/>
          </p:cNvSpPr>
          <p:nvPr>
            <p:ph type="sldNum" sz="quarter" idx="67"/>
          </p:nvPr>
        </p:nvSpPr>
        <p:spPr/>
        <p:txBody>
          <a:bodyPr/>
          <a:lstStyle/>
          <a:p>
            <a:fld id="{0E153218-3C45-4416-BBD6-D0B8FE588688}" type="slidenum">
              <a:rPr lang="en-GB" smtClean="0"/>
              <a:pPr/>
              <a:t>‹#›</a:t>
            </a:fld>
            <a:endParaRPr lang="en-GB" spc="300" dirty="0"/>
          </a:p>
        </p:txBody>
      </p:sp>
      <p:sp>
        <p:nvSpPr>
          <p:cNvPr id="27" name="Text Placeholder 7">
            <a:extLst>
              <a:ext uri="{FF2B5EF4-FFF2-40B4-BE49-F238E27FC236}">
                <a16:creationId xmlns:a16="http://schemas.microsoft.com/office/drawing/2014/main" id="{4D8F6AD1-6E3E-224C-BCA6-D0D4BCC4AFE3}"/>
              </a:ext>
            </a:extLst>
          </p:cNvPr>
          <p:cNvSpPr>
            <a:spLocks noGrp="1"/>
          </p:cNvSpPr>
          <p:nvPr>
            <p:ph type="body" sz="quarter" idx="68" hasCustomPrompt="1"/>
          </p:nvPr>
        </p:nvSpPr>
        <p:spPr>
          <a:xfrm>
            <a:off x="2271264" y="4022860"/>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28" name="Text Placeholder 7">
            <a:extLst>
              <a:ext uri="{FF2B5EF4-FFF2-40B4-BE49-F238E27FC236}">
                <a16:creationId xmlns:a16="http://schemas.microsoft.com/office/drawing/2014/main" id="{D854B742-F69A-2B4B-AAFD-5A4DA0B1D35E}"/>
              </a:ext>
            </a:extLst>
          </p:cNvPr>
          <p:cNvSpPr>
            <a:spLocks noGrp="1"/>
          </p:cNvSpPr>
          <p:nvPr>
            <p:ph type="body" sz="quarter" idx="69" hasCustomPrompt="1"/>
          </p:nvPr>
        </p:nvSpPr>
        <p:spPr>
          <a:xfrm>
            <a:off x="4315728" y="4022722"/>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29" name="Text Placeholder 7">
            <a:extLst>
              <a:ext uri="{FF2B5EF4-FFF2-40B4-BE49-F238E27FC236}">
                <a16:creationId xmlns:a16="http://schemas.microsoft.com/office/drawing/2014/main" id="{FA7850F1-85C8-084B-8391-7DA930492E4A}"/>
              </a:ext>
            </a:extLst>
          </p:cNvPr>
          <p:cNvSpPr>
            <a:spLocks noGrp="1"/>
          </p:cNvSpPr>
          <p:nvPr>
            <p:ph type="body" sz="quarter" idx="70" hasCustomPrompt="1"/>
          </p:nvPr>
        </p:nvSpPr>
        <p:spPr>
          <a:xfrm>
            <a:off x="6368543" y="4037550"/>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30" name="Text Placeholder 7">
            <a:extLst>
              <a:ext uri="{FF2B5EF4-FFF2-40B4-BE49-F238E27FC236}">
                <a16:creationId xmlns:a16="http://schemas.microsoft.com/office/drawing/2014/main" id="{69D4FEC7-EBDD-7C4B-9BA7-6542F273CE2E}"/>
              </a:ext>
            </a:extLst>
          </p:cNvPr>
          <p:cNvSpPr>
            <a:spLocks noGrp="1"/>
          </p:cNvSpPr>
          <p:nvPr>
            <p:ph type="body" sz="quarter" idx="71" hasCustomPrompt="1"/>
          </p:nvPr>
        </p:nvSpPr>
        <p:spPr>
          <a:xfrm>
            <a:off x="8404655" y="4022722"/>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
        <p:nvSpPr>
          <p:cNvPr id="31" name="Text Placeholder 7">
            <a:extLst>
              <a:ext uri="{FF2B5EF4-FFF2-40B4-BE49-F238E27FC236}">
                <a16:creationId xmlns:a16="http://schemas.microsoft.com/office/drawing/2014/main" id="{B0C4549E-C73A-844E-B07B-D92476A7CF35}"/>
              </a:ext>
            </a:extLst>
          </p:cNvPr>
          <p:cNvSpPr>
            <a:spLocks noGrp="1"/>
          </p:cNvSpPr>
          <p:nvPr>
            <p:ph type="body" sz="quarter" idx="72" hasCustomPrompt="1"/>
          </p:nvPr>
        </p:nvSpPr>
        <p:spPr>
          <a:xfrm>
            <a:off x="10449118" y="4022722"/>
            <a:ext cx="1507731" cy="287380"/>
          </a:xfrm>
          <a:ln>
            <a:noFill/>
          </a:ln>
        </p:spPr>
        <p:txBody>
          <a:bodyPr lIns="0" tIns="36000" rIns="0" bIns="36000">
            <a:noAutofit/>
          </a:bodyPr>
          <a:lstStyle>
            <a:lvl1pPr marL="0" indent="0" algn="l">
              <a:lnSpc>
                <a:spcPct val="125000"/>
              </a:lnSpc>
              <a:spcBef>
                <a:spcPts val="0"/>
              </a:spcBef>
              <a:buNone/>
              <a:defRPr sz="1100" b="0">
                <a:solidFill>
                  <a:schemeClr val="tx1"/>
                </a:solidFill>
              </a:defRPr>
            </a:lvl1pPr>
            <a:lvl2pPr marL="3175" indent="0">
              <a:buNone/>
              <a:defRPr sz="1000" b="0">
                <a:solidFill>
                  <a:schemeClr val="tx2"/>
                </a:solidFill>
              </a:defRPr>
            </a:lvl2pPr>
            <a:lvl3pPr marL="3175" indent="0">
              <a:buNone/>
              <a:defRPr sz="900" b="0">
                <a:solidFill>
                  <a:schemeClr val="tx2"/>
                </a:solidFill>
              </a:defRPr>
            </a:lvl3pPr>
            <a:lvl4pPr marL="3175" indent="0">
              <a:buNone/>
              <a:defRPr sz="800" b="0">
                <a:solidFill>
                  <a:schemeClr val="tx2"/>
                </a:solidFill>
              </a:defRPr>
            </a:lvl4pPr>
            <a:lvl5pPr marL="3175" indent="0">
              <a:buNone/>
              <a:defRPr sz="800" b="0">
                <a:solidFill>
                  <a:schemeClr val="tx2"/>
                </a:solidFill>
              </a:defRPr>
            </a:lvl5pPr>
          </a:lstStyle>
          <a:p>
            <a:pPr lvl="0"/>
            <a:r>
              <a:rPr lang="en-US"/>
              <a:t>Name</a:t>
            </a:r>
          </a:p>
        </p:txBody>
      </p:sp>
    </p:spTree>
    <p:extLst>
      <p:ext uri="{BB962C8B-B14F-4D97-AF65-F5344CB8AC3E}">
        <p14:creationId xmlns:p14="http://schemas.microsoft.com/office/powerpoint/2010/main" val="731645781"/>
      </p:ext>
    </p:extLst>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Vs - tw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953A-503B-4470-BF42-47AD91821CCA}"/>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BD547BB3-2F88-44C5-AF8F-90DB94F5D9C5}"/>
              </a:ext>
            </a:extLst>
          </p:cNvPr>
          <p:cNvSpPr>
            <a:spLocks noGrp="1"/>
          </p:cNvSpPr>
          <p:nvPr>
            <p:ph type="body" sz="quarter" idx="17"/>
          </p:nvPr>
        </p:nvSpPr>
        <p:spPr>
          <a:xfrm>
            <a:off x="226797" y="3696898"/>
            <a:ext cx="5557476"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Font typeface="Arial" panose="020B0604020202020204" pitchFamily="34" charset="0"/>
              <a:buNone/>
              <a:defRPr sz="1100" b="0">
                <a:solidFill>
                  <a:schemeClr val="tx1"/>
                </a:solidFill>
              </a:defRPr>
            </a:lvl1pPr>
            <a:lvl2pPr marL="171450" indent="-171450">
              <a:spcBef>
                <a:spcPts val="300"/>
              </a:spcBef>
              <a:spcAft>
                <a:spcPts val="300"/>
              </a:spcAft>
              <a:buClr>
                <a:schemeClr val="accent1"/>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1"/>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1"/>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1"/>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8">
            <a:extLst>
              <a:ext uri="{FF2B5EF4-FFF2-40B4-BE49-F238E27FC236}">
                <a16:creationId xmlns:a16="http://schemas.microsoft.com/office/drawing/2014/main" id="{FA631629-3E9F-4590-887F-29D508965D5A}"/>
              </a:ext>
            </a:extLst>
          </p:cNvPr>
          <p:cNvSpPr>
            <a:spLocks noGrp="1"/>
          </p:cNvSpPr>
          <p:nvPr>
            <p:ph type="pic" sz="quarter" idx="13"/>
          </p:nvPr>
        </p:nvSpPr>
        <p:spPr>
          <a:xfrm>
            <a:off x="226802"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1" name="Picture Placeholder 8">
            <a:extLst>
              <a:ext uri="{FF2B5EF4-FFF2-40B4-BE49-F238E27FC236}">
                <a16:creationId xmlns:a16="http://schemas.microsoft.com/office/drawing/2014/main" id="{B3C4C678-0D85-4B85-878B-F950C0B764D4}"/>
              </a:ext>
            </a:extLst>
          </p:cNvPr>
          <p:cNvSpPr>
            <a:spLocks noGrp="1"/>
          </p:cNvSpPr>
          <p:nvPr>
            <p:ph type="pic" sz="quarter" idx="26"/>
          </p:nvPr>
        </p:nvSpPr>
        <p:spPr>
          <a:xfrm>
            <a:off x="6096000"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2" name="Text Placeholder 12">
            <a:extLst>
              <a:ext uri="{FF2B5EF4-FFF2-40B4-BE49-F238E27FC236}">
                <a16:creationId xmlns:a16="http://schemas.microsoft.com/office/drawing/2014/main" id="{FEC64E79-B14D-444A-8653-C83054C45EC9}"/>
              </a:ext>
            </a:extLst>
          </p:cNvPr>
          <p:cNvSpPr>
            <a:spLocks noGrp="1"/>
          </p:cNvSpPr>
          <p:nvPr>
            <p:ph type="body" sz="quarter" idx="27"/>
          </p:nvPr>
        </p:nvSpPr>
        <p:spPr>
          <a:xfrm>
            <a:off x="6096000" y="3696898"/>
            <a:ext cx="5557476"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Font typeface="Arial" panose="020B0604020202020204" pitchFamily="34" charset="0"/>
              <a:buNone/>
              <a:defRPr sz="1100" b="0">
                <a:solidFill>
                  <a:schemeClr val="tx1"/>
                </a:solidFill>
              </a:defRPr>
            </a:lvl1pPr>
            <a:lvl2pPr marL="171450" indent="-171450">
              <a:spcBef>
                <a:spcPts val="300"/>
              </a:spcBef>
              <a:spcAft>
                <a:spcPts val="300"/>
              </a:spcAft>
              <a:buClr>
                <a:schemeClr val="accent1"/>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1"/>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1"/>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1"/>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B9869D2-9518-4EEF-AF8E-E5CF1C527E2C}"/>
              </a:ext>
            </a:extLst>
          </p:cNvPr>
          <p:cNvSpPr>
            <a:spLocks noGrp="1"/>
          </p:cNvSpPr>
          <p:nvPr>
            <p:ph type="body" sz="quarter" idx="28"/>
          </p:nvPr>
        </p:nvSpPr>
        <p:spPr>
          <a:xfrm>
            <a:off x="227013" y="2862229"/>
            <a:ext cx="5557558"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15" name="Text Placeholder 13">
            <a:extLst>
              <a:ext uri="{FF2B5EF4-FFF2-40B4-BE49-F238E27FC236}">
                <a16:creationId xmlns:a16="http://schemas.microsoft.com/office/drawing/2014/main" id="{3931BC2A-50AE-481D-A123-B97BC3B9DD22}"/>
              </a:ext>
            </a:extLst>
          </p:cNvPr>
          <p:cNvSpPr>
            <a:spLocks noGrp="1"/>
          </p:cNvSpPr>
          <p:nvPr>
            <p:ph type="body" sz="quarter" idx="29"/>
          </p:nvPr>
        </p:nvSpPr>
        <p:spPr>
          <a:xfrm>
            <a:off x="227013" y="3232735"/>
            <a:ext cx="5557558"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16" name="Text Placeholder 13">
            <a:extLst>
              <a:ext uri="{FF2B5EF4-FFF2-40B4-BE49-F238E27FC236}">
                <a16:creationId xmlns:a16="http://schemas.microsoft.com/office/drawing/2014/main" id="{4880184E-374E-4563-8CEF-DECC081C32F9}"/>
              </a:ext>
            </a:extLst>
          </p:cNvPr>
          <p:cNvSpPr>
            <a:spLocks noGrp="1"/>
          </p:cNvSpPr>
          <p:nvPr>
            <p:ph type="body" sz="quarter" idx="30"/>
          </p:nvPr>
        </p:nvSpPr>
        <p:spPr>
          <a:xfrm>
            <a:off x="6096001" y="2862229"/>
            <a:ext cx="5557558"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3" name="Date Placeholder 2">
            <a:extLst>
              <a:ext uri="{FF2B5EF4-FFF2-40B4-BE49-F238E27FC236}">
                <a16:creationId xmlns:a16="http://schemas.microsoft.com/office/drawing/2014/main" id="{A5282FDF-A9C7-9144-B8BB-51E0CA0C3E59}"/>
              </a:ext>
            </a:extLst>
          </p:cNvPr>
          <p:cNvSpPr>
            <a:spLocks noGrp="1"/>
          </p:cNvSpPr>
          <p:nvPr>
            <p:ph type="dt" sz="half" idx="32"/>
          </p:nvPr>
        </p:nvSpPr>
        <p:spPr/>
        <p:txBody>
          <a:bodyPr/>
          <a:lstStyle/>
          <a:p>
            <a:endParaRPr lang="en-US" dirty="0"/>
          </a:p>
        </p:txBody>
      </p:sp>
      <p:sp>
        <p:nvSpPr>
          <p:cNvPr id="8" name="Footer Placeholder 7">
            <a:extLst>
              <a:ext uri="{FF2B5EF4-FFF2-40B4-BE49-F238E27FC236}">
                <a16:creationId xmlns:a16="http://schemas.microsoft.com/office/drawing/2014/main" id="{CEF091CF-8F19-C94D-89A2-F0E957BD375D}"/>
              </a:ext>
            </a:extLst>
          </p:cNvPr>
          <p:cNvSpPr>
            <a:spLocks noGrp="1"/>
          </p:cNvSpPr>
          <p:nvPr>
            <p:ph type="ftr" sz="quarter" idx="33"/>
          </p:nvPr>
        </p:nvSpPr>
        <p:spPr>
          <a:xfrm>
            <a:off x="4040381"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BC05C2AA-7C25-3D4F-AE02-C640C79F7063}"/>
              </a:ext>
            </a:extLst>
          </p:cNvPr>
          <p:cNvSpPr>
            <a:spLocks noGrp="1"/>
          </p:cNvSpPr>
          <p:nvPr>
            <p:ph type="sldNum" sz="quarter" idx="34"/>
          </p:nvPr>
        </p:nvSpPr>
        <p:spPr/>
        <p:txBody>
          <a:bodyPr/>
          <a:lstStyle/>
          <a:p>
            <a:fld id="{0E153218-3C45-4416-BBD6-D0B8FE588688}" type="slidenum">
              <a:rPr lang="en-GB" smtClean="0"/>
              <a:pPr/>
              <a:t>‹#›</a:t>
            </a:fld>
            <a:endParaRPr lang="en-GB" spc="300" dirty="0"/>
          </a:p>
        </p:txBody>
      </p:sp>
      <p:sp>
        <p:nvSpPr>
          <p:cNvPr id="18" name="Text Placeholder 13">
            <a:extLst>
              <a:ext uri="{FF2B5EF4-FFF2-40B4-BE49-F238E27FC236}">
                <a16:creationId xmlns:a16="http://schemas.microsoft.com/office/drawing/2014/main" id="{A87B3FC6-D897-944C-9871-CC329486F22F}"/>
              </a:ext>
            </a:extLst>
          </p:cNvPr>
          <p:cNvSpPr>
            <a:spLocks noGrp="1"/>
          </p:cNvSpPr>
          <p:nvPr>
            <p:ph type="body" sz="quarter" idx="35"/>
          </p:nvPr>
        </p:nvSpPr>
        <p:spPr>
          <a:xfrm>
            <a:off x="6095098" y="3229148"/>
            <a:ext cx="5557558"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Tree>
    <p:extLst>
      <p:ext uri="{BB962C8B-B14F-4D97-AF65-F5344CB8AC3E}">
        <p14:creationId xmlns:p14="http://schemas.microsoft.com/office/powerpoint/2010/main" val="301090434"/>
      </p:ext>
    </p:extLst>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0" name="Title 9"/>
          <p:cNvSpPr>
            <a:spLocks noGrp="1"/>
          </p:cNvSpPr>
          <p:nvPr>
            <p:ph type="title"/>
          </p:nvPr>
        </p:nvSpPr>
        <p:spPr>
          <a:xfrm>
            <a:off x="214420" y="160738"/>
            <a:ext cx="10972105" cy="448495"/>
          </a:xfrm>
        </p:spPr>
        <p:txBody>
          <a:bodyPr/>
          <a:lstStyle>
            <a:lvl1pPr algn="l">
              <a:defRPr/>
            </a:lvl1pPr>
          </a:lstStyle>
          <a:p>
            <a:r>
              <a:rPr lang="en-US"/>
              <a:t>Click to edit Master title style</a:t>
            </a:r>
          </a:p>
        </p:txBody>
      </p:sp>
      <p:sp>
        <p:nvSpPr>
          <p:cNvPr id="18" name="Slide Number Placeholder 17"/>
          <p:cNvSpPr>
            <a:spLocks noGrp="1"/>
          </p:cNvSpPr>
          <p:nvPr>
            <p:ph type="sldNum" sz="quarter" idx="12"/>
          </p:nvPr>
        </p:nvSpPr>
        <p:spPr/>
        <p:txBody>
          <a:bodyPr/>
          <a:lstStyle/>
          <a:p>
            <a:r>
              <a:rPr lang="en-US" dirty="0"/>
              <a:t>Page </a:t>
            </a:r>
            <a:fld id="{D6A5BD85-D243-8C43-B852-8C4A661472C2}" type="slidenum">
              <a:rPr lang="en-US" smtClean="0"/>
              <a:pPr/>
              <a:t>‹#›</a:t>
            </a:fld>
            <a:endParaRPr lang="en-US" dirty="0"/>
          </a:p>
        </p:txBody>
      </p:sp>
      <p:sp>
        <p:nvSpPr>
          <p:cNvPr id="3" name="Picture Placeholder 2">
            <a:extLst>
              <a:ext uri="{FF2B5EF4-FFF2-40B4-BE49-F238E27FC236}">
                <a16:creationId xmlns:a16="http://schemas.microsoft.com/office/drawing/2014/main" id="{21E246C9-0F72-4821-9B9D-107B69DA5CFD}"/>
              </a:ext>
            </a:extLst>
          </p:cNvPr>
          <p:cNvSpPr>
            <a:spLocks noGrp="1"/>
          </p:cNvSpPr>
          <p:nvPr>
            <p:ph type="pic" sz="quarter" idx="13"/>
          </p:nvPr>
        </p:nvSpPr>
        <p:spPr>
          <a:xfrm>
            <a:off x="795116" y="1537452"/>
            <a:ext cx="3200400" cy="3200400"/>
          </a:xfrm>
          <a:solidFill>
            <a:schemeClr val="tx1">
              <a:lumMod val="50000"/>
              <a:lumOff val="50000"/>
            </a:schemeClr>
          </a:solidFill>
        </p:spPr>
        <p:txBody>
          <a:bodyPr/>
          <a:lstStyle>
            <a:lvl1pPr marL="0" indent="0">
              <a:buNone/>
              <a:defRPr/>
            </a:lvl1pPr>
          </a:lstStyle>
          <a:p>
            <a:r>
              <a:rPr lang="en-US" dirty="0"/>
              <a:t>Click icon to add picture</a:t>
            </a:r>
          </a:p>
        </p:txBody>
      </p:sp>
      <p:sp>
        <p:nvSpPr>
          <p:cNvPr id="15" name="Text Placeholder 11">
            <a:extLst>
              <a:ext uri="{FF2B5EF4-FFF2-40B4-BE49-F238E27FC236}">
                <a16:creationId xmlns:a16="http://schemas.microsoft.com/office/drawing/2014/main" id="{07ACDE8F-3E9A-4B71-9FDF-E94BA64B3FBA}"/>
              </a:ext>
            </a:extLst>
          </p:cNvPr>
          <p:cNvSpPr>
            <a:spLocks noGrp="1" noChangeAspect="1"/>
          </p:cNvSpPr>
          <p:nvPr>
            <p:ph type="body" sz="quarter" idx="14" hasCustomPrompt="1"/>
          </p:nvPr>
        </p:nvSpPr>
        <p:spPr>
          <a:xfrm>
            <a:off x="4340993" y="1530600"/>
            <a:ext cx="6747103" cy="2305068"/>
          </a:xfrm>
        </p:spPr>
        <p:txBody>
          <a:bodyPr numCol="1">
            <a:noAutofit/>
          </a:bodyPr>
          <a:lstStyle>
            <a:lvl1pPr marL="0" indent="0">
              <a:lnSpc>
                <a:spcPct val="120000"/>
              </a:lnSpc>
              <a:spcBef>
                <a:spcPts val="0"/>
              </a:spcBef>
              <a:spcAft>
                <a:spcPts val="300"/>
              </a:spcAft>
              <a:buNone/>
              <a:defRPr sz="1100">
                <a:solidFill>
                  <a:schemeClr val="tx1"/>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226ABC19-AB3C-454A-8E33-3D68BCF23355}"/>
              </a:ext>
            </a:extLst>
          </p:cNvPr>
          <p:cNvSpPr>
            <a:spLocks noGrp="1"/>
          </p:cNvSpPr>
          <p:nvPr>
            <p:ph type="body" sz="quarter" idx="15" hasCustomPrompt="1"/>
          </p:nvPr>
        </p:nvSpPr>
        <p:spPr>
          <a:xfrm>
            <a:off x="795116" y="805564"/>
            <a:ext cx="5300884" cy="361765"/>
          </a:xfrm>
        </p:spPr>
        <p:txBody>
          <a:bodyPr>
            <a:noAutofit/>
          </a:bodyPr>
          <a:lstStyle>
            <a:lvl1pPr marL="0" indent="0">
              <a:buFont typeface="Arial" panose="020B0604020202020204" pitchFamily="34" charset="0"/>
              <a:buNone/>
              <a:defRPr sz="1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grpSp>
        <p:nvGrpSpPr>
          <p:cNvPr id="26" name="Group 25">
            <a:extLst>
              <a:ext uri="{FF2B5EF4-FFF2-40B4-BE49-F238E27FC236}">
                <a16:creationId xmlns:a16="http://schemas.microsoft.com/office/drawing/2014/main" id="{C837D5CC-734D-479B-A6CA-5F73DF8D0A24}"/>
              </a:ext>
            </a:extLst>
          </p:cNvPr>
          <p:cNvGrpSpPr/>
          <p:nvPr userDrawn="1"/>
        </p:nvGrpSpPr>
        <p:grpSpPr>
          <a:xfrm>
            <a:off x="795117" y="5576801"/>
            <a:ext cx="3200401" cy="49996"/>
            <a:chOff x="498475" y="4452530"/>
            <a:chExt cx="2745080" cy="96418"/>
          </a:xfrm>
        </p:grpSpPr>
        <p:sp>
          <p:nvSpPr>
            <p:cNvPr id="27" name="Rectangle 26">
              <a:extLst>
                <a:ext uri="{FF2B5EF4-FFF2-40B4-BE49-F238E27FC236}">
                  <a16:creationId xmlns:a16="http://schemas.microsoft.com/office/drawing/2014/main" id="{797B6FD7-9887-4E77-87C5-FFB08A72D53E}"/>
                </a:ext>
              </a:extLst>
            </p:cNvPr>
            <p:cNvSpPr/>
            <p:nvPr/>
          </p:nvSpPr>
          <p:spPr>
            <a:xfrm>
              <a:off x="498475" y="4452530"/>
              <a:ext cx="2743200" cy="9641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5F8932DB-7B26-4C61-B1A0-B37C89CBE503}"/>
                </a:ext>
              </a:extLst>
            </p:cNvPr>
            <p:cNvGrpSpPr/>
            <p:nvPr/>
          </p:nvGrpSpPr>
          <p:grpSpPr>
            <a:xfrm>
              <a:off x="2277399" y="4452530"/>
              <a:ext cx="966156" cy="96418"/>
              <a:chOff x="2168106" y="4452530"/>
              <a:chExt cx="966156" cy="124982"/>
            </a:xfrm>
          </p:grpSpPr>
          <p:sp>
            <p:nvSpPr>
              <p:cNvPr id="29" name="Rectangle 28">
                <a:extLst>
                  <a:ext uri="{FF2B5EF4-FFF2-40B4-BE49-F238E27FC236}">
                    <a16:creationId xmlns:a16="http://schemas.microsoft.com/office/drawing/2014/main" id="{52620095-7FA3-4619-866C-6FC75C410A59}"/>
                  </a:ext>
                </a:extLst>
              </p:cNvPr>
              <p:cNvSpPr/>
              <p:nvPr/>
            </p:nvSpPr>
            <p:spPr>
              <a:xfrm>
                <a:off x="2168106" y="4452530"/>
                <a:ext cx="322052" cy="1249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3"/>
                  </a:solidFill>
                </a:endParaRPr>
              </a:p>
            </p:txBody>
          </p:sp>
          <p:sp>
            <p:nvSpPr>
              <p:cNvPr id="30" name="Rectangle 29">
                <a:extLst>
                  <a:ext uri="{FF2B5EF4-FFF2-40B4-BE49-F238E27FC236}">
                    <a16:creationId xmlns:a16="http://schemas.microsoft.com/office/drawing/2014/main" id="{0A8F01E6-DDFD-4B56-A028-470EA7A1397D}"/>
                  </a:ext>
                </a:extLst>
              </p:cNvPr>
              <p:cNvSpPr/>
              <p:nvPr/>
            </p:nvSpPr>
            <p:spPr>
              <a:xfrm>
                <a:off x="2490158" y="4452530"/>
                <a:ext cx="322052" cy="12498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1" name="Rectangle 30">
                <a:extLst>
                  <a:ext uri="{FF2B5EF4-FFF2-40B4-BE49-F238E27FC236}">
                    <a16:creationId xmlns:a16="http://schemas.microsoft.com/office/drawing/2014/main" id="{1A5E8100-1DDE-4870-AD4A-F2E5FEAA455A}"/>
                  </a:ext>
                </a:extLst>
              </p:cNvPr>
              <p:cNvSpPr/>
              <p:nvPr/>
            </p:nvSpPr>
            <p:spPr>
              <a:xfrm>
                <a:off x="2812210" y="4452530"/>
                <a:ext cx="322052" cy="1249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grpSp>
      <p:sp>
        <p:nvSpPr>
          <p:cNvPr id="5" name="Content Placeholder 4">
            <a:extLst>
              <a:ext uri="{FF2B5EF4-FFF2-40B4-BE49-F238E27FC236}">
                <a16:creationId xmlns:a16="http://schemas.microsoft.com/office/drawing/2014/main" id="{E038D249-0DD1-453E-A78D-EFF121D7A70A}"/>
              </a:ext>
            </a:extLst>
          </p:cNvPr>
          <p:cNvSpPr>
            <a:spLocks noGrp="1"/>
          </p:cNvSpPr>
          <p:nvPr>
            <p:ph sz="quarter" idx="16"/>
          </p:nvPr>
        </p:nvSpPr>
        <p:spPr>
          <a:xfrm>
            <a:off x="795117" y="4797775"/>
            <a:ext cx="3200400" cy="719103"/>
          </a:xfrm>
          <a:solidFill>
            <a:schemeClr val="accent3"/>
          </a:solidFill>
          <a:ln>
            <a:noFill/>
          </a:ln>
          <a:effectLst/>
        </p:spPr>
        <p:txBody>
          <a:bodyPr anchor="ctr">
            <a:normAutofit/>
          </a:bodyPr>
          <a:lstStyle>
            <a:lvl1pPr marL="0" indent="0">
              <a:lnSpc>
                <a:spcPct val="100000"/>
              </a:lnSpc>
              <a:spcBef>
                <a:spcPts val="0"/>
              </a:spcBef>
              <a:spcAft>
                <a:spcPts val="0"/>
              </a:spcAft>
              <a:buNone/>
              <a:defRPr sz="1000" b="1">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4" name="Content Placeholder 3">
            <a:extLst>
              <a:ext uri="{FF2B5EF4-FFF2-40B4-BE49-F238E27FC236}">
                <a16:creationId xmlns:a16="http://schemas.microsoft.com/office/drawing/2014/main" id="{6171CD90-F982-194F-9477-A8D7F666FBB2}"/>
              </a:ext>
            </a:extLst>
          </p:cNvPr>
          <p:cNvSpPr>
            <a:spLocks noGrp="1"/>
          </p:cNvSpPr>
          <p:nvPr>
            <p:ph sz="quarter" idx="17" hasCustomPrompt="1"/>
          </p:nvPr>
        </p:nvSpPr>
        <p:spPr>
          <a:xfrm>
            <a:off x="795338" y="1178716"/>
            <a:ext cx="5300662" cy="351884"/>
          </a:xfrm>
        </p:spPr>
        <p:txBody>
          <a:bodyPr>
            <a:normAutofit/>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3711389513"/>
      </p:ext>
    </p:extLst>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Vs -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A6C9-8C12-45E0-93A7-942895949A8F}"/>
              </a:ext>
            </a:extLst>
          </p:cNvPr>
          <p:cNvSpPr>
            <a:spLocks noGrp="1"/>
          </p:cNvSpPr>
          <p:nvPr>
            <p:ph type="title"/>
          </p:nvPr>
        </p:nvSpPr>
        <p:spPr/>
        <p:txBody>
          <a:bodyPr/>
          <a:lstStyle/>
          <a:p>
            <a:r>
              <a:rPr lang="en-US"/>
              <a:t>Click to edit Master title style</a:t>
            </a:r>
            <a:endParaRPr lang="en-GB"/>
          </a:p>
        </p:txBody>
      </p:sp>
      <p:sp>
        <p:nvSpPr>
          <p:cNvPr id="10" name="Text Placeholder 12">
            <a:extLst>
              <a:ext uri="{FF2B5EF4-FFF2-40B4-BE49-F238E27FC236}">
                <a16:creationId xmlns:a16="http://schemas.microsoft.com/office/drawing/2014/main" id="{97F64FA2-BA7A-425D-8D0D-31F0663C3D3D}"/>
              </a:ext>
            </a:extLst>
          </p:cNvPr>
          <p:cNvSpPr>
            <a:spLocks noGrp="1"/>
          </p:cNvSpPr>
          <p:nvPr>
            <p:ph type="body" sz="quarter" idx="18"/>
          </p:nvPr>
        </p:nvSpPr>
        <p:spPr>
          <a:xfrm>
            <a:off x="226798" y="3696898"/>
            <a:ext cx="2669572"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8">
            <a:extLst>
              <a:ext uri="{FF2B5EF4-FFF2-40B4-BE49-F238E27FC236}">
                <a16:creationId xmlns:a16="http://schemas.microsoft.com/office/drawing/2014/main" id="{BCC2F8B7-72A3-4F6E-84A4-50CE66274E62}"/>
              </a:ext>
            </a:extLst>
          </p:cNvPr>
          <p:cNvSpPr>
            <a:spLocks noGrp="1"/>
          </p:cNvSpPr>
          <p:nvPr>
            <p:ph type="pic" sz="quarter" idx="13"/>
          </p:nvPr>
        </p:nvSpPr>
        <p:spPr>
          <a:xfrm>
            <a:off x="226802"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2" name="Text Placeholder 13">
            <a:extLst>
              <a:ext uri="{FF2B5EF4-FFF2-40B4-BE49-F238E27FC236}">
                <a16:creationId xmlns:a16="http://schemas.microsoft.com/office/drawing/2014/main" id="{E9E82050-B3B8-4BBB-80AE-7C17E3267165}"/>
              </a:ext>
            </a:extLst>
          </p:cNvPr>
          <p:cNvSpPr>
            <a:spLocks noGrp="1"/>
          </p:cNvSpPr>
          <p:nvPr>
            <p:ph type="body" sz="quarter" idx="28"/>
          </p:nvPr>
        </p:nvSpPr>
        <p:spPr>
          <a:xfrm>
            <a:off x="227013" y="2862229"/>
            <a:ext cx="2669610"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13" name="Text Placeholder 13">
            <a:extLst>
              <a:ext uri="{FF2B5EF4-FFF2-40B4-BE49-F238E27FC236}">
                <a16:creationId xmlns:a16="http://schemas.microsoft.com/office/drawing/2014/main" id="{2852EB49-F231-451A-84BA-7175F7A2CE94}"/>
              </a:ext>
            </a:extLst>
          </p:cNvPr>
          <p:cNvSpPr>
            <a:spLocks noGrp="1"/>
          </p:cNvSpPr>
          <p:nvPr>
            <p:ph type="body" sz="quarter" idx="29"/>
          </p:nvPr>
        </p:nvSpPr>
        <p:spPr>
          <a:xfrm>
            <a:off x="227013" y="3232256"/>
            <a:ext cx="2669610"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14" name="Text Placeholder 12">
            <a:extLst>
              <a:ext uri="{FF2B5EF4-FFF2-40B4-BE49-F238E27FC236}">
                <a16:creationId xmlns:a16="http://schemas.microsoft.com/office/drawing/2014/main" id="{F6F7F5EF-2CD9-4F70-9D27-6FF8075C7321}"/>
              </a:ext>
            </a:extLst>
          </p:cNvPr>
          <p:cNvSpPr>
            <a:spLocks noGrp="1"/>
          </p:cNvSpPr>
          <p:nvPr>
            <p:ph type="body" sz="quarter" idx="30"/>
          </p:nvPr>
        </p:nvSpPr>
        <p:spPr>
          <a:xfrm>
            <a:off x="3249671" y="3696898"/>
            <a:ext cx="2669572"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8">
            <a:extLst>
              <a:ext uri="{FF2B5EF4-FFF2-40B4-BE49-F238E27FC236}">
                <a16:creationId xmlns:a16="http://schemas.microsoft.com/office/drawing/2014/main" id="{A13A0708-A623-43E1-944B-E9B6BCEFC2EB}"/>
              </a:ext>
            </a:extLst>
          </p:cNvPr>
          <p:cNvSpPr>
            <a:spLocks noGrp="1"/>
          </p:cNvSpPr>
          <p:nvPr>
            <p:ph type="pic" sz="quarter" idx="31"/>
          </p:nvPr>
        </p:nvSpPr>
        <p:spPr>
          <a:xfrm>
            <a:off x="3249660"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6" name="Text Placeholder 13">
            <a:extLst>
              <a:ext uri="{FF2B5EF4-FFF2-40B4-BE49-F238E27FC236}">
                <a16:creationId xmlns:a16="http://schemas.microsoft.com/office/drawing/2014/main" id="{646AE105-A3F2-49A1-B4B9-C7204C936EB1}"/>
              </a:ext>
            </a:extLst>
          </p:cNvPr>
          <p:cNvSpPr>
            <a:spLocks noGrp="1"/>
          </p:cNvSpPr>
          <p:nvPr>
            <p:ph type="body" sz="quarter" idx="32"/>
          </p:nvPr>
        </p:nvSpPr>
        <p:spPr>
          <a:xfrm>
            <a:off x="3249633" y="2862229"/>
            <a:ext cx="2669610"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18" name="Text Placeholder 12">
            <a:extLst>
              <a:ext uri="{FF2B5EF4-FFF2-40B4-BE49-F238E27FC236}">
                <a16:creationId xmlns:a16="http://schemas.microsoft.com/office/drawing/2014/main" id="{B243F7F3-FAE9-454A-9A30-042C81FC377C}"/>
              </a:ext>
            </a:extLst>
          </p:cNvPr>
          <p:cNvSpPr>
            <a:spLocks noGrp="1"/>
          </p:cNvSpPr>
          <p:nvPr>
            <p:ph type="body" sz="quarter" idx="34"/>
          </p:nvPr>
        </p:nvSpPr>
        <p:spPr>
          <a:xfrm>
            <a:off x="6272544" y="3696898"/>
            <a:ext cx="2669572"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8">
            <a:extLst>
              <a:ext uri="{FF2B5EF4-FFF2-40B4-BE49-F238E27FC236}">
                <a16:creationId xmlns:a16="http://schemas.microsoft.com/office/drawing/2014/main" id="{4B21F3A6-7CC8-4D94-8F58-4F4B5F657A7D}"/>
              </a:ext>
            </a:extLst>
          </p:cNvPr>
          <p:cNvSpPr>
            <a:spLocks noGrp="1"/>
          </p:cNvSpPr>
          <p:nvPr>
            <p:ph type="pic" sz="quarter" idx="35"/>
          </p:nvPr>
        </p:nvSpPr>
        <p:spPr>
          <a:xfrm>
            <a:off x="6272518"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20" name="Text Placeholder 13">
            <a:extLst>
              <a:ext uri="{FF2B5EF4-FFF2-40B4-BE49-F238E27FC236}">
                <a16:creationId xmlns:a16="http://schemas.microsoft.com/office/drawing/2014/main" id="{2A51D96D-8E96-433B-9015-21FEA3DB3181}"/>
              </a:ext>
            </a:extLst>
          </p:cNvPr>
          <p:cNvSpPr>
            <a:spLocks noGrp="1"/>
          </p:cNvSpPr>
          <p:nvPr>
            <p:ph type="body" sz="quarter" idx="36"/>
          </p:nvPr>
        </p:nvSpPr>
        <p:spPr>
          <a:xfrm>
            <a:off x="6272506" y="2862229"/>
            <a:ext cx="2669610"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22" name="Text Placeholder 12">
            <a:extLst>
              <a:ext uri="{FF2B5EF4-FFF2-40B4-BE49-F238E27FC236}">
                <a16:creationId xmlns:a16="http://schemas.microsoft.com/office/drawing/2014/main" id="{95DC6C9C-291A-49DF-9706-FC5287FBEBCC}"/>
              </a:ext>
            </a:extLst>
          </p:cNvPr>
          <p:cNvSpPr>
            <a:spLocks noGrp="1"/>
          </p:cNvSpPr>
          <p:nvPr>
            <p:ph type="body" sz="quarter" idx="38"/>
          </p:nvPr>
        </p:nvSpPr>
        <p:spPr>
          <a:xfrm>
            <a:off x="9295416" y="3696898"/>
            <a:ext cx="2669572" cy="2131544"/>
          </a:xfrm>
          <a:blipFill>
            <a:blip r:embed="rId2"/>
            <a:stretch>
              <a:fillRect/>
            </a:stretch>
          </a:blipFill>
          <a:ln>
            <a:noFill/>
          </a:ln>
          <a:effectLst/>
        </p:spPr>
        <p:txBody>
          <a:bodyPr lIns="0" tIns="72000" rIns="0" bIns="72000">
            <a:noAutofit/>
          </a:bodyPr>
          <a:lstStyle>
            <a:lvl1pPr marL="0" indent="0">
              <a:spcBef>
                <a:spcPts val="300"/>
              </a:spcBef>
              <a:spcAft>
                <a:spcPts val="300"/>
              </a:spcAft>
              <a:buClr>
                <a:schemeClr val="accent3"/>
              </a:buClr>
              <a:buFont typeface="Wingdings" panose="05000000000000000000" pitchFamily="2" charset="2"/>
              <a:buNone/>
              <a:defRPr sz="1100" b="0">
                <a:solidFill>
                  <a:schemeClr val="tx1"/>
                </a:solidFill>
              </a:defRPr>
            </a:lvl1pPr>
            <a:lvl2pPr marL="171450" indent="-171450">
              <a:spcBef>
                <a:spcPts val="300"/>
              </a:spcBef>
              <a:spcAft>
                <a:spcPts val="300"/>
              </a:spcAft>
              <a:buClr>
                <a:schemeClr val="accent3"/>
              </a:buClr>
              <a:buFont typeface="Wingdings" panose="05000000000000000000" pitchFamily="2" charset="2"/>
              <a:buChar char="§"/>
              <a:tabLst>
                <a:tab pos="361950" algn="l"/>
              </a:tabLst>
              <a:defRPr sz="1100" b="0">
                <a:solidFill>
                  <a:schemeClr val="tx1"/>
                </a:solidFill>
              </a:defRPr>
            </a:lvl2pPr>
            <a:lvl3pPr marL="352425" indent="-171450">
              <a:spcBef>
                <a:spcPts val="300"/>
              </a:spcBef>
              <a:spcAft>
                <a:spcPts val="300"/>
              </a:spcAft>
              <a:buClr>
                <a:schemeClr val="accent3"/>
              </a:buClr>
              <a:buFont typeface="Wingdings" panose="05000000000000000000" pitchFamily="2" charset="2"/>
              <a:buChar char="§"/>
              <a:defRPr sz="1100" b="0">
                <a:solidFill>
                  <a:schemeClr val="tx1"/>
                </a:solidFill>
              </a:defRPr>
            </a:lvl3pPr>
            <a:lvl4pPr marL="533400" indent="-171450">
              <a:spcBef>
                <a:spcPts val="300"/>
              </a:spcBef>
              <a:spcAft>
                <a:spcPts val="300"/>
              </a:spcAft>
              <a:buClr>
                <a:schemeClr val="accent3"/>
              </a:buClr>
              <a:buFont typeface="Wingdings" panose="05000000000000000000" pitchFamily="2" charset="2"/>
              <a:buChar char="§"/>
              <a:defRPr sz="1100" b="0">
                <a:solidFill>
                  <a:schemeClr val="tx1"/>
                </a:solidFill>
              </a:defRPr>
            </a:lvl4pPr>
            <a:lvl5pPr marL="714375" indent="-171450">
              <a:spcBef>
                <a:spcPts val="300"/>
              </a:spcBef>
              <a:spcAft>
                <a:spcPts val="300"/>
              </a:spcAft>
              <a:buClr>
                <a:schemeClr val="accent3"/>
              </a:buClr>
              <a:buFont typeface="Wingdings" panose="05000000000000000000" pitchFamily="2" charset="2"/>
              <a:buChar char="§"/>
              <a:defRPr sz="11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Picture Placeholder 8">
            <a:extLst>
              <a:ext uri="{FF2B5EF4-FFF2-40B4-BE49-F238E27FC236}">
                <a16:creationId xmlns:a16="http://schemas.microsoft.com/office/drawing/2014/main" id="{BA7CD66A-4EA0-4703-96D9-40050E99028A}"/>
              </a:ext>
            </a:extLst>
          </p:cNvPr>
          <p:cNvSpPr>
            <a:spLocks noGrp="1"/>
          </p:cNvSpPr>
          <p:nvPr>
            <p:ph type="pic" sz="quarter" idx="39"/>
          </p:nvPr>
        </p:nvSpPr>
        <p:spPr>
          <a:xfrm>
            <a:off x="9295377" y="977673"/>
            <a:ext cx="1507730" cy="1802883"/>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24" name="Text Placeholder 13">
            <a:extLst>
              <a:ext uri="{FF2B5EF4-FFF2-40B4-BE49-F238E27FC236}">
                <a16:creationId xmlns:a16="http://schemas.microsoft.com/office/drawing/2014/main" id="{B61F89F0-A857-4628-B831-AB971BDD9648}"/>
              </a:ext>
            </a:extLst>
          </p:cNvPr>
          <p:cNvSpPr>
            <a:spLocks noGrp="1"/>
          </p:cNvSpPr>
          <p:nvPr>
            <p:ph type="body" sz="quarter" idx="40"/>
          </p:nvPr>
        </p:nvSpPr>
        <p:spPr>
          <a:xfrm>
            <a:off x="9295631" y="2862229"/>
            <a:ext cx="2669610" cy="361063"/>
          </a:xfrm>
        </p:spPr>
        <p:txBody>
          <a:bodyPr lIns="0" tIns="36000" rIns="0" bIns="36000" anchor="b">
            <a:noAutofit/>
          </a:bodyPr>
          <a:lstStyle>
            <a:lvl1pPr marL="0" indent="0">
              <a:buNone/>
              <a:defRPr sz="1400" b="1">
                <a:solidFill>
                  <a:schemeClr val="accent3"/>
                </a:solidFill>
              </a:defRPr>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3" name="Date Placeholder 2">
            <a:extLst>
              <a:ext uri="{FF2B5EF4-FFF2-40B4-BE49-F238E27FC236}">
                <a16:creationId xmlns:a16="http://schemas.microsoft.com/office/drawing/2014/main" id="{EF108839-4874-E44E-B61D-EE188474DC83}"/>
              </a:ext>
            </a:extLst>
          </p:cNvPr>
          <p:cNvSpPr>
            <a:spLocks noGrp="1"/>
          </p:cNvSpPr>
          <p:nvPr>
            <p:ph type="dt" sz="half" idx="42"/>
          </p:nvPr>
        </p:nvSpPr>
        <p:spPr/>
        <p:txBody>
          <a:bodyPr/>
          <a:lstStyle/>
          <a:p>
            <a:endParaRPr lang="en-US" dirty="0"/>
          </a:p>
        </p:txBody>
      </p:sp>
      <p:sp>
        <p:nvSpPr>
          <p:cNvPr id="7" name="Footer Placeholder 6">
            <a:extLst>
              <a:ext uri="{FF2B5EF4-FFF2-40B4-BE49-F238E27FC236}">
                <a16:creationId xmlns:a16="http://schemas.microsoft.com/office/drawing/2014/main" id="{55BE49FB-E9A1-3E45-940E-29297297BF20}"/>
              </a:ext>
            </a:extLst>
          </p:cNvPr>
          <p:cNvSpPr>
            <a:spLocks noGrp="1"/>
          </p:cNvSpPr>
          <p:nvPr>
            <p:ph type="ftr" sz="quarter" idx="43"/>
          </p:nvPr>
        </p:nvSpPr>
        <p:spPr>
          <a:xfrm>
            <a:off x="4040381" y="6356350"/>
            <a:ext cx="4114800" cy="365125"/>
          </a:xfrm>
          <a:prstGeom prst="rect">
            <a:avLst/>
          </a:prstGeom>
        </p:spPr>
        <p:txBody>
          <a:bodyPr/>
          <a:lstStyle/>
          <a:p>
            <a:endParaRPr lang="en-GB" dirty="0"/>
          </a:p>
        </p:txBody>
      </p:sp>
      <p:sp>
        <p:nvSpPr>
          <p:cNvPr id="8" name="Slide Number Placeholder 7">
            <a:extLst>
              <a:ext uri="{FF2B5EF4-FFF2-40B4-BE49-F238E27FC236}">
                <a16:creationId xmlns:a16="http://schemas.microsoft.com/office/drawing/2014/main" id="{ECFD58FB-5BCD-574B-ADEE-785A3AFA291E}"/>
              </a:ext>
            </a:extLst>
          </p:cNvPr>
          <p:cNvSpPr>
            <a:spLocks noGrp="1"/>
          </p:cNvSpPr>
          <p:nvPr>
            <p:ph type="sldNum" sz="quarter" idx="44"/>
          </p:nvPr>
        </p:nvSpPr>
        <p:spPr/>
        <p:txBody>
          <a:bodyPr/>
          <a:lstStyle/>
          <a:p>
            <a:fld id="{0E153218-3C45-4416-BBD6-D0B8FE588688}" type="slidenum">
              <a:rPr lang="en-GB" smtClean="0"/>
              <a:pPr/>
              <a:t>‹#›</a:t>
            </a:fld>
            <a:endParaRPr lang="en-GB" spc="300" dirty="0"/>
          </a:p>
        </p:txBody>
      </p:sp>
      <p:sp>
        <p:nvSpPr>
          <p:cNvPr id="26" name="Text Placeholder 13">
            <a:extLst>
              <a:ext uri="{FF2B5EF4-FFF2-40B4-BE49-F238E27FC236}">
                <a16:creationId xmlns:a16="http://schemas.microsoft.com/office/drawing/2014/main" id="{A3C67FCD-781B-AE46-8C44-028875A76978}"/>
              </a:ext>
            </a:extLst>
          </p:cNvPr>
          <p:cNvSpPr>
            <a:spLocks noGrp="1"/>
          </p:cNvSpPr>
          <p:nvPr>
            <p:ph type="body" sz="quarter" idx="45"/>
          </p:nvPr>
        </p:nvSpPr>
        <p:spPr>
          <a:xfrm>
            <a:off x="3249633" y="3216691"/>
            <a:ext cx="2669610"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27" name="Text Placeholder 13">
            <a:extLst>
              <a:ext uri="{FF2B5EF4-FFF2-40B4-BE49-F238E27FC236}">
                <a16:creationId xmlns:a16="http://schemas.microsoft.com/office/drawing/2014/main" id="{041FB155-5A54-F24A-B847-2761BF01E455}"/>
              </a:ext>
            </a:extLst>
          </p:cNvPr>
          <p:cNvSpPr>
            <a:spLocks noGrp="1"/>
          </p:cNvSpPr>
          <p:nvPr>
            <p:ph type="body" sz="quarter" idx="46"/>
          </p:nvPr>
        </p:nvSpPr>
        <p:spPr>
          <a:xfrm>
            <a:off x="6272506" y="3216690"/>
            <a:ext cx="2669610"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
        <p:nvSpPr>
          <p:cNvPr id="28" name="Text Placeholder 13">
            <a:extLst>
              <a:ext uri="{FF2B5EF4-FFF2-40B4-BE49-F238E27FC236}">
                <a16:creationId xmlns:a16="http://schemas.microsoft.com/office/drawing/2014/main" id="{64F96148-5E92-B347-B053-9B0CB8EE9942}"/>
              </a:ext>
            </a:extLst>
          </p:cNvPr>
          <p:cNvSpPr>
            <a:spLocks noGrp="1"/>
          </p:cNvSpPr>
          <p:nvPr>
            <p:ph type="body" sz="quarter" idx="47"/>
          </p:nvPr>
        </p:nvSpPr>
        <p:spPr>
          <a:xfrm>
            <a:off x="9295397" y="3252606"/>
            <a:ext cx="2669610" cy="361063"/>
          </a:xfrm>
        </p:spPr>
        <p:txBody>
          <a:bodyPr lIns="0" tIns="36000" rIns="0" bIns="36000" anchor="t">
            <a:noAutofit/>
          </a:bodyPr>
          <a:lstStyle>
            <a:lvl1pPr marL="0" indent="0">
              <a:lnSpc>
                <a:spcPct val="125000"/>
              </a:lnSpc>
              <a:buNone/>
              <a:defRPr sz="1100" b="0"/>
            </a:lvl1pPr>
            <a:lvl2pPr marL="179387" indent="0">
              <a:buNone/>
              <a:defRPr sz="1200" b="1"/>
            </a:lvl2pPr>
            <a:lvl3pPr marL="358775" indent="0">
              <a:buNone/>
              <a:defRPr sz="1200" b="1"/>
            </a:lvl3pPr>
            <a:lvl4pPr marL="538162" indent="0">
              <a:buNone/>
              <a:defRPr sz="1200" b="1"/>
            </a:lvl4pPr>
            <a:lvl5pPr marL="717550" indent="0">
              <a:buNone/>
              <a:defRPr sz="1200" b="1"/>
            </a:lvl5pPr>
          </a:lstStyle>
          <a:p>
            <a:pPr lvl="0"/>
            <a:r>
              <a:rPr lang="en-US"/>
              <a:t>Edit Master text styles</a:t>
            </a:r>
          </a:p>
        </p:txBody>
      </p:sp>
    </p:spTree>
    <p:extLst>
      <p:ext uri="{BB962C8B-B14F-4D97-AF65-F5344CB8AC3E}">
        <p14:creationId xmlns:p14="http://schemas.microsoft.com/office/powerpoint/2010/main" val="3175390500"/>
      </p:ext>
    </p:extLst>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redent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0504-038E-4E77-861F-0A952899E8E1}"/>
              </a:ext>
            </a:extLst>
          </p:cNvPr>
          <p:cNvSpPr>
            <a:spLocks noGrp="1"/>
          </p:cNvSpPr>
          <p:nvPr>
            <p:ph type="title"/>
          </p:nvPr>
        </p:nvSpPr>
        <p:spPr/>
        <p:txBody>
          <a:bodyPr/>
          <a:lstStyle/>
          <a:p>
            <a:r>
              <a:rPr lang="en-US"/>
              <a:t>Click to edit Master title style</a:t>
            </a:r>
            <a:endParaRPr lang="en-GB"/>
          </a:p>
        </p:txBody>
      </p:sp>
      <p:sp>
        <p:nvSpPr>
          <p:cNvPr id="6" name="Picture Placeholder 7">
            <a:extLst>
              <a:ext uri="{FF2B5EF4-FFF2-40B4-BE49-F238E27FC236}">
                <a16:creationId xmlns:a16="http://schemas.microsoft.com/office/drawing/2014/main" id="{0CBC17CC-43F5-4370-91E0-908E699D5947}"/>
              </a:ext>
            </a:extLst>
          </p:cNvPr>
          <p:cNvSpPr>
            <a:spLocks noGrp="1"/>
          </p:cNvSpPr>
          <p:nvPr>
            <p:ph type="pic" sz="quarter" idx="13"/>
          </p:nvPr>
        </p:nvSpPr>
        <p:spPr>
          <a:xfrm>
            <a:off x="307973" y="1708887"/>
            <a:ext cx="2671200" cy="1109455"/>
          </a:xfrm>
        </p:spPr>
        <p:txBody>
          <a:bodyPr anchor="ctr">
            <a:normAutofit/>
          </a:bodyPr>
          <a:lstStyle>
            <a:lvl1pPr marL="0" indent="0" algn="ctr">
              <a:buNone/>
              <a:defRPr/>
            </a:lvl1pPr>
          </a:lstStyle>
          <a:p>
            <a:r>
              <a:rPr lang="en-US" dirty="0"/>
              <a:t>Click icon to add picture</a:t>
            </a:r>
            <a:endParaRPr lang="en-GB" dirty="0"/>
          </a:p>
        </p:txBody>
      </p:sp>
      <p:sp>
        <p:nvSpPr>
          <p:cNvPr id="7" name="Text Placeholder 12">
            <a:extLst>
              <a:ext uri="{FF2B5EF4-FFF2-40B4-BE49-F238E27FC236}">
                <a16:creationId xmlns:a16="http://schemas.microsoft.com/office/drawing/2014/main" id="{F0DA4429-3BD4-45F7-B462-8B01CA4851D0}"/>
              </a:ext>
            </a:extLst>
          </p:cNvPr>
          <p:cNvSpPr>
            <a:spLocks noGrp="1"/>
          </p:cNvSpPr>
          <p:nvPr>
            <p:ph type="body" sz="quarter" idx="17"/>
          </p:nvPr>
        </p:nvSpPr>
        <p:spPr>
          <a:xfrm>
            <a:off x="307973" y="3012326"/>
            <a:ext cx="2671200" cy="2520000"/>
          </a:xfrm>
          <a:blipFill>
            <a:blip r:embed="rId2"/>
            <a:stretch>
              <a:fillRect/>
            </a:stretch>
          </a:blipFill>
          <a:ln>
            <a:noFill/>
          </a:ln>
          <a:effectLst/>
        </p:spPr>
        <p:txBody>
          <a:bodyPr tIns="72000" bIns="72000">
            <a:noAutofit/>
          </a:bodyPr>
          <a:lstStyle>
            <a:lvl1pPr marL="0" indent="0">
              <a:spcBef>
                <a:spcPts val="300"/>
              </a:spcBef>
              <a:buFont typeface="Arial" panose="020B0604020202020204" pitchFamily="34" charset="0"/>
              <a:buNone/>
              <a:defRPr sz="1100" b="1"/>
            </a:lvl1pPr>
            <a:lvl2pPr marL="0" indent="0">
              <a:lnSpc>
                <a:spcPct val="125000"/>
              </a:lnSpc>
              <a:spcBef>
                <a:spcPts val="300"/>
              </a:spcBef>
              <a:buFont typeface="Arial" panose="020B0604020202020204" pitchFamily="34" charset="0"/>
              <a:buNone/>
              <a:tabLst>
                <a:tab pos="361950" algn="l"/>
              </a:tabLst>
              <a:defRPr sz="1100"/>
            </a:lvl2pPr>
            <a:lvl3pPr marL="180975" indent="0">
              <a:lnSpc>
                <a:spcPct val="125000"/>
              </a:lnSpc>
              <a:spcBef>
                <a:spcPts val="300"/>
              </a:spcBef>
              <a:buFont typeface="Arial" panose="020B0604020202020204" pitchFamily="34" charset="0"/>
              <a:buNone/>
              <a:defRPr sz="1100"/>
            </a:lvl3pPr>
            <a:lvl4pPr marL="361950" indent="0">
              <a:lnSpc>
                <a:spcPct val="125000"/>
              </a:lnSpc>
              <a:spcBef>
                <a:spcPts val="300"/>
              </a:spcBef>
              <a:buFont typeface="Arial" panose="020B0604020202020204" pitchFamily="34" charset="0"/>
              <a:buNone/>
              <a:defRPr sz="1100"/>
            </a:lvl4pPr>
            <a:lvl5pPr marL="542925" indent="0">
              <a:lnSpc>
                <a:spcPct val="125000"/>
              </a:lnSpc>
              <a:spcBef>
                <a:spcPts val="300"/>
              </a:spcBef>
              <a:buFont typeface="Arial" panose="020B0604020202020204" pitchFamily="34" charse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09C21F68-5B4D-4B7F-B9D9-7D91CBD919A8}"/>
              </a:ext>
            </a:extLst>
          </p:cNvPr>
          <p:cNvSpPr>
            <a:spLocks noGrp="1"/>
          </p:cNvSpPr>
          <p:nvPr>
            <p:ph type="pic" sz="quarter" idx="18"/>
          </p:nvPr>
        </p:nvSpPr>
        <p:spPr>
          <a:xfrm>
            <a:off x="3302715" y="1708887"/>
            <a:ext cx="2671200" cy="1109455"/>
          </a:xfrm>
        </p:spPr>
        <p:txBody>
          <a:bodyPr anchor="ctr">
            <a:normAutofit/>
          </a:bodyPr>
          <a:lstStyle>
            <a:lvl1pPr marL="0" indent="0" algn="ctr">
              <a:buNone/>
              <a:defRPr/>
            </a:lvl1pPr>
          </a:lstStyle>
          <a:p>
            <a:r>
              <a:rPr lang="en-US" dirty="0"/>
              <a:t>Click icon to add picture</a:t>
            </a:r>
            <a:endParaRPr lang="en-GB" dirty="0"/>
          </a:p>
        </p:txBody>
      </p:sp>
      <p:sp>
        <p:nvSpPr>
          <p:cNvPr id="9" name="Text Placeholder 12">
            <a:extLst>
              <a:ext uri="{FF2B5EF4-FFF2-40B4-BE49-F238E27FC236}">
                <a16:creationId xmlns:a16="http://schemas.microsoft.com/office/drawing/2014/main" id="{128BF051-D8D0-48B1-8CF0-55CE1A3741AD}"/>
              </a:ext>
            </a:extLst>
          </p:cNvPr>
          <p:cNvSpPr>
            <a:spLocks noGrp="1"/>
          </p:cNvSpPr>
          <p:nvPr>
            <p:ph type="body" sz="quarter" idx="19"/>
          </p:nvPr>
        </p:nvSpPr>
        <p:spPr>
          <a:xfrm>
            <a:off x="3302715" y="3012326"/>
            <a:ext cx="2671200" cy="2520000"/>
          </a:xfrm>
          <a:blipFill>
            <a:blip r:embed="rId2"/>
            <a:stretch>
              <a:fillRect/>
            </a:stretch>
          </a:blipFill>
          <a:ln>
            <a:noFill/>
          </a:ln>
          <a:effectLst/>
        </p:spPr>
        <p:txBody>
          <a:bodyPr tIns="72000" bIns="72000">
            <a:noAutofit/>
          </a:bodyPr>
          <a:lstStyle>
            <a:lvl1pPr marL="0" indent="0">
              <a:spcBef>
                <a:spcPts val="300"/>
              </a:spcBef>
              <a:buFont typeface="Arial" panose="020B0604020202020204" pitchFamily="34" charset="0"/>
              <a:buNone/>
              <a:defRPr sz="1100" b="1"/>
            </a:lvl1pPr>
            <a:lvl2pPr marL="0" indent="0">
              <a:lnSpc>
                <a:spcPct val="125000"/>
              </a:lnSpc>
              <a:spcBef>
                <a:spcPts val="300"/>
              </a:spcBef>
              <a:buFont typeface="Arial" panose="020B0604020202020204" pitchFamily="34" charset="0"/>
              <a:buNone/>
              <a:tabLst>
                <a:tab pos="361950" algn="l"/>
              </a:tabLst>
              <a:defRPr sz="1100"/>
            </a:lvl2pPr>
            <a:lvl3pPr marL="180975" indent="0">
              <a:lnSpc>
                <a:spcPct val="125000"/>
              </a:lnSpc>
              <a:spcBef>
                <a:spcPts val="300"/>
              </a:spcBef>
              <a:buFont typeface="Arial" panose="020B0604020202020204" pitchFamily="34" charset="0"/>
              <a:buNone/>
              <a:defRPr sz="1100"/>
            </a:lvl3pPr>
            <a:lvl4pPr marL="361950" indent="0">
              <a:lnSpc>
                <a:spcPct val="125000"/>
              </a:lnSpc>
              <a:spcBef>
                <a:spcPts val="300"/>
              </a:spcBef>
              <a:buFont typeface="Arial" panose="020B0604020202020204" pitchFamily="34" charset="0"/>
              <a:buNone/>
              <a:defRPr sz="1100"/>
            </a:lvl4pPr>
            <a:lvl5pPr marL="542925" indent="0">
              <a:lnSpc>
                <a:spcPct val="125000"/>
              </a:lnSpc>
              <a:spcBef>
                <a:spcPts val="300"/>
              </a:spcBef>
              <a:buFont typeface="Arial" panose="020B0604020202020204" pitchFamily="34" charse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7">
            <a:extLst>
              <a:ext uri="{FF2B5EF4-FFF2-40B4-BE49-F238E27FC236}">
                <a16:creationId xmlns:a16="http://schemas.microsoft.com/office/drawing/2014/main" id="{22D67DC4-2B14-4CC4-AAE8-D6D08F5887B5}"/>
              </a:ext>
            </a:extLst>
          </p:cNvPr>
          <p:cNvSpPr>
            <a:spLocks noGrp="1"/>
          </p:cNvSpPr>
          <p:nvPr>
            <p:ph type="pic" sz="quarter" idx="20"/>
          </p:nvPr>
        </p:nvSpPr>
        <p:spPr>
          <a:xfrm>
            <a:off x="6297457" y="1708887"/>
            <a:ext cx="2671200" cy="1109455"/>
          </a:xfrm>
        </p:spPr>
        <p:txBody>
          <a:bodyPr anchor="ctr">
            <a:normAutofit/>
          </a:bodyPr>
          <a:lstStyle>
            <a:lvl1pPr marL="0" indent="0" algn="ctr">
              <a:buNone/>
              <a:defRPr/>
            </a:lvl1pPr>
          </a:lstStyle>
          <a:p>
            <a:r>
              <a:rPr lang="en-US" dirty="0"/>
              <a:t>Click icon to add picture</a:t>
            </a:r>
            <a:endParaRPr lang="en-GB" dirty="0"/>
          </a:p>
        </p:txBody>
      </p:sp>
      <p:sp>
        <p:nvSpPr>
          <p:cNvPr id="11" name="Text Placeholder 12">
            <a:extLst>
              <a:ext uri="{FF2B5EF4-FFF2-40B4-BE49-F238E27FC236}">
                <a16:creationId xmlns:a16="http://schemas.microsoft.com/office/drawing/2014/main" id="{DA014CC2-18A8-467F-BF0D-29641AC9C378}"/>
              </a:ext>
            </a:extLst>
          </p:cNvPr>
          <p:cNvSpPr>
            <a:spLocks noGrp="1"/>
          </p:cNvSpPr>
          <p:nvPr>
            <p:ph type="body" sz="quarter" idx="21"/>
          </p:nvPr>
        </p:nvSpPr>
        <p:spPr>
          <a:xfrm>
            <a:off x="6297457" y="3012326"/>
            <a:ext cx="2671200" cy="2520000"/>
          </a:xfrm>
          <a:blipFill>
            <a:blip r:embed="rId2"/>
            <a:stretch>
              <a:fillRect/>
            </a:stretch>
          </a:blipFill>
          <a:ln>
            <a:noFill/>
          </a:ln>
          <a:effectLst/>
        </p:spPr>
        <p:txBody>
          <a:bodyPr tIns="72000" bIns="72000">
            <a:noAutofit/>
          </a:bodyPr>
          <a:lstStyle>
            <a:lvl1pPr marL="0" indent="0">
              <a:spcBef>
                <a:spcPts val="300"/>
              </a:spcBef>
              <a:buFont typeface="Arial" panose="020B0604020202020204" pitchFamily="34" charset="0"/>
              <a:buNone/>
              <a:defRPr sz="1100" b="1"/>
            </a:lvl1pPr>
            <a:lvl2pPr marL="0" indent="0">
              <a:lnSpc>
                <a:spcPct val="125000"/>
              </a:lnSpc>
              <a:spcBef>
                <a:spcPts val="300"/>
              </a:spcBef>
              <a:buFont typeface="Arial" panose="020B0604020202020204" pitchFamily="34" charset="0"/>
              <a:buNone/>
              <a:tabLst>
                <a:tab pos="361950" algn="l"/>
              </a:tabLst>
              <a:defRPr sz="1100"/>
            </a:lvl2pPr>
            <a:lvl3pPr marL="180975" indent="0">
              <a:lnSpc>
                <a:spcPct val="125000"/>
              </a:lnSpc>
              <a:spcBef>
                <a:spcPts val="300"/>
              </a:spcBef>
              <a:buFont typeface="Arial" panose="020B0604020202020204" pitchFamily="34" charset="0"/>
              <a:buNone/>
              <a:defRPr sz="1100"/>
            </a:lvl3pPr>
            <a:lvl4pPr marL="361950" indent="0">
              <a:lnSpc>
                <a:spcPct val="125000"/>
              </a:lnSpc>
              <a:spcBef>
                <a:spcPts val="300"/>
              </a:spcBef>
              <a:buFont typeface="Arial" panose="020B0604020202020204" pitchFamily="34" charset="0"/>
              <a:buNone/>
              <a:defRPr sz="1100"/>
            </a:lvl4pPr>
            <a:lvl5pPr marL="542925" indent="0">
              <a:lnSpc>
                <a:spcPct val="125000"/>
              </a:lnSpc>
              <a:spcBef>
                <a:spcPts val="300"/>
              </a:spcBef>
              <a:buFont typeface="Arial" panose="020B0604020202020204" pitchFamily="34" charse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7">
            <a:extLst>
              <a:ext uri="{FF2B5EF4-FFF2-40B4-BE49-F238E27FC236}">
                <a16:creationId xmlns:a16="http://schemas.microsoft.com/office/drawing/2014/main" id="{E4AF04D2-6545-4890-826A-A744389AC6EE}"/>
              </a:ext>
            </a:extLst>
          </p:cNvPr>
          <p:cNvSpPr>
            <a:spLocks noGrp="1"/>
          </p:cNvSpPr>
          <p:nvPr>
            <p:ph type="pic" sz="quarter" idx="22"/>
          </p:nvPr>
        </p:nvSpPr>
        <p:spPr>
          <a:xfrm>
            <a:off x="9292198" y="1708887"/>
            <a:ext cx="2671200" cy="1109455"/>
          </a:xfrm>
        </p:spPr>
        <p:txBody>
          <a:bodyPr anchor="ctr">
            <a:normAutofit/>
          </a:bodyPr>
          <a:lstStyle>
            <a:lvl1pPr marL="0" indent="0" algn="ctr">
              <a:buNone/>
              <a:defRPr/>
            </a:lvl1pPr>
          </a:lstStyle>
          <a:p>
            <a:r>
              <a:rPr lang="en-US" dirty="0"/>
              <a:t>Click icon to add picture</a:t>
            </a:r>
            <a:endParaRPr lang="en-GB" dirty="0"/>
          </a:p>
        </p:txBody>
      </p:sp>
      <p:sp>
        <p:nvSpPr>
          <p:cNvPr id="13" name="Text Placeholder 12">
            <a:extLst>
              <a:ext uri="{FF2B5EF4-FFF2-40B4-BE49-F238E27FC236}">
                <a16:creationId xmlns:a16="http://schemas.microsoft.com/office/drawing/2014/main" id="{183D92CE-CE5A-43EB-B58D-34F04D9FE8A3}"/>
              </a:ext>
            </a:extLst>
          </p:cNvPr>
          <p:cNvSpPr>
            <a:spLocks noGrp="1"/>
          </p:cNvSpPr>
          <p:nvPr>
            <p:ph type="body" sz="quarter" idx="23"/>
          </p:nvPr>
        </p:nvSpPr>
        <p:spPr>
          <a:xfrm>
            <a:off x="9292198" y="3012326"/>
            <a:ext cx="2671200" cy="2520000"/>
          </a:xfrm>
          <a:blipFill>
            <a:blip r:embed="rId2"/>
            <a:stretch>
              <a:fillRect/>
            </a:stretch>
          </a:blipFill>
          <a:ln>
            <a:noFill/>
          </a:ln>
          <a:effectLst/>
        </p:spPr>
        <p:txBody>
          <a:bodyPr tIns="72000" bIns="72000">
            <a:noAutofit/>
          </a:bodyPr>
          <a:lstStyle>
            <a:lvl1pPr marL="0" indent="0">
              <a:spcBef>
                <a:spcPts val="300"/>
              </a:spcBef>
              <a:buFont typeface="Arial" panose="020B0604020202020204" pitchFamily="34" charset="0"/>
              <a:buNone/>
              <a:defRPr sz="1100" b="1"/>
            </a:lvl1pPr>
            <a:lvl2pPr marL="0" indent="0">
              <a:lnSpc>
                <a:spcPct val="125000"/>
              </a:lnSpc>
              <a:spcBef>
                <a:spcPts val="300"/>
              </a:spcBef>
              <a:buFont typeface="Arial" panose="020B0604020202020204" pitchFamily="34" charset="0"/>
              <a:buNone/>
              <a:tabLst>
                <a:tab pos="361950" algn="l"/>
              </a:tabLst>
              <a:defRPr sz="1100"/>
            </a:lvl2pPr>
            <a:lvl3pPr marL="180975" indent="0">
              <a:lnSpc>
                <a:spcPct val="125000"/>
              </a:lnSpc>
              <a:spcBef>
                <a:spcPts val="300"/>
              </a:spcBef>
              <a:buFont typeface="Arial" panose="020B0604020202020204" pitchFamily="34" charset="0"/>
              <a:buNone/>
              <a:defRPr sz="1100"/>
            </a:lvl3pPr>
            <a:lvl4pPr marL="361950" indent="0">
              <a:lnSpc>
                <a:spcPct val="125000"/>
              </a:lnSpc>
              <a:spcBef>
                <a:spcPts val="300"/>
              </a:spcBef>
              <a:buFont typeface="Arial" panose="020B0604020202020204" pitchFamily="34" charset="0"/>
              <a:buNone/>
              <a:defRPr sz="1100"/>
            </a:lvl4pPr>
            <a:lvl5pPr marL="542925" indent="0">
              <a:lnSpc>
                <a:spcPct val="125000"/>
              </a:lnSpc>
              <a:spcBef>
                <a:spcPts val="300"/>
              </a:spcBef>
              <a:buFont typeface="Arial" panose="020B0604020202020204" pitchFamily="34" charse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AB844A41-0601-9847-86B3-5FEA279D899D}"/>
              </a:ext>
            </a:extLst>
          </p:cNvPr>
          <p:cNvSpPr>
            <a:spLocks noGrp="1"/>
          </p:cNvSpPr>
          <p:nvPr>
            <p:ph type="dt" sz="half" idx="24"/>
          </p:nvPr>
        </p:nvSpPr>
        <p:spPr/>
        <p:txBody>
          <a:bodyPr/>
          <a:lstStyle/>
          <a:p>
            <a:endParaRPr lang="en-US" dirty="0"/>
          </a:p>
        </p:txBody>
      </p:sp>
      <p:sp>
        <p:nvSpPr>
          <p:cNvPr id="15" name="Footer Placeholder 14">
            <a:extLst>
              <a:ext uri="{FF2B5EF4-FFF2-40B4-BE49-F238E27FC236}">
                <a16:creationId xmlns:a16="http://schemas.microsoft.com/office/drawing/2014/main" id="{25441931-E85D-2348-97BC-4A0E5A5D316E}"/>
              </a:ext>
            </a:extLst>
          </p:cNvPr>
          <p:cNvSpPr>
            <a:spLocks noGrp="1"/>
          </p:cNvSpPr>
          <p:nvPr>
            <p:ph type="ftr" sz="quarter" idx="25"/>
          </p:nvPr>
        </p:nvSpPr>
        <p:spPr>
          <a:xfrm>
            <a:off x="4040381" y="6356350"/>
            <a:ext cx="4114800" cy="365125"/>
          </a:xfrm>
          <a:prstGeom prst="rect">
            <a:avLst/>
          </a:prstGeom>
        </p:spPr>
        <p:txBody>
          <a:bodyPr/>
          <a:lstStyle/>
          <a:p>
            <a:endParaRPr lang="en-GB" dirty="0"/>
          </a:p>
        </p:txBody>
      </p:sp>
      <p:sp>
        <p:nvSpPr>
          <p:cNvPr id="16" name="Slide Number Placeholder 15">
            <a:extLst>
              <a:ext uri="{FF2B5EF4-FFF2-40B4-BE49-F238E27FC236}">
                <a16:creationId xmlns:a16="http://schemas.microsoft.com/office/drawing/2014/main" id="{CB273A6F-71C3-D242-9D61-9C4898EB8F2A}"/>
              </a:ext>
            </a:extLst>
          </p:cNvPr>
          <p:cNvSpPr>
            <a:spLocks noGrp="1"/>
          </p:cNvSpPr>
          <p:nvPr>
            <p:ph type="sldNum" sz="quarter" idx="26"/>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140595084"/>
      </p:ext>
    </p:extLst>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9963846-A475-4335-A4F6-6099858A52CF}"/>
              </a:ext>
            </a:extLst>
          </p:cNvPr>
          <p:cNvSpPr txBox="1"/>
          <p:nvPr userDrawn="1"/>
        </p:nvSpPr>
        <p:spPr>
          <a:xfrm>
            <a:off x="502024" y="6356350"/>
            <a:ext cx="1045663" cy="365125"/>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1200" b="0" i="0" u="none" strike="noStrike" kern="1200" cap="none" spc="100" normalizeH="0" baseline="0" noProof="0" dirty="0">
                <a:ln>
                  <a:noFill/>
                </a:ln>
                <a:solidFill>
                  <a:schemeClr val="accent5"/>
                </a:solidFill>
                <a:effectLst/>
                <a:uLnTx/>
                <a:uFillTx/>
                <a:latin typeface="+mn-lt"/>
                <a:ea typeface="+mn-ea"/>
                <a:cs typeface="+mn-cs"/>
              </a:rPr>
              <a:t> </a:t>
            </a:r>
            <a:r>
              <a:rPr kumimoji="0" lang="en-GB" sz="1200" b="0" i="0" u="none" strike="noStrike" kern="1200" cap="none" spc="300" normalizeH="0" baseline="0" noProof="0" dirty="0">
                <a:ln>
                  <a:noFill/>
                </a:ln>
                <a:solidFill>
                  <a:schemeClr val="accent5"/>
                </a:solidFill>
                <a:effectLst/>
                <a:uLnTx/>
                <a:uFillTx/>
                <a:latin typeface="+mn-lt"/>
                <a:ea typeface="+mn-ea"/>
                <a:cs typeface="+mn-cs"/>
              </a:rPr>
              <a:t>MAZARS</a:t>
            </a:r>
            <a:endParaRPr lang="en-GB" sz="1200" b="0" dirty="0">
              <a:solidFill>
                <a:schemeClr val="accent5"/>
              </a:solidFill>
            </a:endParaRPr>
          </a:p>
        </p:txBody>
      </p:sp>
      <p:sp>
        <p:nvSpPr>
          <p:cNvPr id="2" name="Date Placeholder 1">
            <a:extLst>
              <a:ext uri="{FF2B5EF4-FFF2-40B4-BE49-F238E27FC236}">
                <a16:creationId xmlns:a16="http://schemas.microsoft.com/office/drawing/2014/main" id="{9A6BCE33-24F5-0F4A-A581-2E8ABEAB65F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FFF7655-2864-F046-AF70-52B6300BED79}"/>
              </a:ext>
            </a:extLst>
          </p:cNvPr>
          <p:cNvSpPr>
            <a:spLocks noGrp="1"/>
          </p:cNvSpPr>
          <p:nvPr>
            <p:ph type="ftr" sz="quarter" idx="11"/>
          </p:nvPr>
        </p:nvSpPr>
        <p:spPr>
          <a:xfrm>
            <a:off x="4040381"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44BF79FB-FDCE-B24E-A8AD-510959735DFE}"/>
              </a:ext>
            </a:extLst>
          </p:cNvPr>
          <p:cNvSpPr>
            <a:spLocks noGrp="1"/>
          </p:cNvSpPr>
          <p:nvPr>
            <p:ph type="sldNum" sz="quarter" idx="12"/>
          </p:nvPr>
        </p:nvSpPr>
        <p:spPr/>
        <p:txBody>
          <a:body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126412381"/>
      </p:ext>
    </p:extLst>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hasCustomPrompt="1"/>
          </p:nvPr>
        </p:nvSpPr>
        <p:spPr>
          <a:xfrm>
            <a:off x="226800" y="2545367"/>
            <a:ext cx="4539152" cy="957102"/>
          </a:xfrm>
        </p:spPr>
        <p:txBody>
          <a:bodyPr anchor="ctr"/>
          <a:lstStyle>
            <a:lvl1pPr algn="l" defTabSz="914400" rtl="0" eaLnBrk="1" latinLnBrk="0" hangingPunct="1">
              <a:lnSpc>
                <a:spcPct val="90000"/>
              </a:lnSpc>
              <a:spcBef>
                <a:spcPct val="0"/>
              </a:spcBef>
              <a:buNone/>
              <a:defRPr lang="en-GB" sz="2400" b="1" kern="1200" cap="all" baseline="0" dirty="0">
                <a:solidFill>
                  <a:schemeClr val="tx1"/>
                </a:solidFill>
                <a:latin typeface="+mj-lt"/>
                <a:ea typeface="+mj-ea"/>
                <a:cs typeface="+mj-cs"/>
              </a:defRPr>
            </a:lvl1pPr>
          </a:lstStyle>
          <a:p>
            <a:r>
              <a:rPr lang="en-US"/>
              <a:t>CONTACTS</a:t>
            </a:r>
            <a:endParaRPr lang="en-GB"/>
          </a:p>
        </p:txBody>
      </p:sp>
      <p:sp>
        <p:nvSpPr>
          <p:cNvPr id="4" name="Rectangle 3">
            <a:extLst>
              <a:ext uri="{FF2B5EF4-FFF2-40B4-BE49-F238E27FC236}">
                <a16:creationId xmlns:a16="http://schemas.microsoft.com/office/drawing/2014/main" id="{F2D8116E-C50E-4B48-8B19-5E121B8EA982}"/>
              </a:ext>
            </a:extLst>
          </p:cNvPr>
          <p:cNvSpPr/>
          <p:nvPr userDrawn="1"/>
        </p:nvSpPr>
        <p:spPr>
          <a:xfrm>
            <a:off x="237308" y="5697954"/>
            <a:ext cx="4539152" cy="923330"/>
          </a:xfrm>
          <a:prstGeom prst="rect">
            <a:avLst/>
          </a:prstGeom>
        </p:spPr>
        <p:txBody>
          <a:bodyPr wrap="square">
            <a:spAutoFit/>
          </a:bodyPr>
          <a:lstStyle/>
          <a:p>
            <a:r>
              <a:rPr lang="en-US" sz="900" b="1" dirty="0">
                <a:solidFill>
                  <a:schemeClr val="tx1">
                    <a:lumMod val="75000"/>
                    <a:lumOff val="25000"/>
                  </a:schemeClr>
                </a:solidFill>
              </a:rPr>
              <a:t>About Mazars USA</a:t>
            </a:r>
          </a:p>
          <a:p>
            <a:r>
              <a:rPr lang="en-US" sz="900" kern="1200" dirty="0">
                <a:solidFill>
                  <a:schemeClr val="tx1"/>
                </a:solidFill>
                <a:effectLst/>
                <a:latin typeface="+mn-lt"/>
                <a:ea typeface="+mn-ea"/>
                <a:cs typeface="+mn-cs"/>
              </a:rPr>
              <a:t>Mazars USA LLP is a client-centered, full-service accounting, auditing, tax, consulting and advisory firm with over 100 partners and 800 professionals in 12 U.S. offices. Mazars USA is the independent U.S. member firm of Mazars Group – a prominent international accounting, audit, tax and advisory services organization with nearly 23,000 professionals in 89 countries.</a:t>
            </a:r>
          </a:p>
        </p:txBody>
      </p:sp>
      <p:sp>
        <p:nvSpPr>
          <p:cNvPr id="12" name="Text Placeholder 2">
            <a:extLst>
              <a:ext uri="{FF2B5EF4-FFF2-40B4-BE49-F238E27FC236}">
                <a16:creationId xmlns:a16="http://schemas.microsoft.com/office/drawing/2014/main" id="{05C343A0-DA1C-4040-B7E9-1CB24465AA27}"/>
              </a:ext>
            </a:extLst>
          </p:cNvPr>
          <p:cNvSpPr>
            <a:spLocks noGrp="1"/>
          </p:cNvSpPr>
          <p:nvPr>
            <p:ph type="body" sz="quarter" idx="17" hasCustomPrompt="1"/>
          </p:nvPr>
        </p:nvSpPr>
        <p:spPr>
          <a:xfrm>
            <a:off x="4926713" y="138712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sp>
        <p:nvSpPr>
          <p:cNvPr id="13" name="Text Placeholder 2">
            <a:extLst>
              <a:ext uri="{FF2B5EF4-FFF2-40B4-BE49-F238E27FC236}">
                <a16:creationId xmlns:a16="http://schemas.microsoft.com/office/drawing/2014/main" id="{1A387505-824C-4CA0-A056-8DAD72BC9F0E}"/>
              </a:ext>
            </a:extLst>
          </p:cNvPr>
          <p:cNvSpPr>
            <a:spLocks noGrp="1"/>
          </p:cNvSpPr>
          <p:nvPr>
            <p:ph type="body" sz="quarter" idx="18" hasCustomPrompt="1"/>
          </p:nvPr>
        </p:nvSpPr>
        <p:spPr>
          <a:xfrm>
            <a:off x="4926713" y="254536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sp>
        <p:nvSpPr>
          <p:cNvPr id="15" name="Text Placeholder 2">
            <a:extLst>
              <a:ext uri="{FF2B5EF4-FFF2-40B4-BE49-F238E27FC236}">
                <a16:creationId xmlns:a16="http://schemas.microsoft.com/office/drawing/2014/main" id="{6BFB6CBD-EBB9-485D-B716-B2D99D86406D}"/>
              </a:ext>
            </a:extLst>
          </p:cNvPr>
          <p:cNvSpPr>
            <a:spLocks noGrp="1"/>
          </p:cNvSpPr>
          <p:nvPr>
            <p:ph type="body" sz="quarter" idx="19" hasCustomPrompt="1"/>
          </p:nvPr>
        </p:nvSpPr>
        <p:spPr>
          <a:xfrm>
            <a:off x="4926713" y="370360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sp>
        <p:nvSpPr>
          <p:cNvPr id="16" name="Text Placeholder 2">
            <a:extLst>
              <a:ext uri="{FF2B5EF4-FFF2-40B4-BE49-F238E27FC236}">
                <a16:creationId xmlns:a16="http://schemas.microsoft.com/office/drawing/2014/main" id="{CA0CC60C-5EA4-4F13-B2E7-E7C648E948AD}"/>
              </a:ext>
            </a:extLst>
          </p:cNvPr>
          <p:cNvSpPr>
            <a:spLocks noGrp="1"/>
          </p:cNvSpPr>
          <p:nvPr>
            <p:ph type="body" sz="quarter" idx="20" hasCustomPrompt="1"/>
          </p:nvPr>
        </p:nvSpPr>
        <p:spPr>
          <a:xfrm>
            <a:off x="8286286" y="138712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sp>
        <p:nvSpPr>
          <p:cNvPr id="17" name="Text Placeholder 2">
            <a:extLst>
              <a:ext uri="{FF2B5EF4-FFF2-40B4-BE49-F238E27FC236}">
                <a16:creationId xmlns:a16="http://schemas.microsoft.com/office/drawing/2014/main" id="{1856D9AB-11A7-4B06-9244-308F7F02416D}"/>
              </a:ext>
            </a:extLst>
          </p:cNvPr>
          <p:cNvSpPr>
            <a:spLocks noGrp="1"/>
          </p:cNvSpPr>
          <p:nvPr>
            <p:ph type="body" sz="quarter" idx="21" hasCustomPrompt="1"/>
          </p:nvPr>
        </p:nvSpPr>
        <p:spPr>
          <a:xfrm>
            <a:off x="8286286" y="254536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sp>
        <p:nvSpPr>
          <p:cNvPr id="18" name="Text Placeholder 2">
            <a:extLst>
              <a:ext uri="{FF2B5EF4-FFF2-40B4-BE49-F238E27FC236}">
                <a16:creationId xmlns:a16="http://schemas.microsoft.com/office/drawing/2014/main" id="{9816916E-EA7A-4FF9-9142-2205A352CF80}"/>
              </a:ext>
            </a:extLst>
          </p:cNvPr>
          <p:cNvSpPr>
            <a:spLocks noGrp="1"/>
          </p:cNvSpPr>
          <p:nvPr>
            <p:ph type="body" sz="quarter" idx="22" hasCustomPrompt="1"/>
          </p:nvPr>
        </p:nvSpPr>
        <p:spPr>
          <a:xfrm>
            <a:off x="8286286" y="3703607"/>
            <a:ext cx="3198812" cy="957102"/>
          </a:xfrm>
        </p:spPr>
        <p:txBody>
          <a:bodyPr>
            <a:normAutofit/>
          </a:bodyPr>
          <a:lstStyle>
            <a:lvl1pPr marL="0" indent="0">
              <a:lnSpc>
                <a:spcPct val="125000"/>
              </a:lnSpc>
              <a:spcBef>
                <a:spcPts val="0"/>
              </a:spcBef>
              <a:spcAft>
                <a:spcPts val="200"/>
              </a:spcAft>
              <a:buNone/>
              <a:defRPr sz="1100"/>
            </a:lvl1pPr>
            <a:lvl2pPr marL="177800" indent="0">
              <a:spcBef>
                <a:spcPts val="0"/>
              </a:spcBef>
              <a:buNone/>
              <a:defRPr sz="1100"/>
            </a:lvl2pPr>
            <a:lvl3pPr marL="357187" indent="0">
              <a:spcBef>
                <a:spcPts val="0"/>
              </a:spcBef>
              <a:buNone/>
              <a:defRPr sz="1100"/>
            </a:lvl3pPr>
            <a:lvl4pPr marL="534987" indent="0">
              <a:spcBef>
                <a:spcPts val="0"/>
              </a:spcBef>
              <a:buNone/>
              <a:defRPr sz="1100"/>
            </a:lvl4pPr>
            <a:lvl5pPr marL="720725" indent="0">
              <a:spcBef>
                <a:spcPts val="0"/>
              </a:spcBef>
              <a:buNone/>
              <a:defRPr sz="1100"/>
            </a:lvl5pPr>
          </a:lstStyle>
          <a:p>
            <a:pPr lvl="0"/>
            <a:r>
              <a:rPr lang="en-US"/>
              <a:t>First </a:t>
            </a:r>
            <a:r>
              <a:rPr lang="en-US" err="1"/>
              <a:t>LastName</a:t>
            </a:r>
            <a:endParaRPr lang="en-US"/>
          </a:p>
          <a:p>
            <a:pPr lvl="0"/>
            <a:r>
              <a:rPr lang="en-US"/>
              <a:t>Job title</a:t>
            </a:r>
          </a:p>
          <a:p>
            <a:pPr lvl="0"/>
            <a:r>
              <a:rPr lang="en-US"/>
              <a:t>Email</a:t>
            </a:r>
          </a:p>
          <a:p>
            <a:pPr lvl="0"/>
            <a:r>
              <a:rPr lang="en-US"/>
              <a:t>Tel</a:t>
            </a:r>
            <a:endParaRPr lang="en-GB"/>
          </a:p>
        </p:txBody>
      </p:sp>
      <p:pic>
        <p:nvPicPr>
          <p:cNvPr id="19" name="Picture 18" descr="A picture containing object, sky&#10;&#10;Description automatically generated">
            <a:extLst>
              <a:ext uri="{FF2B5EF4-FFF2-40B4-BE49-F238E27FC236}">
                <a16:creationId xmlns:a16="http://schemas.microsoft.com/office/drawing/2014/main" id="{B1253D6D-73D8-4071-93DD-4207ACC095F1}"/>
              </a:ext>
            </a:extLst>
          </p:cNvPr>
          <p:cNvPicPr>
            <a:picLocks noChangeAspect="1"/>
          </p:cNvPicPr>
          <p:nvPr userDrawn="1"/>
        </p:nvPicPr>
        <p:blipFill>
          <a:blip r:embed="rId2"/>
          <a:stretch>
            <a:fillRect/>
          </a:stretch>
        </p:blipFill>
        <p:spPr>
          <a:xfrm>
            <a:off x="9629781" y="6159619"/>
            <a:ext cx="1975164" cy="299777"/>
          </a:xfrm>
          <a:prstGeom prst="rect">
            <a:avLst/>
          </a:prstGeom>
        </p:spPr>
      </p:pic>
      <p:grpSp>
        <p:nvGrpSpPr>
          <p:cNvPr id="20" name="Group 19">
            <a:extLst>
              <a:ext uri="{FF2B5EF4-FFF2-40B4-BE49-F238E27FC236}">
                <a16:creationId xmlns:a16="http://schemas.microsoft.com/office/drawing/2014/main" id="{B4962E02-CDB7-4C03-8E29-0E8B8C62BCF4}"/>
              </a:ext>
            </a:extLst>
          </p:cNvPr>
          <p:cNvGrpSpPr/>
          <p:nvPr userDrawn="1"/>
        </p:nvGrpSpPr>
        <p:grpSpPr>
          <a:xfrm>
            <a:off x="0" y="2886931"/>
            <a:ext cx="237308" cy="262137"/>
            <a:chOff x="0" y="250174"/>
            <a:chExt cx="237308" cy="262137"/>
          </a:xfrm>
        </p:grpSpPr>
        <p:sp>
          <p:nvSpPr>
            <p:cNvPr id="21" name="Rectangle 20">
              <a:extLst>
                <a:ext uri="{FF2B5EF4-FFF2-40B4-BE49-F238E27FC236}">
                  <a16:creationId xmlns:a16="http://schemas.microsoft.com/office/drawing/2014/main" id="{B3E2DF8A-A3E5-4FA5-A512-8C98F118D630}"/>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2" name="Rectangle 21">
              <a:extLst>
                <a:ext uri="{FF2B5EF4-FFF2-40B4-BE49-F238E27FC236}">
                  <a16:creationId xmlns:a16="http://schemas.microsoft.com/office/drawing/2014/main" id="{A1FAF8E6-E6EB-4F17-8ABE-CFBC6EE23677}"/>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3" name="Rectangle 22">
              <a:extLst>
                <a:ext uri="{FF2B5EF4-FFF2-40B4-BE49-F238E27FC236}">
                  <a16:creationId xmlns:a16="http://schemas.microsoft.com/office/drawing/2014/main" id="{163F923E-0234-44C6-BF2C-74FE002AB15C}"/>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spTree>
    <p:extLst>
      <p:ext uri="{BB962C8B-B14F-4D97-AF65-F5344CB8AC3E}">
        <p14:creationId xmlns:p14="http://schemas.microsoft.com/office/powerpoint/2010/main" val="1703241177"/>
      </p:ext>
    </p:extLst>
  </p:cSld>
  <p:clrMapOvr>
    <a:masterClrMapping/>
  </p:clrMapOvr>
  <p:transitio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r>
              <a:rPr lang="en-US" dirty="0"/>
              <a:t>Click icon to add picture</a:t>
            </a:r>
            <a:endParaRPr lang="id-ID"/>
          </a:p>
        </p:txBody>
      </p:sp>
    </p:spTree>
    <p:extLst>
      <p:ext uri="{BB962C8B-B14F-4D97-AF65-F5344CB8AC3E}">
        <p14:creationId xmlns:p14="http://schemas.microsoft.com/office/powerpoint/2010/main" val="1231477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18551"/>
            <a:ext cx="12192000" cy="3552934"/>
          </a:xfrm>
        </p:spPr>
        <p:txBody>
          <a:bodyPr/>
          <a:lstStyle/>
          <a:p>
            <a:endParaRPr lang="id-ID"/>
          </a:p>
        </p:txBody>
      </p:sp>
      <p:grpSp>
        <p:nvGrpSpPr>
          <p:cNvPr id="3" name="Group 2"/>
          <p:cNvGrpSpPr/>
          <p:nvPr userDrawn="1"/>
        </p:nvGrpSpPr>
        <p:grpSpPr>
          <a:xfrm>
            <a:off x="8504251" y="6315657"/>
            <a:ext cx="3687749" cy="445251"/>
            <a:chOff x="6378188" y="6315656"/>
            <a:chExt cx="2765812" cy="445251"/>
          </a:xfrm>
        </p:grpSpPr>
        <p:pic>
          <p:nvPicPr>
            <p:cNvPr id="4" name="Image 11" descr="logo_titre.jpg"/>
            <p:cNvPicPr>
              <a:picLocks noChangeAspect="1"/>
            </p:cNvPicPr>
            <p:nvPr userDrawn="1"/>
          </p:nvPicPr>
          <p:blipFill rotWithShape="1">
            <a:blip r:embed="rId2" cstate="print">
              <a:clrChange>
                <a:clrFrom>
                  <a:srgbClr val="FFFFFF"/>
                </a:clrFrom>
                <a:clrTo>
                  <a:srgbClr val="FFFFFF">
                    <a:alpha val="0"/>
                  </a:srgbClr>
                </a:clrTo>
              </a:clrChange>
            </a:blip>
            <a:srcRect t="7380" b="19325"/>
            <a:stretch/>
          </p:blipFill>
          <p:spPr>
            <a:xfrm>
              <a:off x="7698200" y="6315656"/>
              <a:ext cx="1445800" cy="331364"/>
            </a:xfrm>
            <a:prstGeom prst="rect">
              <a:avLst/>
            </a:prstGeom>
          </p:spPr>
        </p:pic>
        <p:sp>
          <p:nvSpPr>
            <p:cNvPr id="5" name="TextBox 4"/>
            <p:cNvSpPr txBox="1"/>
            <p:nvPr userDrawn="1"/>
          </p:nvSpPr>
          <p:spPr>
            <a:xfrm>
              <a:off x="6378188" y="6576241"/>
              <a:ext cx="2705334" cy="184666"/>
            </a:xfrm>
            <a:prstGeom prst="rect">
              <a:avLst/>
            </a:prstGeom>
            <a:noFill/>
          </p:spPr>
          <p:txBody>
            <a:bodyPr wrap="square" rtlCol="0">
              <a:spAutoFit/>
            </a:bodyPr>
            <a:lstStyle/>
            <a:p>
              <a:pPr algn="r"/>
              <a:r>
                <a:rPr lang="en-US" sz="600" dirty="0">
                  <a:solidFill>
                    <a:srgbClr val="777777"/>
                  </a:solidFill>
                </a:rPr>
                <a:t>Mazars USA LLP</a:t>
              </a:r>
              <a:r>
                <a:rPr lang="en-US" sz="600" baseline="0" dirty="0">
                  <a:solidFill>
                    <a:srgbClr val="777777"/>
                  </a:solidFill>
                </a:rPr>
                <a:t> is an independent member firm of Mazars Group.</a:t>
              </a:r>
              <a:endParaRPr lang="en-US" sz="600" dirty="0">
                <a:solidFill>
                  <a:srgbClr val="777777"/>
                </a:solidFill>
              </a:endParaRPr>
            </a:p>
          </p:txBody>
        </p:sp>
      </p:grpSp>
      <p:grpSp>
        <p:nvGrpSpPr>
          <p:cNvPr id="6" name="Group 5"/>
          <p:cNvGrpSpPr/>
          <p:nvPr userDrawn="1"/>
        </p:nvGrpSpPr>
        <p:grpSpPr>
          <a:xfrm>
            <a:off x="11525955" y="0"/>
            <a:ext cx="666044" cy="457005"/>
            <a:chOff x="-24" y="0"/>
            <a:chExt cx="11992275" cy="463800"/>
          </a:xfrm>
        </p:grpSpPr>
        <p:sp>
          <p:nvSpPr>
            <p:cNvPr id="8" name="Rectangle 7"/>
            <p:cNvSpPr/>
            <p:nvPr userDrawn="1"/>
          </p:nvSpPr>
          <p:spPr bwMode="gray">
            <a:xfrm>
              <a:off x="-24" y="0"/>
              <a:ext cx="11992275" cy="154600"/>
            </a:xfrm>
            <a:prstGeom prst="rect">
              <a:avLst/>
            </a:prstGeom>
            <a:solidFill>
              <a:srgbClr val="99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9" name="Rectangle 8"/>
            <p:cNvSpPr/>
            <p:nvPr userDrawn="1"/>
          </p:nvSpPr>
          <p:spPr bwMode="gray">
            <a:xfrm>
              <a:off x="-24" y="154600"/>
              <a:ext cx="11992275" cy="154600"/>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 name="Rectangle 9"/>
            <p:cNvSpPr/>
            <p:nvPr userDrawn="1"/>
          </p:nvSpPr>
          <p:spPr bwMode="gray">
            <a:xfrm>
              <a:off x="-24" y="309200"/>
              <a:ext cx="11992275" cy="154600"/>
            </a:xfrm>
            <a:prstGeom prst="rect">
              <a:avLst/>
            </a:prstGeom>
            <a:solidFill>
              <a:srgbClr val="0033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grpSp>
      <p:sp>
        <p:nvSpPr>
          <p:cNvPr id="11" name="Title 1"/>
          <p:cNvSpPr>
            <a:spLocks noGrp="1"/>
          </p:cNvSpPr>
          <p:nvPr>
            <p:ph type="title"/>
          </p:nvPr>
        </p:nvSpPr>
        <p:spPr>
          <a:xfrm>
            <a:off x="3526972" y="3834497"/>
            <a:ext cx="5155475" cy="447738"/>
          </a:xfrm>
        </p:spPr>
        <p:txBody>
          <a:bodyPr>
            <a:noAutofit/>
          </a:bodyPr>
          <a:lstStyle>
            <a:lvl1pPr algn="ctr">
              <a:defRPr sz="2800"/>
            </a:lvl1pPr>
          </a:lstStyle>
          <a:p>
            <a:r>
              <a:rPr lang="en-US"/>
              <a:t>Click to edit Master title style</a:t>
            </a:r>
          </a:p>
        </p:txBody>
      </p:sp>
      <p:sp>
        <p:nvSpPr>
          <p:cNvPr id="12" name="Text Placeholder 3"/>
          <p:cNvSpPr>
            <a:spLocks noGrp="1" noChangeAspect="1"/>
          </p:cNvSpPr>
          <p:nvPr>
            <p:ph type="body" sz="quarter" idx="11"/>
          </p:nvPr>
        </p:nvSpPr>
        <p:spPr>
          <a:xfrm>
            <a:off x="461554" y="4789624"/>
            <a:ext cx="11176573" cy="1442402"/>
          </a:xfrm>
        </p:spPr>
        <p:txBody>
          <a:bodyPr numCol="2" spcCol="365760">
            <a:noAutofit/>
          </a:bodyPr>
          <a:lstStyle>
            <a:lvl1pPr marL="0" indent="0">
              <a:buNone/>
              <a:defRPr sz="1100">
                <a:solidFill>
                  <a:schemeClr val="tx1">
                    <a:lumMod val="85000"/>
                    <a:lumOff val="15000"/>
                  </a:schemeClr>
                </a:solidFill>
              </a:defRPr>
            </a:lvl1pPr>
            <a:lvl2pPr marL="457200" indent="0">
              <a:buNone/>
              <a:defRPr sz="1400">
                <a:solidFill>
                  <a:schemeClr val="tx1">
                    <a:lumMod val="85000"/>
                    <a:lumOff val="15000"/>
                  </a:schemeClr>
                </a:solidFill>
              </a:defRPr>
            </a:lvl2pPr>
            <a:lvl3pPr marL="914400" indent="0">
              <a:buNone/>
              <a:defRPr sz="1400">
                <a:solidFill>
                  <a:schemeClr val="tx1">
                    <a:lumMod val="85000"/>
                    <a:lumOff val="15000"/>
                  </a:schemeClr>
                </a:solidFill>
              </a:defRPr>
            </a:lvl3pPr>
            <a:lvl4pPr marL="1371600" indent="0">
              <a:buNone/>
              <a:defRPr sz="1400">
                <a:solidFill>
                  <a:schemeClr val="tx1">
                    <a:lumMod val="85000"/>
                    <a:lumOff val="15000"/>
                  </a:schemeClr>
                </a:solidFill>
              </a:defRPr>
            </a:lvl4pPr>
            <a:lvl5pPr marL="1828800" indent="0">
              <a:buNone/>
              <a:defRPr sz="1400">
                <a:solidFill>
                  <a:schemeClr val="tx1">
                    <a:lumMod val="85000"/>
                    <a:lumOff val="15000"/>
                  </a:schemeClr>
                </a:solidFill>
              </a:defRPr>
            </a:lvl5pPr>
          </a:lstStyle>
          <a:p>
            <a:pPr lvl="0"/>
            <a:r>
              <a:rPr lang="en-US"/>
              <a:t>Click to edit Master text styles</a:t>
            </a:r>
          </a:p>
        </p:txBody>
      </p:sp>
      <p:sp>
        <p:nvSpPr>
          <p:cNvPr id="2" name="Date Placeholder 1"/>
          <p:cNvSpPr>
            <a:spLocks noGrp="1"/>
          </p:cNvSpPr>
          <p:nvPr>
            <p:ph type="dt" sz="half" idx="12"/>
          </p:nvPr>
        </p:nvSpPr>
        <p:spPr/>
        <p:txBody>
          <a:bodyPr/>
          <a:lstStyle/>
          <a:p>
            <a:endParaRPr lang="en-US" dirty="0"/>
          </a:p>
        </p:txBody>
      </p:sp>
      <p:sp>
        <p:nvSpPr>
          <p:cNvPr id="13" name="Footer Placeholder 12"/>
          <p:cNvSpPr>
            <a:spLocks noGrp="1"/>
          </p:cNvSpPr>
          <p:nvPr>
            <p:ph type="ftr" sz="quarter" idx="13"/>
          </p:nvPr>
        </p:nvSpPr>
        <p:spPr>
          <a:xfrm>
            <a:off x="4040381" y="6356350"/>
            <a:ext cx="4114800" cy="365125"/>
          </a:xfrm>
          <a:prstGeom prst="rect">
            <a:avLst/>
          </a:prstGeom>
        </p:spPr>
        <p:txBody>
          <a:bodyPr/>
          <a:lstStyle/>
          <a:p>
            <a:endParaRPr lang="en-US" dirty="0"/>
          </a:p>
        </p:txBody>
      </p:sp>
      <p:sp>
        <p:nvSpPr>
          <p:cNvPr id="14" name="Slide Number Placeholder 13"/>
          <p:cNvSpPr>
            <a:spLocks noGrp="1"/>
          </p:cNvSpPr>
          <p:nvPr>
            <p:ph type="sldNum" sz="quarter" idx="14"/>
          </p:nvPr>
        </p:nvSpPr>
        <p:spPr/>
        <p:txBody>
          <a:bodyPr/>
          <a:lstStyle>
            <a:lvl1pPr>
              <a:defRPr>
                <a:solidFill>
                  <a:schemeClr val="bg1"/>
                </a:solidFill>
              </a:defRPr>
            </a:lvl1pPr>
          </a:lstStyle>
          <a:p>
            <a:r>
              <a:rPr lang="en-US" dirty="0"/>
              <a:t>Page </a:t>
            </a:r>
            <a:fld id="{404B8C5B-5D4A-436D-9CCB-4D44EBC3DF48}" type="slidenum">
              <a:rPr lang="en-US" smtClean="0"/>
              <a:pPr/>
              <a:t>‹#›</a:t>
            </a:fld>
            <a:endParaRPr lang="en-US" dirty="0"/>
          </a:p>
        </p:txBody>
      </p:sp>
    </p:spTree>
    <p:extLst>
      <p:ext uri="{BB962C8B-B14F-4D97-AF65-F5344CB8AC3E}">
        <p14:creationId xmlns:p14="http://schemas.microsoft.com/office/powerpoint/2010/main" val="1258723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Left 1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5153497" cy="6858000"/>
          </a:xfrm>
        </p:spPr>
        <p:txBody>
          <a:bodyPr/>
          <a:lstStyle/>
          <a:p>
            <a:endParaRPr lang="id-ID"/>
          </a:p>
        </p:txBody>
      </p:sp>
      <p:grpSp>
        <p:nvGrpSpPr>
          <p:cNvPr id="3" name="Group 2"/>
          <p:cNvGrpSpPr/>
          <p:nvPr userDrawn="1"/>
        </p:nvGrpSpPr>
        <p:grpSpPr>
          <a:xfrm>
            <a:off x="8504251" y="6315657"/>
            <a:ext cx="3687749" cy="445251"/>
            <a:chOff x="6378188" y="6315656"/>
            <a:chExt cx="2765812" cy="445251"/>
          </a:xfrm>
        </p:grpSpPr>
        <p:pic>
          <p:nvPicPr>
            <p:cNvPr id="4" name="Image 11" descr="logo_titre.jpg"/>
            <p:cNvPicPr>
              <a:picLocks noChangeAspect="1"/>
            </p:cNvPicPr>
            <p:nvPr userDrawn="1"/>
          </p:nvPicPr>
          <p:blipFill rotWithShape="1">
            <a:blip r:embed="rId2" cstate="print">
              <a:clrChange>
                <a:clrFrom>
                  <a:srgbClr val="FFFFFF"/>
                </a:clrFrom>
                <a:clrTo>
                  <a:srgbClr val="FFFFFF">
                    <a:alpha val="0"/>
                  </a:srgbClr>
                </a:clrTo>
              </a:clrChange>
            </a:blip>
            <a:srcRect t="7380" b="19325"/>
            <a:stretch/>
          </p:blipFill>
          <p:spPr>
            <a:xfrm>
              <a:off x="7698200" y="6315656"/>
              <a:ext cx="1445800" cy="331364"/>
            </a:xfrm>
            <a:prstGeom prst="rect">
              <a:avLst/>
            </a:prstGeom>
          </p:spPr>
        </p:pic>
        <p:sp>
          <p:nvSpPr>
            <p:cNvPr id="5" name="TextBox 4"/>
            <p:cNvSpPr txBox="1"/>
            <p:nvPr userDrawn="1"/>
          </p:nvSpPr>
          <p:spPr>
            <a:xfrm>
              <a:off x="6378188" y="6576241"/>
              <a:ext cx="2705334" cy="184666"/>
            </a:xfrm>
            <a:prstGeom prst="rect">
              <a:avLst/>
            </a:prstGeom>
            <a:noFill/>
          </p:spPr>
          <p:txBody>
            <a:bodyPr wrap="square" rtlCol="0">
              <a:spAutoFit/>
            </a:bodyPr>
            <a:lstStyle/>
            <a:p>
              <a:pPr algn="r"/>
              <a:r>
                <a:rPr lang="en-US" sz="600" dirty="0">
                  <a:solidFill>
                    <a:srgbClr val="777777"/>
                  </a:solidFill>
                </a:rPr>
                <a:t>Mazars USA LLP</a:t>
              </a:r>
              <a:r>
                <a:rPr lang="en-US" sz="600" baseline="0" dirty="0">
                  <a:solidFill>
                    <a:srgbClr val="777777"/>
                  </a:solidFill>
                </a:rPr>
                <a:t> is an independent member firm of Mazars Group.</a:t>
              </a:r>
              <a:endParaRPr lang="en-US" sz="600" dirty="0">
                <a:solidFill>
                  <a:srgbClr val="777777"/>
                </a:solidFill>
              </a:endParaRPr>
            </a:p>
          </p:txBody>
        </p:sp>
      </p:grpSp>
      <p:grpSp>
        <p:nvGrpSpPr>
          <p:cNvPr id="6" name="Group 5"/>
          <p:cNvGrpSpPr/>
          <p:nvPr userDrawn="1"/>
        </p:nvGrpSpPr>
        <p:grpSpPr>
          <a:xfrm>
            <a:off x="11525955" y="0"/>
            <a:ext cx="666044" cy="457005"/>
            <a:chOff x="-24" y="0"/>
            <a:chExt cx="11992275" cy="463800"/>
          </a:xfrm>
        </p:grpSpPr>
        <p:sp>
          <p:nvSpPr>
            <p:cNvPr id="8" name="Rectangle 7"/>
            <p:cNvSpPr/>
            <p:nvPr userDrawn="1"/>
          </p:nvSpPr>
          <p:spPr bwMode="gray">
            <a:xfrm>
              <a:off x="-24" y="0"/>
              <a:ext cx="11992275" cy="154600"/>
            </a:xfrm>
            <a:prstGeom prst="rect">
              <a:avLst/>
            </a:prstGeom>
            <a:solidFill>
              <a:srgbClr val="99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9" name="Rectangle 8"/>
            <p:cNvSpPr/>
            <p:nvPr userDrawn="1"/>
          </p:nvSpPr>
          <p:spPr bwMode="gray">
            <a:xfrm>
              <a:off x="-24" y="154600"/>
              <a:ext cx="11992275" cy="154600"/>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 name="Rectangle 9"/>
            <p:cNvSpPr/>
            <p:nvPr userDrawn="1"/>
          </p:nvSpPr>
          <p:spPr bwMode="gray">
            <a:xfrm>
              <a:off x="-24" y="309200"/>
              <a:ext cx="11992275" cy="154600"/>
            </a:xfrm>
            <a:prstGeom prst="rect">
              <a:avLst/>
            </a:prstGeom>
            <a:solidFill>
              <a:srgbClr val="0033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grpSp>
      <p:sp>
        <p:nvSpPr>
          <p:cNvPr id="2" name="Title 1"/>
          <p:cNvSpPr>
            <a:spLocks noGrp="1"/>
          </p:cNvSpPr>
          <p:nvPr>
            <p:ph type="title"/>
          </p:nvPr>
        </p:nvSpPr>
        <p:spPr>
          <a:xfrm>
            <a:off x="6128631" y="724989"/>
            <a:ext cx="5032443" cy="895848"/>
          </a:xfrm>
        </p:spPr>
        <p:txBody>
          <a:bodyPr>
            <a:noAutofit/>
          </a:bodyPr>
          <a:lstStyle>
            <a:lvl1pPr algn="l">
              <a:defRPr sz="2800"/>
            </a:lvl1pPr>
          </a:lstStyle>
          <a:p>
            <a:r>
              <a:rPr lang="en-US"/>
              <a:t>Click to edit Master title style</a:t>
            </a:r>
          </a:p>
        </p:txBody>
      </p:sp>
      <p:sp>
        <p:nvSpPr>
          <p:cNvPr id="15" name="Slide Number Placeholder 14"/>
          <p:cNvSpPr>
            <a:spLocks noGrp="1"/>
          </p:cNvSpPr>
          <p:nvPr>
            <p:ph type="sldNum" sz="quarter" idx="14"/>
          </p:nvPr>
        </p:nvSpPr>
        <p:spPr/>
        <p:txBody>
          <a:bodyPr/>
          <a:lstStyle/>
          <a:p>
            <a:r>
              <a:rPr lang="en-US" dirty="0"/>
              <a:t>Page </a:t>
            </a:r>
            <a:fld id="{404B8C5B-5D4A-436D-9CCB-4D44EBC3DF48}" type="slidenum">
              <a:rPr lang="en-US" smtClean="0"/>
              <a:pPr/>
              <a:t>‹#›</a:t>
            </a:fld>
            <a:endParaRPr lang="en-US" dirty="0"/>
          </a:p>
        </p:txBody>
      </p:sp>
      <p:sp>
        <p:nvSpPr>
          <p:cNvPr id="13" name="Content Placeholder 2"/>
          <p:cNvSpPr>
            <a:spLocks noGrp="1"/>
          </p:cNvSpPr>
          <p:nvPr>
            <p:ph idx="1"/>
          </p:nvPr>
        </p:nvSpPr>
        <p:spPr>
          <a:xfrm>
            <a:off x="6112311" y="1949824"/>
            <a:ext cx="4981117" cy="4219459"/>
          </a:xfrm>
        </p:spPr>
        <p:txBody>
          <a:bodyPr>
            <a:noAutofit/>
          </a:bodyPr>
          <a:lstStyle>
            <a:lvl1pPr marL="174625" indent="-174625">
              <a:spcAft>
                <a:spcPts val="600"/>
              </a:spcAft>
              <a:buClr>
                <a:srgbClr val="003366"/>
              </a:buClr>
              <a:buFont typeface="Wingdings" pitchFamily="2" charset="2"/>
              <a:buChar char="§"/>
              <a:defRPr sz="1800" baseline="0"/>
            </a:lvl1pPr>
            <a:lvl2pPr>
              <a:spcBef>
                <a:spcPts val="0"/>
              </a:spcBef>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2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 no box- logo on white backgroun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488D1432-03A4-4A18-9A8F-548A353655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2155131-578C-4CF3-8944-17101327B203}"/>
              </a:ext>
            </a:extLst>
          </p:cNvPr>
          <p:cNvSpPr/>
          <p:nvPr userDrawn="1"/>
        </p:nvSpPr>
        <p:spPr>
          <a:xfrm>
            <a:off x="0" y="5961875"/>
            <a:ext cx="12192000" cy="89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232161" y="1573276"/>
            <a:ext cx="5863839" cy="1224000"/>
          </a:xfrm>
        </p:spPr>
        <p:txBody>
          <a:bodyPr anchor="b"/>
          <a:lstStyle>
            <a:lvl1pPr algn="l">
              <a:defRPr sz="2400"/>
            </a:lvl1pPr>
          </a:lstStyle>
          <a:p>
            <a:r>
              <a:rPr lang="en-US"/>
              <a:t>Click to edit Master title style</a:t>
            </a:r>
            <a:endParaRPr lang="en-GB"/>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237600" y="2887658"/>
            <a:ext cx="5857200" cy="582742"/>
          </a:xfrm>
        </p:spPr>
        <p:txBody>
          <a:bodyPr>
            <a:normAutofit/>
          </a:bodyPr>
          <a:lstStyle>
            <a:lvl1pPr marL="0" indent="0" algn="l">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231775" y="3592800"/>
            <a:ext cx="5864225" cy="482400"/>
          </a:xfrm>
        </p:spPr>
        <p:txBody>
          <a:bodyPr>
            <a:normAutofit/>
          </a:bodyPr>
          <a:lstStyle>
            <a:lvl1pPr marL="0" indent="0">
              <a:buNone/>
              <a:defRPr sz="1100" i="1"/>
            </a:lvl1pPr>
          </a:lstStyle>
          <a:p>
            <a:r>
              <a:rPr lang="fr-FR"/>
              <a:t>Last Name– Name Meeting – Place – </a:t>
            </a:r>
            <a:r>
              <a:rPr lang="fr-FR" err="1"/>
              <a:t>Month</a:t>
            </a:r>
            <a:r>
              <a:rPr lang="fr-FR"/>
              <a:t> </a:t>
            </a:r>
            <a:r>
              <a:rPr lang="fr-FR" err="1"/>
              <a:t>Year</a:t>
            </a:r>
            <a:endParaRPr lang="en-GB"/>
          </a:p>
        </p:txBody>
      </p:sp>
      <p:grpSp>
        <p:nvGrpSpPr>
          <p:cNvPr id="19" name="Group 18">
            <a:extLst>
              <a:ext uri="{FF2B5EF4-FFF2-40B4-BE49-F238E27FC236}">
                <a16:creationId xmlns:a16="http://schemas.microsoft.com/office/drawing/2014/main" id="{8B1BFA96-DB28-4059-B91B-9438BF3E1525}"/>
              </a:ext>
            </a:extLst>
          </p:cNvPr>
          <p:cNvGrpSpPr/>
          <p:nvPr userDrawn="1"/>
        </p:nvGrpSpPr>
        <p:grpSpPr>
          <a:xfrm>
            <a:off x="0" y="2886931"/>
            <a:ext cx="237308" cy="262137"/>
            <a:chOff x="0" y="250174"/>
            <a:chExt cx="237308" cy="262137"/>
          </a:xfrm>
        </p:grpSpPr>
        <p:sp>
          <p:nvSpPr>
            <p:cNvPr id="20" name="Rectangle 19">
              <a:extLst>
                <a:ext uri="{FF2B5EF4-FFF2-40B4-BE49-F238E27FC236}">
                  <a16:creationId xmlns:a16="http://schemas.microsoft.com/office/drawing/2014/main" id="{6B861DC3-1BDA-47CB-959B-36FC53EB4383}"/>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1" name="Rectangle 20">
              <a:extLst>
                <a:ext uri="{FF2B5EF4-FFF2-40B4-BE49-F238E27FC236}">
                  <a16:creationId xmlns:a16="http://schemas.microsoft.com/office/drawing/2014/main" id="{4F69C256-582D-4D0C-AD6A-E761C1AB57A7}"/>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22" name="Rectangle 21">
              <a:extLst>
                <a:ext uri="{FF2B5EF4-FFF2-40B4-BE49-F238E27FC236}">
                  <a16:creationId xmlns:a16="http://schemas.microsoft.com/office/drawing/2014/main" id="{186535D7-BED2-4276-8236-A9A854BD2AEA}"/>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pic>
        <p:nvPicPr>
          <p:cNvPr id="12" name="Picture 11" descr="A picture containing object, sky&#10;&#10;Description automatically generated">
            <a:extLst>
              <a:ext uri="{FF2B5EF4-FFF2-40B4-BE49-F238E27FC236}">
                <a16:creationId xmlns:a16="http://schemas.microsoft.com/office/drawing/2014/main" id="{393879EB-E16D-4682-AF2B-A9628D6C2CD7}"/>
              </a:ext>
            </a:extLst>
          </p:cNvPr>
          <p:cNvPicPr>
            <a:picLocks noChangeAspect="1"/>
          </p:cNvPicPr>
          <p:nvPr userDrawn="1"/>
        </p:nvPicPr>
        <p:blipFill>
          <a:blip r:embed="rId3"/>
          <a:stretch>
            <a:fillRect/>
          </a:stretch>
        </p:blipFill>
        <p:spPr>
          <a:xfrm>
            <a:off x="9629781" y="6260050"/>
            <a:ext cx="1975164" cy="299777"/>
          </a:xfrm>
          <a:prstGeom prst="rect">
            <a:avLst/>
          </a:prstGeom>
        </p:spPr>
      </p:pic>
    </p:spTree>
    <p:extLst>
      <p:ext uri="{BB962C8B-B14F-4D97-AF65-F5344CB8AC3E}">
        <p14:creationId xmlns:p14="http://schemas.microsoft.com/office/powerpoint/2010/main" val="1444313689"/>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r>
              <a:rPr lang="en-US" dirty="0"/>
              <a:t>Page </a:t>
            </a:r>
            <a:fld id="{D6A5BD85-D243-8C43-B852-8C4A661472C2}" type="slidenum">
              <a:rPr lang="en-US" smtClean="0"/>
              <a:pPr/>
              <a:t>‹#›</a:t>
            </a:fld>
            <a:endParaRPr lang="en-US" dirty="0"/>
          </a:p>
        </p:txBody>
      </p:sp>
      <p:sp>
        <p:nvSpPr>
          <p:cNvPr id="14" name="Title 13"/>
          <p:cNvSpPr>
            <a:spLocks noGrp="1"/>
          </p:cNvSpPr>
          <p:nvPr>
            <p:ph type="title"/>
          </p:nvPr>
        </p:nvSpPr>
        <p:spPr/>
        <p:txBody>
          <a:bodyPr/>
          <a:lstStyle/>
          <a:p>
            <a:r>
              <a:rPr lang="en-US"/>
              <a:t>Click to edit Master title style</a:t>
            </a:r>
          </a:p>
        </p:txBody>
      </p:sp>
      <p:grpSp>
        <p:nvGrpSpPr>
          <p:cNvPr id="15" name="Group 14"/>
          <p:cNvGrpSpPr/>
          <p:nvPr userDrawn="1"/>
        </p:nvGrpSpPr>
        <p:grpSpPr>
          <a:xfrm>
            <a:off x="11525955" y="0"/>
            <a:ext cx="666044" cy="457005"/>
            <a:chOff x="-24" y="0"/>
            <a:chExt cx="11992275" cy="463800"/>
          </a:xfrm>
        </p:grpSpPr>
        <p:sp>
          <p:nvSpPr>
            <p:cNvPr id="16" name="Rectangle 15"/>
            <p:cNvSpPr/>
            <p:nvPr userDrawn="1"/>
          </p:nvSpPr>
          <p:spPr bwMode="gray">
            <a:xfrm>
              <a:off x="-24" y="0"/>
              <a:ext cx="11992275" cy="154600"/>
            </a:xfrm>
            <a:prstGeom prst="rect">
              <a:avLst/>
            </a:prstGeom>
            <a:solidFill>
              <a:srgbClr val="99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7" name="Rectangle 16"/>
            <p:cNvSpPr/>
            <p:nvPr userDrawn="1"/>
          </p:nvSpPr>
          <p:spPr bwMode="gray">
            <a:xfrm>
              <a:off x="-24" y="154600"/>
              <a:ext cx="11992275" cy="154600"/>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8" name="Rectangle 17"/>
            <p:cNvSpPr/>
            <p:nvPr userDrawn="1"/>
          </p:nvSpPr>
          <p:spPr bwMode="gray">
            <a:xfrm>
              <a:off x="-24" y="309200"/>
              <a:ext cx="11992275" cy="154600"/>
            </a:xfrm>
            <a:prstGeom prst="rect">
              <a:avLst/>
            </a:prstGeom>
            <a:solidFill>
              <a:srgbClr val="0033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grpSp>
    </p:spTree>
    <p:extLst>
      <p:ext uri="{BB962C8B-B14F-4D97-AF65-F5344CB8AC3E}">
        <p14:creationId xmlns:p14="http://schemas.microsoft.com/office/powerpoint/2010/main" val="26144035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grpSp>
        <p:nvGrpSpPr>
          <p:cNvPr id="11" name="Group 10"/>
          <p:cNvGrpSpPr/>
          <p:nvPr userDrawn="1"/>
        </p:nvGrpSpPr>
        <p:grpSpPr>
          <a:xfrm>
            <a:off x="11525955" y="0"/>
            <a:ext cx="666044" cy="457005"/>
            <a:chOff x="-24" y="0"/>
            <a:chExt cx="11992275" cy="463800"/>
          </a:xfrm>
        </p:grpSpPr>
        <p:sp>
          <p:nvSpPr>
            <p:cNvPr id="12" name="Rectangle 11"/>
            <p:cNvSpPr/>
            <p:nvPr userDrawn="1"/>
          </p:nvSpPr>
          <p:spPr bwMode="gray">
            <a:xfrm>
              <a:off x="-24" y="0"/>
              <a:ext cx="11992275" cy="154600"/>
            </a:xfrm>
            <a:prstGeom prst="rect">
              <a:avLst/>
            </a:prstGeom>
            <a:solidFill>
              <a:srgbClr val="99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3" name="Rectangle 12"/>
            <p:cNvSpPr/>
            <p:nvPr userDrawn="1"/>
          </p:nvSpPr>
          <p:spPr bwMode="gray">
            <a:xfrm>
              <a:off x="-24" y="154600"/>
              <a:ext cx="11992275" cy="154600"/>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4" name="Rectangle 13"/>
            <p:cNvSpPr/>
            <p:nvPr userDrawn="1"/>
          </p:nvSpPr>
          <p:spPr bwMode="gray">
            <a:xfrm>
              <a:off x="-24" y="309200"/>
              <a:ext cx="11992275" cy="154600"/>
            </a:xfrm>
            <a:prstGeom prst="rect">
              <a:avLst/>
            </a:prstGeom>
            <a:solidFill>
              <a:srgbClr val="0033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grpSp>
    </p:spTree>
    <p:extLst>
      <p:ext uri="{BB962C8B-B14F-4D97-AF65-F5344CB8AC3E}">
        <p14:creationId xmlns:p14="http://schemas.microsoft.com/office/powerpoint/2010/main" val="1117537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 Colums">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70565" y="1279081"/>
            <a:ext cx="10651740" cy="4253040"/>
          </a:xfrm>
        </p:spPr>
        <p:txBody>
          <a:bodyPr numCol="3" spcCol="365760">
            <a:noAutofit/>
          </a:bodyPr>
          <a:lstStyle>
            <a:lvl1pPr marL="0" indent="0">
              <a:lnSpc>
                <a:spcPts val="1400"/>
              </a:lnSpc>
              <a:spcBef>
                <a:spcPts val="0"/>
              </a:spcBef>
              <a:spcAft>
                <a:spcPts val="600"/>
              </a:spcAft>
              <a:buClr>
                <a:srgbClr val="003366"/>
              </a:buClr>
              <a:buFontTx/>
              <a:buNone/>
              <a:defRPr sz="1050" baseline="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a:xfrm>
            <a:off x="4040381" y="6356350"/>
            <a:ext cx="4114800" cy="365125"/>
          </a:xfrm>
          <a:prstGeom prst="rect">
            <a:avLst/>
          </a:prstGeom>
        </p:spPr>
        <p:txBody>
          <a:bodyPr/>
          <a:lstStyle/>
          <a:p>
            <a:endParaRPr lang="en-US" dirty="0"/>
          </a:p>
        </p:txBody>
      </p:sp>
      <p:sp>
        <p:nvSpPr>
          <p:cNvPr id="8" name="Slide Number Placeholder 7"/>
          <p:cNvSpPr>
            <a:spLocks noGrp="1"/>
          </p:cNvSpPr>
          <p:nvPr>
            <p:ph type="sldNum" sz="quarter" idx="12"/>
          </p:nvPr>
        </p:nvSpPr>
        <p:spPr/>
        <p:txBody>
          <a:bodyPr/>
          <a:lstStyle/>
          <a:p>
            <a:r>
              <a:rPr lang="en-US" dirty="0"/>
              <a:t>Page </a:t>
            </a:r>
            <a:fld id="{D6A5BD85-D243-8C43-B852-8C4A661472C2}" type="slidenum">
              <a:rPr lang="en-US" smtClean="0"/>
              <a:pPr/>
              <a:t>‹#›</a:t>
            </a:fld>
            <a:endParaRPr lang="en-US" dirty="0"/>
          </a:p>
        </p:txBody>
      </p:sp>
      <p:sp>
        <p:nvSpPr>
          <p:cNvPr id="14" name="Title 13"/>
          <p:cNvSpPr>
            <a:spLocks noGrp="1"/>
          </p:cNvSpPr>
          <p:nvPr>
            <p:ph type="title"/>
          </p:nvPr>
        </p:nvSpPr>
        <p:spPr/>
        <p:txBody>
          <a:bodyPr/>
          <a:lstStyle/>
          <a:p>
            <a:r>
              <a:rPr lang="en-US"/>
              <a:t>Click to edit Master title style</a:t>
            </a:r>
          </a:p>
        </p:txBody>
      </p:sp>
      <p:grpSp>
        <p:nvGrpSpPr>
          <p:cNvPr id="20" name="Group 19"/>
          <p:cNvGrpSpPr/>
          <p:nvPr userDrawn="1"/>
        </p:nvGrpSpPr>
        <p:grpSpPr>
          <a:xfrm>
            <a:off x="8504251" y="6315657"/>
            <a:ext cx="3687749" cy="445251"/>
            <a:chOff x="6378188" y="6315656"/>
            <a:chExt cx="2765812" cy="445251"/>
          </a:xfrm>
        </p:grpSpPr>
        <p:pic>
          <p:nvPicPr>
            <p:cNvPr id="21" name="Image 11" descr="logo_titre.jpg"/>
            <p:cNvPicPr>
              <a:picLocks noChangeAspect="1"/>
            </p:cNvPicPr>
            <p:nvPr userDrawn="1"/>
          </p:nvPicPr>
          <p:blipFill rotWithShape="1">
            <a:blip r:embed="rId2" cstate="print">
              <a:clrChange>
                <a:clrFrom>
                  <a:srgbClr val="FFFFFF"/>
                </a:clrFrom>
                <a:clrTo>
                  <a:srgbClr val="FFFFFF">
                    <a:alpha val="0"/>
                  </a:srgbClr>
                </a:clrTo>
              </a:clrChange>
            </a:blip>
            <a:srcRect t="7380" b="19325"/>
            <a:stretch/>
          </p:blipFill>
          <p:spPr>
            <a:xfrm>
              <a:off x="7698200" y="6315656"/>
              <a:ext cx="1445800" cy="331364"/>
            </a:xfrm>
            <a:prstGeom prst="rect">
              <a:avLst/>
            </a:prstGeom>
          </p:spPr>
        </p:pic>
        <p:sp>
          <p:nvSpPr>
            <p:cNvPr id="22" name="TextBox 21"/>
            <p:cNvSpPr txBox="1"/>
            <p:nvPr userDrawn="1"/>
          </p:nvSpPr>
          <p:spPr>
            <a:xfrm>
              <a:off x="6378188" y="6576241"/>
              <a:ext cx="2705334" cy="184666"/>
            </a:xfrm>
            <a:prstGeom prst="rect">
              <a:avLst/>
            </a:prstGeom>
            <a:noFill/>
          </p:spPr>
          <p:txBody>
            <a:bodyPr wrap="square" rtlCol="0">
              <a:spAutoFit/>
            </a:bodyPr>
            <a:lstStyle/>
            <a:p>
              <a:pPr algn="r"/>
              <a:r>
                <a:rPr lang="en-US" sz="600" dirty="0">
                  <a:solidFill>
                    <a:srgbClr val="777777"/>
                  </a:solidFill>
                </a:rPr>
                <a:t>Mazars USA LLP</a:t>
              </a:r>
              <a:r>
                <a:rPr lang="en-US" sz="600" baseline="0" dirty="0">
                  <a:solidFill>
                    <a:srgbClr val="777777"/>
                  </a:solidFill>
                </a:rPr>
                <a:t> is an independent member firm of Mazars Group.</a:t>
              </a:r>
              <a:endParaRPr lang="en-US" sz="600" dirty="0">
                <a:solidFill>
                  <a:srgbClr val="777777"/>
                </a:solidFill>
              </a:endParaRPr>
            </a:p>
          </p:txBody>
        </p:sp>
      </p:grpSp>
      <p:grpSp>
        <p:nvGrpSpPr>
          <p:cNvPr id="23" name="Group 22"/>
          <p:cNvGrpSpPr/>
          <p:nvPr userDrawn="1"/>
        </p:nvGrpSpPr>
        <p:grpSpPr>
          <a:xfrm>
            <a:off x="11525955" y="0"/>
            <a:ext cx="666044" cy="457005"/>
            <a:chOff x="-24" y="0"/>
            <a:chExt cx="11992275" cy="463800"/>
          </a:xfrm>
        </p:grpSpPr>
        <p:sp>
          <p:nvSpPr>
            <p:cNvPr id="24" name="Rectangle 23"/>
            <p:cNvSpPr/>
            <p:nvPr userDrawn="1"/>
          </p:nvSpPr>
          <p:spPr bwMode="gray">
            <a:xfrm>
              <a:off x="-24" y="0"/>
              <a:ext cx="11992275" cy="154600"/>
            </a:xfrm>
            <a:prstGeom prst="rect">
              <a:avLst/>
            </a:prstGeom>
            <a:solidFill>
              <a:srgbClr val="99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25" name="Rectangle 24"/>
            <p:cNvSpPr/>
            <p:nvPr userDrawn="1"/>
          </p:nvSpPr>
          <p:spPr bwMode="gray">
            <a:xfrm>
              <a:off x="-24" y="154600"/>
              <a:ext cx="11992275" cy="154600"/>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26" name="Rectangle 25"/>
            <p:cNvSpPr/>
            <p:nvPr userDrawn="1"/>
          </p:nvSpPr>
          <p:spPr bwMode="gray">
            <a:xfrm>
              <a:off x="-24" y="309200"/>
              <a:ext cx="11992275" cy="154600"/>
            </a:xfrm>
            <a:prstGeom prst="rect">
              <a:avLst/>
            </a:prstGeom>
            <a:solidFill>
              <a:srgbClr val="0033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grpSp>
    </p:spTree>
    <p:extLst>
      <p:ext uri="{BB962C8B-B14F-4D97-AF65-F5344CB8AC3E}">
        <p14:creationId xmlns:p14="http://schemas.microsoft.com/office/powerpoint/2010/main" val="13701456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5328" y="1289304"/>
            <a:ext cx="5329072" cy="4462273"/>
          </a:xfrm>
        </p:spPr>
        <p:txBody>
          <a:bodyPr>
            <a:noAutofit/>
          </a:bodyPr>
          <a:lstStyle>
            <a:lvl1pPr marL="228600" indent="-228600">
              <a:buClr>
                <a:srgbClr val="003366"/>
              </a:buClr>
              <a:buFont typeface="Wingdings" pitchFamily="2" charset="2"/>
              <a:buChar cha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289304"/>
            <a:ext cx="5245463" cy="4462273"/>
          </a:xfrm>
        </p:spPr>
        <p:txBody>
          <a:bodyPr>
            <a:noAutofit/>
          </a:bodyPr>
          <a:lstStyle>
            <a:lvl1pPr marL="228600" indent="-228600">
              <a:buClr>
                <a:srgbClr val="003366"/>
              </a:buClr>
              <a:buFont typeface="Wingdings" pitchFamily="2" charset="2"/>
              <a:buChar cha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19"/>
          <p:cNvSpPr>
            <a:spLocks noGrp="1"/>
          </p:cNvSpPr>
          <p:nvPr>
            <p:ph type="sldNum" sz="quarter" idx="12"/>
          </p:nvPr>
        </p:nvSpPr>
        <p:spPr/>
        <p:txBody>
          <a:bodyPr/>
          <a:lstStyle/>
          <a:p>
            <a:r>
              <a:rPr lang="en-US" dirty="0"/>
              <a:t>Page </a:t>
            </a:r>
            <a:fld id="{D6A5BD85-D243-8C43-B852-8C4A661472C2}" type="slidenum">
              <a:rPr lang="en-US" smtClean="0"/>
              <a:pPr/>
              <a:t>‹#›</a:t>
            </a:fld>
            <a:endParaRPr lang="en-US" dirty="0"/>
          </a:p>
        </p:txBody>
      </p:sp>
      <p:sp>
        <p:nvSpPr>
          <p:cNvPr id="21" name="Title 20"/>
          <p:cNvSpPr>
            <a:spLocks noGrp="1"/>
          </p:cNvSpPr>
          <p:nvPr>
            <p:ph type="title"/>
          </p:nvPr>
        </p:nvSpPr>
        <p:spPr/>
        <p:txBody>
          <a:bodyPr/>
          <a:lstStyle/>
          <a:p>
            <a:r>
              <a:rPr lang="en-US"/>
              <a:t>Click to edit Master title style</a:t>
            </a:r>
          </a:p>
        </p:txBody>
      </p:sp>
      <p:grpSp>
        <p:nvGrpSpPr>
          <p:cNvPr id="22" name="Group 21"/>
          <p:cNvGrpSpPr/>
          <p:nvPr userDrawn="1"/>
        </p:nvGrpSpPr>
        <p:grpSpPr>
          <a:xfrm>
            <a:off x="11525955" y="0"/>
            <a:ext cx="666044" cy="457005"/>
            <a:chOff x="-24" y="0"/>
            <a:chExt cx="11992275" cy="463800"/>
          </a:xfrm>
        </p:grpSpPr>
        <p:sp>
          <p:nvSpPr>
            <p:cNvPr id="23" name="Rectangle 22"/>
            <p:cNvSpPr/>
            <p:nvPr userDrawn="1"/>
          </p:nvSpPr>
          <p:spPr bwMode="gray">
            <a:xfrm>
              <a:off x="-24" y="0"/>
              <a:ext cx="11992275" cy="154600"/>
            </a:xfrm>
            <a:prstGeom prst="rect">
              <a:avLst/>
            </a:prstGeom>
            <a:solidFill>
              <a:srgbClr val="99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24" name="Rectangle 23"/>
            <p:cNvSpPr/>
            <p:nvPr userDrawn="1"/>
          </p:nvSpPr>
          <p:spPr bwMode="gray">
            <a:xfrm>
              <a:off x="-24" y="154600"/>
              <a:ext cx="11992275" cy="154600"/>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25" name="Rectangle 24"/>
            <p:cNvSpPr/>
            <p:nvPr userDrawn="1"/>
          </p:nvSpPr>
          <p:spPr bwMode="gray">
            <a:xfrm>
              <a:off x="-24" y="309200"/>
              <a:ext cx="11992275" cy="154600"/>
            </a:xfrm>
            <a:prstGeom prst="rect">
              <a:avLst/>
            </a:prstGeom>
            <a:solidFill>
              <a:srgbClr val="0033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grpSp>
    </p:spTree>
    <p:extLst>
      <p:ext uri="{BB962C8B-B14F-4D97-AF65-F5344CB8AC3E}">
        <p14:creationId xmlns:p14="http://schemas.microsoft.com/office/powerpoint/2010/main" val="29450516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Single image 2">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86858" y="1447800"/>
            <a:ext cx="4495800" cy="4495800"/>
          </a:xfrm>
          <a:prstGeom prst="rect">
            <a:avLst/>
          </a:prstGeom>
          <a:solidFill>
            <a:schemeClr val="bg1">
              <a:lumMod val="85000"/>
            </a:schemeClr>
          </a:solidFill>
        </p:spPr>
        <p:txBody>
          <a:bodyPr/>
          <a:lstStyle>
            <a:lvl1pPr>
              <a:defRPr>
                <a:noFill/>
              </a:defRPr>
            </a:lvl1pPr>
          </a:lstStyle>
          <a:p>
            <a:endParaRPr lang="en-US" dirty="0"/>
          </a:p>
        </p:txBody>
      </p:sp>
      <p:sp>
        <p:nvSpPr>
          <p:cNvPr id="2" name="Date Placeholder 1">
            <a:extLst>
              <a:ext uri="{FF2B5EF4-FFF2-40B4-BE49-F238E27FC236}">
                <a16:creationId xmlns:a16="http://schemas.microsoft.com/office/drawing/2014/main" id="{A53ECEFF-6139-4A3D-9F2F-D09D5B9076D6}"/>
              </a:ext>
            </a:extLst>
          </p:cNvPr>
          <p:cNvSpPr>
            <a:spLocks noGrp="1"/>
          </p:cNvSpPr>
          <p:nvPr>
            <p:ph type="dt" sz="half" idx="13"/>
          </p:nvPr>
        </p:nvSpPr>
        <p:spPr/>
        <p:txBody>
          <a:bodyPr/>
          <a:lstStyle/>
          <a:p>
            <a:fld id="{B627075C-6BA8-4546-8E6F-A66D858858FB}" type="datetimeFigureOut">
              <a:rPr lang="en-US" smtClean="0"/>
              <a:pPr/>
              <a:t>6/24/2020</a:t>
            </a:fld>
            <a:endParaRPr lang="en-US" dirty="0"/>
          </a:p>
        </p:txBody>
      </p:sp>
      <p:sp>
        <p:nvSpPr>
          <p:cNvPr id="3" name="Slide Number Placeholder 2">
            <a:extLst>
              <a:ext uri="{FF2B5EF4-FFF2-40B4-BE49-F238E27FC236}">
                <a16:creationId xmlns:a16="http://schemas.microsoft.com/office/drawing/2014/main" id="{F09C3D26-44A7-4819-AB00-64CD3FE0DEB7}"/>
              </a:ext>
            </a:extLst>
          </p:cNvPr>
          <p:cNvSpPr>
            <a:spLocks noGrp="1"/>
          </p:cNvSpPr>
          <p:nvPr>
            <p:ph type="sldNum" sz="quarter" idx="14"/>
          </p:nvPr>
        </p:nvSpPr>
        <p:spPr/>
        <p:txBody>
          <a:bodyPr/>
          <a:lstStyle/>
          <a:p>
            <a:fld id="{DD635606-A8C5-42B9-A437-D14FC544CAE9}" type="slidenum">
              <a:rPr lang="en-US" smtClean="0"/>
              <a:pPr/>
              <a:t>‹#›</a:t>
            </a:fld>
            <a:endParaRPr lang="en-US" dirty="0"/>
          </a:p>
        </p:txBody>
      </p:sp>
      <p:sp>
        <p:nvSpPr>
          <p:cNvPr id="4" name="Title 3">
            <a:extLst>
              <a:ext uri="{FF2B5EF4-FFF2-40B4-BE49-F238E27FC236}">
                <a16:creationId xmlns:a16="http://schemas.microsoft.com/office/drawing/2014/main" id="{FE57EFEE-0D4E-4473-AA22-82A41B5FE3F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42121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Empty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03D1-3061-40C9-A5D4-25630A2F996C}"/>
              </a:ext>
            </a:extLst>
          </p:cNvPr>
          <p:cNvSpPr>
            <a:spLocks noGrp="1"/>
          </p:cNvSpPr>
          <p:nvPr>
            <p:ph type="dt" sz="half" idx="10"/>
          </p:nvPr>
        </p:nvSpPr>
        <p:spPr/>
        <p:txBody>
          <a:bodyPr/>
          <a:lstStyle/>
          <a:p>
            <a:fld id="{B627075C-6BA8-4546-8E6F-A66D858858FB}" type="datetimeFigureOut">
              <a:rPr lang="en-US" smtClean="0"/>
              <a:pPr/>
              <a:t>6/24/2020</a:t>
            </a:fld>
            <a:endParaRPr lang="en-US" dirty="0"/>
          </a:p>
        </p:txBody>
      </p:sp>
      <p:sp>
        <p:nvSpPr>
          <p:cNvPr id="4" name="Slide Number Placeholder 3">
            <a:extLst>
              <a:ext uri="{FF2B5EF4-FFF2-40B4-BE49-F238E27FC236}">
                <a16:creationId xmlns:a16="http://schemas.microsoft.com/office/drawing/2014/main" id="{D9C8B78F-4C36-4D9F-A974-48F3C84B11C3}"/>
              </a:ext>
            </a:extLst>
          </p:cNvPr>
          <p:cNvSpPr>
            <a:spLocks noGrp="1"/>
          </p:cNvSpPr>
          <p:nvPr>
            <p:ph type="sldNum" sz="quarter" idx="11"/>
          </p:nvPr>
        </p:nvSpPr>
        <p:spPr/>
        <p:txBody>
          <a:bodyPr/>
          <a:lstStyle/>
          <a:p>
            <a:fld id="{DD635606-A8C5-42B9-A437-D14FC544CAE9}" type="slidenum">
              <a:rPr lang="en-US" smtClean="0"/>
              <a:pPr/>
              <a:t>‹#›</a:t>
            </a:fld>
            <a:endParaRPr lang="en-US" dirty="0"/>
          </a:p>
        </p:txBody>
      </p:sp>
      <p:sp>
        <p:nvSpPr>
          <p:cNvPr id="6" name="Title 5">
            <a:extLst>
              <a:ext uri="{FF2B5EF4-FFF2-40B4-BE49-F238E27FC236}">
                <a16:creationId xmlns:a16="http://schemas.microsoft.com/office/drawing/2014/main" id="{9FE484E1-780D-4113-818D-F72FCB3E2F54}"/>
              </a:ext>
            </a:extLst>
          </p:cNvPr>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65323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Marketing girl 2 - optional">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3429000"/>
            <a:ext cx="12192000" cy="3429000"/>
          </a:xfrm>
          <a:prstGeom prst="rect">
            <a:avLst/>
          </a:prstGeom>
          <a:noFill/>
        </p:spPr>
        <p:txBody>
          <a:bodyPr/>
          <a:lstStyle>
            <a:lvl1pPr>
              <a:defRPr>
                <a:noFill/>
              </a:defRPr>
            </a:lvl1pPr>
          </a:lstStyle>
          <a:p>
            <a:endParaRPr lang="en-US" dirty="0"/>
          </a:p>
        </p:txBody>
      </p:sp>
      <p:sp>
        <p:nvSpPr>
          <p:cNvPr id="5" name="Picture Placeholder 4"/>
          <p:cNvSpPr>
            <a:spLocks noGrp="1"/>
          </p:cNvSpPr>
          <p:nvPr>
            <p:ph type="pic" sz="quarter" idx="13" hasCustomPrompt="1"/>
          </p:nvPr>
        </p:nvSpPr>
        <p:spPr>
          <a:xfrm>
            <a:off x="1" y="1143000"/>
            <a:ext cx="4457273" cy="5715000"/>
          </a:xfrm>
          <a:prstGeom prst="rect">
            <a:avLst/>
          </a:prstGeom>
          <a:noFill/>
        </p:spPr>
        <p:txBody>
          <a:bodyPr/>
          <a:lstStyle>
            <a:lvl1pPr>
              <a:defRPr sz="1400">
                <a:solidFill>
                  <a:sysClr val="windowText" lastClr="000000"/>
                </a:solidFill>
              </a:defRPr>
            </a:lvl1pPr>
          </a:lstStyle>
          <a:p>
            <a:r>
              <a:rPr lang="en-US" dirty="0"/>
              <a:t>Marketing girl image, </a:t>
            </a:r>
          </a:p>
        </p:txBody>
      </p:sp>
      <p:sp>
        <p:nvSpPr>
          <p:cNvPr id="2" name="Date Placeholder 1">
            <a:extLst>
              <a:ext uri="{FF2B5EF4-FFF2-40B4-BE49-F238E27FC236}">
                <a16:creationId xmlns:a16="http://schemas.microsoft.com/office/drawing/2014/main" id="{8D21868F-F3CF-4476-8DCC-400994000443}"/>
              </a:ext>
            </a:extLst>
          </p:cNvPr>
          <p:cNvSpPr>
            <a:spLocks noGrp="1"/>
          </p:cNvSpPr>
          <p:nvPr>
            <p:ph type="dt" sz="half" idx="14"/>
          </p:nvPr>
        </p:nvSpPr>
        <p:spPr/>
        <p:txBody>
          <a:bodyPr/>
          <a:lstStyle/>
          <a:p>
            <a:fld id="{B627075C-6BA8-4546-8E6F-A66D858858FB}" type="datetimeFigureOut">
              <a:rPr lang="en-US" smtClean="0"/>
              <a:pPr/>
              <a:t>6/24/2020</a:t>
            </a:fld>
            <a:endParaRPr lang="en-US" dirty="0"/>
          </a:p>
        </p:txBody>
      </p:sp>
      <p:sp>
        <p:nvSpPr>
          <p:cNvPr id="3" name="Slide Number Placeholder 2">
            <a:extLst>
              <a:ext uri="{FF2B5EF4-FFF2-40B4-BE49-F238E27FC236}">
                <a16:creationId xmlns:a16="http://schemas.microsoft.com/office/drawing/2014/main" id="{C51F6B27-2D00-4955-BC08-4269FB59ADBE}"/>
              </a:ext>
            </a:extLst>
          </p:cNvPr>
          <p:cNvSpPr>
            <a:spLocks noGrp="1"/>
          </p:cNvSpPr>
          <p:nvPr>
            <p:ph type="sldNum" sz="quarter" idx="15"/>
          </p:nvPr>
        </p:nvSpPr>
        <p:spPr/>
        <p:txBody>
          <a:bodyPr/>
          <a:lstStyle/>
          <a:p>
            <a:fld id="{DD635606-A8C5-42B9-A437-D14FC544CAE9}" type="slidenum">
              <a:rPr lang="en-US" smtClean="0"/>
              <a:pPr/>
              <a:t>‹#›</a:t>
            </a:fld>
            <a:endParaRPr lang="en-US" dirty="0"/>
          </a:p>
        </p:txBody>
      </p:sp>
      <p:sp>
        <p:nvSpPr>
          <p:cNvPr id="4" name="Title 3">
            <a:extLst>
              <a:ext uri="{FF2B5EF4-FFF2-40B4-BE49-F238E27FC236}">
                <a16:creationId xmlns:a16="http://schemas.microsoft.com/office/drawing/2014/main" id="{DC6E9D3E-529C-404C-A6DB-2ED80F9982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1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p:nvPr>
        </p:nvSpPr>
        <p:spPr>
          <a:xfrm>
            <a:off x="226800" y="208800"/>
            <a:ext cx="5652000" cy="360000"/>
          </a:xfrm>
        </p:spPr>
        <p:txBody>
          <a:bodyPr anchor="ctr"/>
          <a:lstStyle>
            <a:lvl1pPr algn="l" defTabSz="914400" rtl="0" eaLnBrk="1" latinLnBrk="0" hangingPunct="1">
              <a:lnSpc>
                <a:spcPct val="90000"/>
              </a:lnSpc>
              <a:spcBef>
                <a:spcPct val="0"/>
              </a:spcBef>
              <a:buNone/>
              <a:defRPr lang="en-GB" sz="2000" b="1" kern="1200" cap="all" baseline="0" dirty="0">
                <a:solidFill>
                  <a:schemeClr val="tx1"/>
                </a:solidFill>
                <a:latin typeface="+mj-lt"/>
                <a:ea typeface="+mj-ea"/>
                <a:cs typeface="+mj-cs"/>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0DE150-FBA6-4FBC-9C9C-CC34E65FADB0}"/>
              </a:ext>
            </a:extLst>
          </p:cNvPr>
          <p:cNvSpPr>
            <a:spLocks noGrp="1"/>
          </p:cNvSpPr>
          <p:nvPr>
            <p:ph type="body" idx="1" hasCustomPrompt="1"/>
          </p:nvPr>
        </p:nvSpPr>
        <p:spPr>
          <a:xfrm>
            <a:off x="226800" y="900000"/>
            <a:ext cx="5652000" cy="5040000"/>
          </a:xfrm>
        </p:spPr>
        <p:txBody>
          <a:bodyPr anchor="ctr">
            <a:normAutofit/>
          </a:bodyPr>
          <a:lstStyle>
            <a:lvl1pPr marL="265113" indent="-265113">
              <a:buFont typeface="+mj-lt"/>
              <a:buAutoNum type="arabicPeriod"/>
              <a:defRPr sz="1400" b="0" cap="all"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CONTENTS</a:t>
            </a:r>
          </a:p>
          <a:p>
            <a:pPr lvl="0"/>
            <a:r>
              <a:rPr lang="en-US"/>
              <a:t>CONTENTS</a:t>
            </a:r>
          </a:p>
          <a:p>
            <a:pPr lvl="0"/>
            <a:r>
              <a:rPr lang="en-US"/>
              <a:t>CONTENTS</a:t>
            </a:r>
          </a:p>
        </p:txBody>
      </p:sp>
      <p:sp>
        <p:nvSpPr>
          <p:cNvPr id="11" name="Picture Placeholder 10">
            <a:extLst>
              <a:ext uri="{FF2B5EF4-FFF2-40B4-BE49-F238E27FC236}">
                <a16:creationId xmlns:a16="http://schemas.microsoft.com/office/drawing/2014/main" id="{FA6FA2D0-5F7F-46B6-BF7A-2046A6BF9AE4}"/>
              </a:ext>
            </a:extLst>
          </p:cNvPr>
          <p:cNvSpPr>
            <a:spLocks noGrp="1"/>
          </p:cNvSpPr>
          <p:nvPr>
            <p:ph type="pic" sz="quarter" idx="13"/>
          </p:nvPr>
        </p:nvSpPr>
        <p:spPr>
          <a:xfrm>
            <a:off x="6097200" y="0"/>
            <a:ext cx="6094800" cy="6858000"/>
          </a:xfrm>
        </p:spPr>
        <p:txBody>
          <a:bodyPr anchor="ctr"/>
          <a:lstStyle>
            <a:lvl1pPr marL="0" indent="0" algn="ctr">
              <a:buNone/>
              <a:defRPr/>
            </a:lvl1pPr>
          </a:lstStyle>
          <a:p>
            <a:r>
              <a:rPr lang="en-US" dirty="0"/>
              <a:t>Click icon to add picture</a:t>
            </a:r>
            <a:endParaRPr lang="en-GB" dirty="0"/>
          </a:p>
        </p:txBody>
      </p:sp>
      <p:sp>
        <p:nvSpPr>
          <p:cNvPr id="9" name="Slide Number Placeholder 8">
            <a:extLst>
              <a:ext uri="{FF2B5EF4-FFF2-40B4-BE49-F238E27FC236}">
                <a16:creationId xmlns:a16="http://schemas.microsoft.com/office/drawing/2014/main" id="{B538F145-25C5-44A1-8460-AED4204F1B1E}"/>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105257913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p:nvPr>
        </p:nvSpPr>
        <p:spPr>
          <a:xfrm>
            <a:off x="226800" y="2567649"/>
            <a:ext cx="5652000" cy="900000"/>
          </a:xfrm>
        </p:spPr>
        <p:txBody>
          <a:bodyPr anchor="ctr"/>
          <a:lstStyle>
            <a:lvl1pPr algn="l" defTabSz="914400" rtl="0" eaLnBrk="1" latinLnBrk="0" hangingPunct="1">
              <a:lnSpc>
                <a:spcPct val="90000"/>
              </a:lnSpc>
              <a:spcBef>
                <a:spcPct val="0"/>
              </a:spcBef>
              <a:buNone/>
              <a:defRPr lang="en-GB" sz="2400" b="1" kern="1200" cap="all" baseline="0" dirty="0">
                <a:solidFill>
                  <a:schemeClr val="tx1"/>
                </a:solidFill>
                <a:latin typeface="+mj-lt"/>
                <a:ea typeface="+mj-ea"/>
                <a:cs typeface="+mj-cs"/>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0DE150-FBA6-4FBC-9C9C-CC34E65FADB0}"/>
              </a:ext>
            </a:extLst>
          </p:cNvPr>
          <p:cNvSpPr>
            <a:spLocks noGrp="1"/>
          </p:cNvSpPr>
          <p:nvPr>
            <p:ph type="body" idx="1"/>
          </p:nvPr>
        </p:nvSpPr>
        <p:spPr>
          <a:xfrm>
            <a:off x="226800" y="3622203"/>
            <a:ext cx="5652000" cy="540000"/>
          </a:xfrm>
        </p:spPr>
        <p:txBody>
          <a:bodyPr anchor="ctr">
            <a:normAutofit/>
          </a:bodyPr>
          <a:lstStyle>
            <a:lvl1pPr marL="0" indent="0">
              <a:buFont typeface="+mj-lt"/>
              <a:buNone/>
              <a:defRPr sz="1600" b="0" cap="none"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FA6FA2D0-5F7F-46B6-BF7A-2046A6BF9AE4}"/>
              </a:ext>
            </a:extLst>
          </p:cNvPr>
          <p:cNvSpPr>
            <a:spLocks noGrp="1"/>
          </p:cNvSpPr>
          <p:nvPr>
            <p:ph type="pic" sz="quarter" idx="13"/>
          </p:nvPr>
        </p:nvSpPr>
        <p:spPr>
          <a:xfrm>
            <a:off x="6097200" y="0"/>
            <a:ext cx="6094800" cy="6858000"/>
          </a:xfrm>
        </p:spPr>
        <p:txBody>
          <a:bodyPr anchor="ctr"/>
          <a:lstStyle>
            <a:lvl1pPr marL="0" indent="0" algn="ctr">
              <a:buNone/>
              <a:defRPr/>
            </a:lvl1pPr>
          </a:lstStyle>
          <a:p>
            <a:r>
              <a:rPr lang="en-US" dirty="0"/>
              <a:t>Click icon to add picture</a:t>
            </a:r>
            <a:endParaRPr lang="en-GB" dirty="0"/>
          </a:p>
        </p:txBody>
      </p:sp>
      <p:sp>
        <p:nvSpPr>
          <p:cNvPr id="15" name="TextBox 14">
            <a:extLst>
              <a:ext uri="{FF2B5EF4-FFF2-40B4-BE49-F238E27FC236}">
                <a16:creationId xmlns:a16="http://schemas.microsoft.com/office/drawing/2014/main" id="{56E202D3-424E-4414-B3AE-C61DEF8471A5}"/>
              </a:ext>
            </a:extLst>
          </p:cNvPr>
          <p:cNvSpPr txBox="1"/>
          <p:nvPr userDrawn="1"/>
        </p:nvSpPr>
        <p:spPr>
          <a:xfrm>
            <a:off x="502024" y="6356350"/>
            <a:ext cx="1045663" cy="365125"/>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1200" b="0" i="0" u="none" strike="noStrike" kern="1200" cap="none" spc="100" normalizeH="0" baseline="0" noProof="0" dirty="0">
                <a:ln>
                  <a:noFill/>
                </a:ln>
                <a:solidFill>
                  <a:schemeClr val="accent5"/>
                </a:solidFill>
                <a:effectLst/>
                <a:uLnTx/>
                <a:uFillTx/>
                <a:latin typeface="+mn-lt"/>
                <a:ea typeface="+mn-ea"/>
                <a:cs typeface="+mn-cs"/>
              </a:rPr>
              <a:t> </a:t>
            </a:r>
            <a:r>
              <a:rPr kumimoji="0" lang="en-GB" sz="1200" b="0" i="0" u="none" strike="noStrike" kern="1200" cap="none" spc="300" normalizeH="0" baseline="0" noProof="0" dirty="0">
                <a:ln>
                  <a:noFill/>
                </a:ln>
                <a:solidFill>
                  <a:schemeClr val="accent5"/>
                </a:solidFill>
                <a:effectLst/>
                <a:uLnTx/>
                <a:uFillTx/>
                <a:latin typeface="+mn-lt"/>
                <a:ea typeface="+mn-ea"/>
                <a:cs typeface="+mn-cs"/>
              </a:rPr>
              <a:t>MAZARS</a:t>
            </a:r>
            <a:endParaRPr lang="en-GB" sz="1200" b="0" dirty="0">
              <a:solidFill>
                <a:schemeClr val="accent5"/>
              </a:solidFill>
            </a:endParaRPr>
          </a:p>
        </p:txBody>
      </p:sp>
      <p:sp>
        <p:nvSpPr>
          <p:cNvPr id="17" name="Slide Number Placeholder 16">
            <a:extLst>
              <a:ext uri="{FF2B5EF4-FFF2-40B4-BE49-F238E27FC236}">
                <a16:creationId xmlns:a16="http://schemas.microsoft.com/office/drawing/2014/main" id="{FAD54BC8-3341-48EA-B41B-EF3F5F72073C}"/>
              </a:ext>
            </a:extLst>
          </p:cNvPr>
          <p:cNvSpPr>
            <a:spLocks noGrp="1"/>
          </p:cNvSpPr>
          <p:nvPr>
            <p:ph type="sldNum" sz="quarter" idx="16"/>
          </p:nvPr>
        </p:nvSpPr>
        <p:spPr/>
        <p:txBody>
          <a:bodyPr/>
          <a:lstStyle>
            <a:lvl1pPr algn="r">
              <a:defRPr b="0"/>
            </a:lvl1pPr>
          </a:lstStyle>
          <a:p>
            <a:fld id="{0E153218-3C45-4416-BBD6-D0B8FE588688}" type="slidenum">
              <a:rPr lang="en-GB" smtClean="0"/>
              <a:pPr/>
              <a:t>‹#›</a:t>
            </a:fld>
            <a:endParaRPr lang="en-GB" spc="300" dirty="0"/>
          </a:p>
        </p:txBody>
      </p:sp>
      <p:grpSp>
        <p:nvGrpSpPr>
          <p:cNvPr id="12" name="Group 11">
            <a:extLst>
              <a:ext uri="{FF2B5EF4-FFF2-40B4-BE49-F238E27FC236}">
                <a16:creationId xmlns:a16="http://schemas.microsoft.com/office/drawing/2014/main" id="{6DB43E5E-9CA2-4D01-9993-9AFF1F0B3440}"/>
              </a:ext>
            </a:extLst>
          </p:cNvPr>
          <p:cNvGrpSpPr/>
          <p:nvPr userDrawn="1"/>
        </p:nvGrpSpPr>
        <p:grpSpPr>
          <a:xfrm>
            <a:off x="0" y="2886931"/>
            <a:ext cx="237308" cy="262137"/>
            <a:chOff x="0" y="250174"/>
            <a:chExt cx="237308" cy="262137"/>
          </a:xfrm>
        </p:grpSpPr>
        <p:sp>
          <p:nvSpPr>
            <p:cNvPr id="13" name="Rectangle 12">
              <a:extLst>
                <a:ext uri="{FF2B5EF4-FFF2-40B4-BE49-F238E27FC236}">
                  <a16:creationId xmlns:a16="http://schemas.microsoft.com/office/drawing/2014/main" id="{AA9A7E36-6C3D-4FDA-92FE-44FED0114F75}"/>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4" name="Rectangle 13">
              <a:extLst>
                <a:ext uri="{FF2B5EF4-FFF2-40B4-BE49-F238E27FC236}">
                  <a16:creationId xmlns:a16="http://schemas.microsoft.com/office/drawing/2014/main" id="{557EBA1E-4976-4663-BE2D-DB12C6497ED4}"/>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6" name="Rectangle 15">
              <a:extLst>
                <a:ext uri="{FF2B5EF4-FFF2-40B4-BE49-F238E27FC236}">
                  <a16:creationId xmlns:a16="http://schemas.microsoft.com/office/drawing/2014/main" id="{985D67AA-E9F0-4679-80AE-A6769BF11E46}"/>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spTree>
    <p:extLst>
      <p:ext uri="{BB962C8B-B14F-4D97-AF65-F5344CB8AC3E}">
        <p14:creationId xmlns:p14="http://schemas.microsoft.com/office/powerpoint/2010/main" val="234762903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slideLayout" Target="../slideLayouts/slideLayout7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EDBFD-6339-4E3B-935C-623585CA2290}"/>
              </a:ext>
            </a:extLst>
          </p:cNvPr>
          <p:cNvSpPr>
            <a:spLocks noGrp="1"/>
          </p:cNvSpPr>
          <p:nvPr>
            <p:ph type="title"/>
          </p:nvPr>
        </p:nvSpPr>
        <p:spPr>
          <a:xfrm>
            <a:off x="226799" y="209103"/>
            <a:ext cx="11736599" cy="3600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F45D8D-6EA4-4688-B686-77389B90452A}"/>
              </a:ext>
            </a:extLst>
          </p:cNvPr>
          <p:cNvSpPr>
            <a:spLocks noGrp="1"/>
          </p:cNvSpPr>
          <p:nvPr>
            <p:ph type="body" idx="1"/>
          </p:nvPr>
        </p:nvSpPr>
        <p:spPr>
          <a:xfrm>
            <a:off x="226800" y="900000"/>
            <a:ext cx="11736600" cy="5040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1811707-6441-448C-820F-5CC2037872F3}"/>
              </a:ext>
            </a:extLst>
          </p:cNvPr>
          <p:cNvSpPr>
            <a:spLocks noGrp="1"/>
          </p:cNvSpPr>
          <p:nvPr>
            <p:ph type="sldNum" sz="quarter" idx="4"/>
          </p:nvPr>
        </p:nvSpPr>
        <p:spPr>
          <a:xfrm>
            <a:off x="199906" y="6356350"/>
            <a:ext cx="342459" cy="365125"/>
          </a:xfrm>
          <a:prstGeom prst="rect">
            <a:avLst/>
          </a:prstGeom>
        </p:spPr>
        <p:txBody>
          <a:bodyPr vert="horz" lIns="0" tIns="45720" rIns="0" bIns="45720" rtlCol="0" anchor="ctr"/>
          <a:lstStyle>
            <a:lvl1pPr algn="r">
              <a:defRPr sz="1200" b="0">
                <a:solidFill>
                  <a:schemeClr val="accent5"/>
                </a:solidFill>
              </a:defRPr>
            </a:lvl1pPr>
          </a:lstStyle>
          <a:p>
            <a:fld id="{0E153218-3C45-4416-BBD6-D0B8FE588688}" type="slidenum">
              <a:rPr lang="en-GB" smtClean="0"/>
              <a:pPr/>
              <a:t>‹#›</a:t>
            </a:fld>
            <a:endParaRPr lang="en-GB" spc="300" dirty="0"/>
          </a:p>
        </p:txBody>
      </p:sp>
      <p:sp>
        <p:nvSpPr>
          <p:cNvPr id="13" name="Footer Placeholder 12">
            <a:extLst>
              <a:ext uri="{FF2B5EF4-FFF2-40B4-BE49-F238E27FC236}">
                <a16:creationId xmlns:a16="http://schemas.microsoft.com/office/drawing/2014/main" id="{F5787D18-55AD-47BA-9E7B-16790C87EA1A}"/>
              </a:ext>
            </a:extLst>
          </p:cNvPr>
          <p:cNvSpPr>
            <a:spLocks noGrp="1"/>
          </p:cNvSpPr>
          <p:nvPr>
            <p:ph type="ftr" sz="quarter" idx="3"/>
          </p:nvPr>
        </p:nvSpPr>
        <p:spPr>
          <a:xfrm>
            <a:off x="4040381" y="6356350"/>
            <a:ext cx="4114800" cy="365125"/>
          </a:xfrm>
          <a:prstGeom prst="rect">
            <a:avLst/>
          </a:prstGeom>
        </p:spPr>
        <p:txBody>
          <a:bodyPr vert="horz" lIns="91440" tIns="45720" rIns="91440" bIns="45720" rtlCol="0" anchor="ctr"/>
          <a:lstStyle>
            <a:lvl1pPr algn="ctr">
              <a:defRPr sz="1000">
                <a:solidFill>
                  <a:schemeClr val="accent5"/>
                </a:solidFill>
              </a:defRPr>
            </a:lvl1pPr>
          </a:lstStyle>
          <a:p>
            <a:endParaRPr lang="en-GB" dirty="0"/>
          </a:p>
        </p:txBody>
      </p:sp>
      <p:sp>
        <p:nvSpPr>
          <p:cNvPr id="5" name="TextBox 4">
            <a:extLst>
              <a:ext uri="{FF2B5EF4-FFF2-40B4-BE49-F238E27FC236}">
                <a16:creationId xmlns:a16="http://schemas.microsoft.com/office/drawing/2014/main" id="{85B67243-9C67-4243-9E82-EFFCAF15FA7C}"/>
              </a:ext>
            </a:extLst>
          </p:cNvPr>
          <p:cNvSpPr txBox="1"/>
          <p:nvPr userDrawn="1"/>
        </p:nvSpPr>
        <p:spPr>
          <a:xfrm>
            <a:off x="502024" y="6356350"/>
            <a:ext cx="1045663" cy="365125"/>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1200" b="0" i="0" u="none" strike="noStrike" kern="1200" cap="none" spc="100" normalizeH="0" baseline="0" noProof="0" dirty="0">
                <a:ln>
                  <a:noFill/>
                </a:ln>
                <a:solidFill>
                  <a:schemeClr val="accent5"/>
                </a:solidFill>
                <a:effectLst/>
                <a:uLnTx/>
                <a:uFillTx/>
                <a:latin typeface="+mn-lt"/>
                <a:ea typeface="+mn-ea"/>
                <a:cs typeface="+mn-cs"/>
              </a:rPr>
              <a:t> </a:t>
            </a:r>
            <a:r>
              <a:rPr kumimoji="0" lang="en-GB" sz="1200" b="0" i="0" u="none" strike="noStrike" kern="1200" cap="none" spc="300" normalizeH="0" baseline="0" noProof="0" dirty="0">
                <a:ln>
                  <a:noFill/>
                </a:ln>
                <a:solidFill>
                  <a:schemeClr val="accent5"/>
                </a:solidFill>
                <a:effectLst/>
                <a:uLnTx/>
                <a:uFillTx/>
                <a:latin typeface="+mn-lt"/>
                <a:ea typeface="+mn-ea"/>
                <a:cs typeface="+mn-cs"/>
              </a:rPr>
              <a:t>MAZARS</a:t>
            </a:r>
            <a:endParaRPr lang="en-GB" sz="1200" b="0" dirty="0">
              <a:solidFill>
                <a:schemeClr val="accent5"/>
              </a:solidFill>
            </a:endParaRPr>
          </a:p>
        </p:txBody>
      </p:sp>
      <p:grpSp>
        <p:nvGrpSpPr>
          <p:cNvPr id="14" name="Group 13">
            <a:extLst>
              <a:ext uri="{FF2B5EF4-FFF2-40B4-BE49-F238E27FC236}">
                <a16:creationId xmlns:a16="http://schemas.microsoft.com/office/drawing/2014/main" id="{F8A2A060-F03D-4168-8806-0500489BC9CA}"/>
              </a:ext>
            </a:extLst>
          </p:cNvPr>
          <p:cNvGrpSpPr/>
          <p:nvPr userDrawn="1"/>
        </p:nvGrpSpPr>
        <p:grpSpPr>
          <a:xfrm>
            <a:off x="0" y="250174"/>
            <a:ext cx="237308" cy="262137"/>
            <a:chOff x="0" y="250174"/>
            <a:chExt cx="237308" cy="262137"/>
          </a:xfrm>
        </p:grpSpPr>
        <p:sp>
          <p:nvSpPr>
            <p:cNvPr id="15" name="Rectangle 14">
              <a:extLst>
                <a:ext uri="{FF2B5EF4-FFF2-40B4-BE49-F238E27FC236}">
                  <a16:creationId xmlns:a16="http://schemas.microsoft.com/office/drawing/2014/main" id="{41A0D4AD-9EB0-4D15-BC97-9CFC8AD5ADB6}"/>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6" name="Rectangle 15">
              <a:extLst>
                <a:ext uri="{FF2B5EF4-FFF2-40B4-BE49-F238E27FC236}">
                  <a16:creationId xmlns:a16="http://schemas.microsoft.com/office/drawing/2014/main" id="{470CBB50-D12F-4F02-8640-2DADCD93FD45}"/>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7" name="Rectangle 16">
              <a:extLst>
                <a:ext uri="{FF2B5EF4-FFF2-40B4-BE49-F238E27FC236}">
                  <a16:creationId xmlns:a16="http://schemas.microsoft.com/office/drawing/2014/main" id="{B2B53082-FCEA-4C53-9B96-A2B0EEFCCB24}"/>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sp>
        <p:nvSpPr>
          <p:cNvPr id="4" name="Date Placeholder 3">
            <a:extLst>
              <a:ext uri="{FF2B5EF4-FFF2-40B4-BE49-F238E27FC236}">
                <a16:creationId xmlns:a16="http://schemas.microsoft.com/office/drawing/2014/main" id="{8A161B59-CE04-2A4E-9630-B5755875DDD1}"/>
              </a:ext>
            </a:extLst>
          </p:cNvPr>
          <p:cNvSpPr>
            <a:spLocks noGrp="1"/>
          </p:cNvSpPr>
          <p:nvPr>
            <p:ph type="dt" sz="half" idx="2"/>
          </p:nvPr>
        </p:nvSpPr>
        <p:spPr>
          <a:xfrm>
            <a:off x="9220198" y="635596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DEDCA3-0FE8-9348-8B82-2775D6FFB3E2}" type="datetimeFigureOut">
              <a:rPr lang="en-US" smtClean="0"/>
              <a:pPr/>
              <a:t>6/24/2020</a:t>
            </a:fld>
            <a:endParaRPr lang="en-US" dirty="0"/>
          </a:p>
        </p:txBody>
      </p:sp>
    </p:spTree>
    <p:extLst>
      <p:ext uri="{BB962C8B-B14F-4D97-AF65-F5344CB8AC3E}">
        <p14:creationId xmlns:p14="http://schemas.microsoft.com/office/powerpoint/2010/main" val="4202733609"/>
      </p:ext>
    </p:extLst>
  </p:cSld>
  <p:clrMap bg1="lt1" tx1="dk1" bg2="lt2" tx2="dk2" accent1="accent1" accent2="accent2" accent3="accent3" accent4="accent4" accent5="accent5" accent6="accent6" hlink="hlink" folHlink="folHlink"/>
  <p:sldLayoutIdLst>
    <p:sldLayoutId id="2147483656" r:id="rId1"/>
    <p:sldLayoutId id="2147483683" r:id="rId2"/>
    <p:sldLayoutId id="2147483649" r:id="rId3"/>
    <p:sldLayoutId id="2147483684" r:id="rId4"/>
    <p:sldLayoutId id="2147483686" r:id="rId5"/>
    <p:sldLayoutId id="2147483657" r:id="rId6"/>
    <p:sldLayoutId id="2147483685" r:id="rId7"/>
    <p:sldLayoutId id="2147483651" r:id="rId8"/>
    <p:sldLayoutId id="2147483658" r:id="rId9"/>
    <p:sldLayoutId id="2147483650" r:id="rId10"/>
    <p:sldLayoutId id="2147483659" r:id="rId11"/>
    <p:sldLayoutId id="2147483664" r:id="rId12"/>
    <p:sldLayoutId id="2147483665" r:id="rId13"/>
    <p:sldLayoutId id="2147483666" r:id="rId14"/>
    <p:sldLayoutId id="2147483667" r:id="rId15"/>
    <p:sldLayoutId id="2147483671" r:id="rId16"/>
    <p:sldLayoutId id="2147483660" r:id="rId17"/>
    <p:sldLayoutId id="2147483668" r:id="rId18"/>
    <p:sldLayoutId id="2147483679" r:id="rId19"/>
    <p:sldLayoutId id="2147483680" r:id="rId20"/>
    <p:sldLayoutId id="2147483681" r:id="rId21"/>
    <p:sldLayoutId id="2147483682" r:id="rId22"/>
    <p:sldLayoutId id="2147483662" r:id="rId23"/>
    <p:sldLayoutId id="2147483661" r:id="rId24"/>
    <p:sldLayoutId id="2147483669" r:id="rId25"/>
    <p:sldLayoutId id="2147483674" r:id="rId26"/>
    <p:sldLayoutId id="2147483675" r:id="rId27"/>
    <p:sldLayoutId id="2147483676" r:id="rId28"/>
    <p:sldLayoutId id="2147483687" r:id="rId29"/>
    <p:sldLayoutId id="2147483677" r:id="rId30"/>
    <p:sldLayoutId id="2147483678" r:id="rId31"/>
    <p:sldLayoutId id="2147483670" r:id="rId32"/>
    <p:sldLayoutId id="2147483672" r:id="rId33"/>
  </p:sldLayoutIdLst>
  <p:transition spd="slow">
    <p:push dir="u"/>
  </p:transition>
  <p:hf hdr="0" ftr="0" dt="0"/>
  <p:txStyles>
    <p:titleStyle>
      <a:lvl1pPr algn="l" defTabSz="914400"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9388" indent="-179388" algn="l" defTabSz="914400" rtl="0" eaLnBrk="1" latinLnBrk="0" hangingPunct="1">
        <a:lnSpc>
          <a:spcPct val="125000"/>
        </a:lnSpc>
        <a:spcBef>
          <a:spcPts val="1000"/>
        </a:spcBef>
        <a:buClr>
          <a:schemeClr val="accent3"/>
        </a:buClr>
        <a:buFont typeface="Wingdings" panose="05000000000000000000" pitchFamily="2" charset="2"/>
        <a:buChar char="§"/>
        <a:tabLst>
          <a:tab pos="2151063" algn="l"/>
        </a:tabLst>
        <a:defRPr sz="1400" kern="1200">
          <a:solidFill>
            <a:schemeClr val="tx1"/>
          </a:solidFill>
          <a:latin typeface="+mn-lt"/>
          <a:ea typeface="+mn-ea"/>
          <a:cs typeface="+mn-cs"/>
        </a:defRPr>
      </a:lvl1pPr>
      <a:lvl2pPr marL="358775"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2pPr>
      <a:lvl3pPr marL="538163"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3pPr>
      <a:lvl4pPr marL="717550"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4pPr>
      <a:lvl5pPr marL="896938"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5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EDBFD-6339-4E3B-935C-623585CA2290}"/>
              </a:ext>
            </a:extLst>
          </p:cNvPr>
          <p:cNvSpPr>
            <a:spLocks noGrp="1"/>
          </p:cNvSpPr>
          <p:nvPr>
            <p:ph type="title"/>
          </p:nvPr>
        </p:nvSpPr>
        <p:spPr>
          <a:xfrm>
            <a:off x="226799" y="209103"/>
            <a:ext cx="11736599" cy="3600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F45D8D-6EA4-4688-B686-77389B90452A}"/>
              </a:ext>
            </a:extLst>
          </p:cNvPr>
          <p:cNvSpPr>
            <a:spLocks noGrp="1"/>
          </p:cNvSpPr>
          <p:nvPr>
            <p:ph type="body" idx="1"/>
          </p:nvPr>
        </p:nvSpPr>
        <p:spPr>
          <a:xfrm>
            <a:off x="226800" y="900000"/>
            <a:ext cx="11736600" cy="5040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1811707-6441-448C-820F-5CC2037872F3}"/>
              </a:ext>
            </a:extLst>
          </p:cNvPr>
          <p:cNvSpPr>
            <a:spLocks noGrp="1"/>
          </p:cNvSpPr>
          <p:nvPr>
            <p:ph type="sldNum" sz="quarter" idx="4"/>
          </p:nvPr>
        </p:nvSpPr>
        <p:spPr>
          <a:xfrm>
            <a:off x="199906" y="6356350"/>
            <a:ext cx="342459" cy="365125"/>
          </a:xfrm>
          <a:prstGeom prst="rect">
            <a:avLst/>
          </a:prstGeom>
        </p:spPr>
        <p:txBody>
          <a:bodyPr vert="horz" lIns="0" tIns="45720" rIns="0" bIns="45720" rtlCol="0" anchor="ctr"/>
          <a:lstStyle>
            <a:lvl1pPr algn="r">
              <a:defRPr sz="1200" b="0">
                <a:solidFill>
                  <a:schemeClr val="accent5"/>
                </a:solidFill>
              </a:defRPr>
            </a:lvl1pPr>
          </a:lstStyle>
          <a:p>
            <a:fld id="{0E153218-3C45-4416-BBD6-D0B8FE588688}" type="slidenum">
              <a:rPr lang="en-GB" smtClean="0"/>
              <a:pPr/>
              <a:t>‹#›</a:t>
            </a:fld>
            <a:endParaRPr lang="en-GB" spc="300" dirty="0"/>
          </a:p>
        </p:txBody>
      </p:sp>
      <p:sp>
        <p:nvSpPr>
          <p:cNvPr id="5" name="TextBox 4">
            <a:extLst>
              <a:ext uri="{FF2B5EF4-FFF2-40B4-BE49-F238E27FC236}">
                <a16:creationId xmlns:a16="http://schemas.microsoft.com/office/drawing/2014/main" id="{85B67243-9C67-4243-9E82-EFFCAF15FA7C}"/>
              </a:ext>
            </a:extLst>
          </p:cNvPr>
          <p:cNvSpPr txBox="1"/>
          <p:nvPr userDrawn="1"/>
        </p:nvSpPr>
        <p:spPr>
          <a:xfrm>
            <a:off x="502024" y="6356350"/>
            <a:ext cx="1045663" cy="365125"/>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1200" b="0" i="0" u="none" strike="noStrike" kern="1200" cap="none" spc="100" normalizeH="0" baseline="0" noProof="0" dirty="0">
                <a:ln>
                  <a:noFill/>
                </a:ln>
                <a:solidFill>
                  <a:schemeClr val="accent5"/>
                </a:solidFill>
                <a:effectLst/>
                <a:uLnTx/>
                <a:uFillTx/>
                <a:latin typeface="+mn-lt"/>
                <a:ea typeface="+mn-ea"/>
                <a:cs typeface="+mn-cs"/>
              </a:rPr>
              <a:t> </a:t>
            </a:r>
            <a:r>
              <a:rPr kumimoji="0" lang="en-GB" sz="1200" b="0" i="0" u="none" strike="noStrike" kern="1200" cap="none" spc="300" normalizeH="0" baseline="0" noProof="0" dirty="0">
                <a:ln>
                  <a:noFill/>
                </a:ln>
                <a:solidFill>
                  <a:schemeClr val="accent5"/>
                </a:solidFill>
                <a:effectLst/>
                <a:uLnTx/>
                <a:uFillTx/>
                <a:latin typeface="+mn-lt"/>
                <a:ea typeface="+mn-ea"/>
                <a:cs typeface="+mn-cs"/>
              </a:rPr>
              <a:t>MAZARS</a:t>
            </a:r>
            <a:endParaRPr lang="en-GB" sz="1200" b="0" dirty="0">
              <a:solidFill>
                <a:schemeClr val="accent5"/>
              </a:solidFill>
            </a:endParaRPr>
          </a:p>
        </p:txBody>
      </p:sp>
      <p:grpSp>
        <p:nvGrpSpPr>
          <p:cNvPr id="14" name="Group 13">
            <a:extLst>
              <a:ext uri="{FF2B5EF4-FFF2-40B4-BE49-F238E27FC236}">
                <a16:creationId xmlns:a16="http://schemas.microsoft.com/office/drawing/2014/main" id="{F8A2A060-F03D-4168-8806-0500489BC9CA}"/>
              </a:ext>
            </a:extLst>
          </p:cNvPr>
          <p:cNvGrpSpPr/>
          <p:nvPr userDrawn="1"/>
        </p:nvGrpSpPr>
        <p:grpSpPr>
          <a:xfrm>
            <a:off x="0" y="250174"/>
            <a:ext cx="237308" cy="262137"/>
            <a:chOff x="0" y="250174"/>
            <a:chExt cx="237308" cy="262137"/>
          </a:xfrm>
        </p:grpSpPr>
        <p:sp>
          <p:nvSpPr>
            <p:cNvPr id="15" name="Rectangle 14">
              <a:extLst>
                <a:ext uri="{FF2B5EF4-FFF2-40B4-BE49-F238E27FC236}">
                  <a16:creationId xmlns:a16="http://schemas.microsoft.com/office/drawing/2014/main" id="{41A0D4AD-9EB0-4D15-BC97-9CFC8AD5ADB6}"/>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6" name="Rectangle 15">
              <a:extLst>
                <a:ext uri="{FF2B5EF4-FFF2-40B4-BE49-F238E27FC236}">
                  <a16:creationId xmlns:a16="http://schemas.microsoft.com/office/drawing/2014/main" id="{470CBB50-D12F-4F02-8640-2DADCD93FD45}"/>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7" name="Rectangle 16">
              <a:extLst>
                <a:ext uri="{FF2B5EF4-FFF2-40B4-BE49-F238E27FC236}">
                  <a16:creationId xmlns:a16="http://schemas.microsoft.com/office/drawing/2014/main" id="{B2B53082-FCEA-4C53-9B96-A2B0EEFCCB24}"/>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grpSp>
      <p:sp>
        <p:nvSpPr>
          <p:cNvPr id="4" name="Date Placeholder 3">
            <a:extLst>
              <a:ext uri="{FF2B5EF4-FFF2-40B4-BE49-F238E27FC236}">
                <a16:creationId xmlns:a16="http://schemas.microsoft.com/office/drawing/2014/main" id="{8A161B59-CE04-2A4E-9630-B5755875DDD1}"/>
              </a:ext>
            </a:extLst>
          </p:cNvPr>
          <p:cNvSpPr>
            <a:spLocks noGrp="1"/>
          </p:cNvSpPr>
          <p:nvPr>
            <p:ph type="dt" sz="half" idx="2"/>
          </p:nvPr>
        </p:nvSpPr>
        <p:spPr>
          <a:xfrm>
            <a:off x="9220198" y="635596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371397020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Lst>
  <p:transition spd="slow">
    <p:push/>
  </p:transition>
  <p:hf hdr="0" ftr="0" dt="0"/>
  <p:txStyles>
    <p:titleStyle>
      <a:lvl1pPr algn="l" defTabSz="914400"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179388" indent="-179388" algn="l" defTabSz="914400" rtl="0" eaLnBrk="1" latinLnBrk="0" hangingPunct="1">
        <a:lnSpc>
          <a:spcPct val="125000"/>
        </a:lnSpc>
        <a:spcBef>
          <a:spcPts val="1000"/>
        </a:spcBef>
        <a:buClr>
          <a:schemeClr val="accent3"/>
        </a:buClr>
        <a:buFont typeface="Wingdings" panose="05000000000000000000" pitchFamily="2" charset="2"/>
        <a:buChar char="§"/>
        <a:tabLst>
          <a:tab pos="2151063" algn="l"/>
        </a:tabLst>
        <a:defRPr sz="1400" kern="1200">
          <a:solidFill>
            <a:schemeClr val="tx1"/>
          </a:solidFill>
          <a:latin typeface="+mn-lt"/>
          <a:ea typeface="+mn-ea"/>
          <a:cs typeface="+mn-cs"/>
        </a:defRPr>
      </a:lvl1pPr>
      <a:lvl2pPr marL="358775"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2pPr>
      <a:lvl3pPr marL="538163"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3pPr>
      <a:lvl4pPr marL="717550"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4pPr>
      <a:lvl5pPr marL="896938"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F26B43"/>
          </p15:clr>
        </p15:guide>
        <p15:guide id="2" pos="753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hyperlink" Target="http://www.mazarsusa.com/covid-19"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mazarsusa.com/covid-19"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8AAB-538C-40D3-9FF5-FE42511AE848}"/>
              </a:ext>
            </a:extLst>
          </p:cNvPr>
          <p:cNvSpPr>
            <a:spLocks noGrp="1"/>
          </p:cNvSpPr>
          <p:nvPr>
            <p:ph type="ctrTitle"/>
          </p:nvPr>
        </p:nvSpPr>
        <p:spPr>
          <a:xfrm>
            <a:off x="259056" y="1573276"/>
            <a:ext cx="5864225" cy="981556"/>
          </a:xfrm>
        </p:spPr>
        <p:txBody>
          <a:bodyPr/>
          <a:lstStyle/>
          <a:p>
            <a:r>
              <a:rPr lang="en-US" sz="2800" dirty="0"/>
              <a:t>Paychecks Protection program</a:t>
            </a:r>
            <a:endParaRPr lang="en-US" dirty="0"/>
          </a:p>
        </p:txBody>
      </p:sp>
      <p:sp>
        <p:nvSpPr>
          <p:cNvPr id="3" name="Subtitle 2">
            <a:extLst>
              <a:ext uri="{FF2B5EF4-FFF2-40B4-BE49-F238E27FC236}">
                <a16:creationId xmlns:a16="http://schemas.microsoft.com/office/drawing/2014/main" id="{E0F59A3B-8AE0-476A-AB76-151A9F3E1075}"/>
              </a:ext>
            </a:extLst>
          </p:cNvPr>
          <p:cNvSpPr>
            <a:spLocks noGrp="1"/>
          </p:cNvSpPr>
          <p:nvPr>
            <p:ph type="subTitle" idx="1"/>
          </p:nvPr>
        </p:nvSpPr>
        <p:spPr>
          <a:xfrm>
            <a:off x="259056" y="2798284"/>
            <a:ext cx="5476726" cy="635440"/>
          </a:xfrm>
        </p:spPr>
        <p:txBody>
          <a:bodyPr vert="horz" lIns="91440" tIns="45720" rIns="91440" bIns="45720" rtlCol="0" anchor="t">
            <a:normAutofit/>
          </a:bodyPr>
          <a:lstStyle/>
          <a:p>
            <a:r>
              <a:rPr lang="en-US" b="1" i="1" cap="all" dirty="0">
                <a:solidFill>
                  <a:schemeClr val="tx1">
                    <a:lumMod val="75000"/>
                    <a:lumOff val="25000"/>
                  </a:schemeClr>
                </a:solidFill>
                <a:ea typeface="+mj-lt"/>
                <a:cs typeface="+mj-lt"/>
              </a:rPr>
              <a:t>Updates and Applications of the PPP</a:t>
            </a:r>
          </a:p>
        </p:txBody>
      </p:sp>
      <p:sp>
        <p:nvSpPr>
          <p:cNvPr id="4" name="Text Placeholder 3">
            <a:extLst>
              <a:ext uri="{FF2B5EF4-FFF2-40B4-BE49-F238E27FC236}">
                <a16:creationId xmlns:a16="http://schemas.microsoft.com/office/drawing/2014/main" id="{64BC804C-D392-40E7-9BD7-1E767C7F7297}"/>
              </a:ext>
            </a:extLst>
          </p:cNvPr>
          <p:cNvSpPr>
            <a:spLocks noGrp="1"/>
          </p:cNvSpPr>
          <p:nvPr>
            <p:ph type="body" sz="quarter" idx="13"/>
          </p:nvPr>
        </p:nvSpPr>
        <p:spPr>
          <a:xfrm>
            <a:off x="263818" y="3689159"/>
            <a:ext cx="5864225" cy="482400"/>
          </a:xfrm>
        </p:spPr>
        <p:txBody>
          <a:bodyPr>
            <a:normAutofit/>
          </a:bodyPr>
          <a:lstStyle/>
          <a:p>
            <a:r>
              <a:rPr lang="en-US" sz="1200" dirty="0"/>
              <a:t>June 24, 2020</a:t>
            </a:r>
          </a:p>
        </p:txBody>
      </p:sp>
    </p:spTree>
    <p:extLst>
      <p:ext uri="{BB962C8B-B14F-4D97-AF65-F5344CB8AC3E}">
        <p14:creationId xmlns:p14="http://schemas.microsoft.com/office/powerpoint/2010/main" val="12790726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3A34-A9E0-46AE-BC66-8ED3A5713F87}"/>
              </a:ext>
            </a:extLst>
          </p:cNvPr>
          <p:cNvSpPr>
            <a:spLocks noGrp="1"/>
          </p:cNvSpPr>
          <p:nvPr>
            <p:ph type="title"/>
          </p:nvPr>
        </p:nvSpPr>
        <p:spPr>
          <a:xfrm>
            <a:off x="227700" y="194280"/>
            <a:ext cx="11736599" cy="360000"/>
          </a:xfrm>
        </p:spPr>
        <p:txBody>
          <a:bodyPr/>
          <a:lstStyle/>
          <a:p>
            <a:r>
              <a:rPr lang="en-GB" dirty="0" err="1"/>
              <a:t>Paycheck</a:t>
            </a:r>
            <a:r>
              <a:rPr lang="en-GB" dirty="0"/>
              <a:t> protection program</a:t>
            </a:r>
            <a:endParaRPr lang="en-US" dirty="0"/>
          </a:p>
        </p:txBody>
      </p:sp>
      <p:sp>
        <p:nvSpPr>
          <p:cNvPr id="4" name="Slide Number Placeholder 3">
            <a:extLst>
              <a:ext uri="{FF2B5EF4-FFF2-40B4-BE49-F238E27FC236}">
                <a16:creationId xmlns:a16="http://schemas.microsoft.com/office/drawing/2014/main" id="{5D3C0350-5980-4BCF-903D-DC352C4819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53218-3C45-4416-BBD6-D0B8FE588688}" type="slidenum">
              <a:rPr kumimoji="0" lang="en-GB" sz="1200" b="0" i="0" u="none" strike="noStrike" kern="1200" cap="none" spc="0" normalizeH="0" baseline="0" noProof="0" smtClean="0">
                <a:ln>
                  <a:noFill/>
                </a:ln>
                <a:solidFill>
                  <a:srgbClr val="9D96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300" normalizeH="0" baseline="0" noProof="0">
              <a:ln>
                <a:noFill/>
              </a:ln>
              <a:solidFill>
                <a:srgbClr val="9D968D"/>
              </a:solidFill>
              <a:effectLst/>
              <a:uLnTx/>
              <a:uFillTx/>
              <a:latin typeface="Arial"/>
              <a:ea typeface="+mn-ea"/>
              <a:cs typeface="+mn-cs"/>
            </a:endParaRPr>
          </a:p>
        </p:txBody>
      </p:sp>
      <p:grpSp>
        <p:nvGrpSpPr>
          <p:cNvPr id="28" name="Group 27">
            <a:extLst>
              <a:ext uri="{FF2B5EF4-FFF2-40B4-BE49-F238E27FC236}">
                <a16:creationId xmlns:a16="http://schemas.microsoft.com/office/drawing/2014/main" id="{CD072C99-3266-4A66-890A-925632E2FD9A}"/>
              </a:ext>
            </a:extLst>
          </p:cNvPr>
          <p:cNvGrpSpPr/>
          <p:nvPr/>
        </p:nvGrpSpPr>
        <p:grpSpPr>
          <a:xfrm>
            <a:off x="4171610" y="1007016"/>
            <a:ext cx="3546357" cy="4898072"/>
            <a:chOff x="4171610" y="883451"/>
            <a:chExt cx="3546357" cy="4946707"/>
          </a:xfrm>
        </p:grpSpPr>
        <p:sp>
          <p:nvSpPr>
            <p:cNvPr id="16" name="Rectangle: Rounded Corners 15">
              <a:extLst>
                <a:ext uri="{FF2B5EF4-FFF2-40B4-BE49-F238E27FC236}">
                  <a16:creationId xmlns:a16="http://schemas.microsoft.com/office/drawing/2014/main" id="{419DF022-EE26-4F50-8899-8140328B8D78}"/>
                </a:ext>
              </a:extLst>
            </p:cNvPr>
            <p:cNvSpPr/>
            <p:nvPr/>
          </p:nvSpPr>
          <p:spPr>
            <a:xfrm>
              <a:off x="4171610" y="1228724"/>
              <a:ext cx="3546357" cy="4601434"/>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25" name="Rectangle 24">
              <a:extLst>
                <a:ext uri="{FF2B5EF4-FFF2-40B4-BE49-F238E27FC236}">
                  <a16:creationId xmlns:a16="http://schemas.microsoft.com/office/drawing/2014/main" id="{F5986AC6-875A-466B-A1E6-9E16A784E0B5}"/>
                </a:ext>
              </a:extLst>
            </p:cNvPr>
            <p:cNvSpPr/>
            <p:nvPr/>
          </p:nvSpPr>
          <p:spPr>
            <a:xfrm>
              <a:off x="5276574" y="883451"/>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sp>
          <p:nvSpPr>
            <p:cNvPr id="27" name="Freeform 36">
              <a:extLst>
                <a:ext uri="{FF2B5EF4-FFF2-40B4-BE49-F238E27FC236}">
                  <a16:creationId xmlns:a16="http://schemas.microsoft.com/office/drawing/2014/main" id="{4714A122-44A4-4057-B23B-870130E062B9}"/>
                </a:ext>
              </a:extLst>
            </p:cNvPr>
            <p:cNvSpPr>
              <a:spLocks noEditPoints="1"/>
            </p:cNvSpPr>
            <p:nvPr/>
          </p:nvSpPr>
          <p:spPr bwMode="auto">
            <a:xfrm>
              <a:off x="5770411" y="915515"/>
              <a:ext cx="348752" cy="37872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a:extLst>
              <a:ext uri="{FF2B5EF4-FFF2-40B4-BE49-F238E27FC236}">
                <a16:creationId xmlns:a16="http://schemas.microsoft.com/office/drawing/2014/main" id="{2BE61872-1D3F-40E8-A690-F6025D478D3C}"/>
              </a:ext>
            </a:extLst>
          </p:cNvPr>
          <p:cNvGrpSpPr/>
          <p:nvPr/>
        </p:nvGrpSpPr>
        <p:grpSpPr>
          <a:xfrm>
            <a:off x="371135" y="1132459"/>
            <a:ext cx="3546357" cy="4792436"/>
            <a:chOff x="371135" y="1008889"/>
            <a:chExt cx="3546357" cy="4459627"/>
          </a:xfrm>
        </p:grpSpPr>
        <p:grpSp>
          <p:nvGrpSpPr>
            <p:cNvPr id="11" name="Group 10">
              <a:extLst>
                <a:ext uri="{FF2B5EF4-FFF2-40B4-BE49-F238E27FC236}">
                  <a16:creationId xmlns:a16="http://schemas.microsoft.com/office/drawing/2014/main" id="{CFBC73DE-9FB0-4DD3-A4D5-93391FBD1E5B}"/>
                </a:ext>
              </a:extLst>
            </p:cNvPr>
            <p:cNvGrpSpPr/>
            <p:nvPr/>
          </p:nvGrpSpPr>
          <p:grpSpPr>
            <a:xfrm>
              <a:off x="371135" y="1228725"/>
              <a:ext cx="3546357" cy="4239791"/>
              <a:chOff x="542365" y="1304925"/>
              <a:chExt cx="4182035" cy="4999766"/>
            </a:xfrm>
          </p:grpSpPr>
          <p:sp>
            <p:nvSpPr>
              <p:cNvPr id="12" name="Rectangle: Rounded Corners 11">
                <a:extLst>
                  <a:ext uri="{FF2B5EF4-FFF2-40B4-BE49-F238E27FC236}">
                    <a16:creationId xmlns:a16="http://schemas.microsoft.com/office/drawing/2014/main" id="{AE91289A-A3E9-4EE1-B4E9-2EE0AA47181B}"/>
                  </a:ext>
                </a:extLst>
              </p:cNvPr>
              <p:cNvSpPr/>
              <p:nvPr/>
            </p:nvSpPr>
            <p:spPr>
              <a:xfrm>
                <a:off x="542365" y="1304925"/>
                <a:ext cx="4182035" cy="499976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14" name="TextBox 13">
                <a:extLst>
                  <a:ext uri="{FF2B5EF4-FFF2-40B4-BE49-F238E27FC236}">
                    <a16:creationId xmlns:a16="http://schemas.microsoft.com/office/drawing/2014/main" id="{2151CB5A-548D-4CF1-BAFE-86772C32C876}"/>
                  </a:ext>
                </a:extLst>
              </p:cNvPr>
              <p:cNvSpPr txBox="1"/>
              <p:nvPr/>
            </p:nvSpPr>
            <p:spPr>
              <a:xfrm>
                <a:off x="644274" y="2014713"/>
                <a:ext cx="3971925" cy="337741"/>
              </a:xfrm>
              <a:prstGeom prst="rect">
                <a:avLst/>
              </a:prstGeom>
              <a:noFill/>
            </p:spPr>
            <p:txBody>
              <a:bodyPr wrap="square" rtlCol="0">
                <a:spAutoFit/>
              </a:bodyPr>
              <a:lstStyle/>
              <a:p>
                <a:endParaRPr lang="en-US" sz="1400" dirty="0">
                  <a:cs typeface="Calibri" panose="020F0502020204030204" pitchFamily="34" charset="0"/>
                </a:endParaRPr>
              </a:p>
            </p:txBody>
          </p:sp>
        </p:grpSp>
        <p:grpSp>
          <p:nvGrpSpPr>
            <p:cNvPr id="29" name="Group 19">
              <a:extLst>
                <a:ext uri="{FF2B5EF4-FFF2-40B4-BE49-F238E27FC236}">
                  <a16:creationId xmlns:a16="http://schemas.microsoft.com/office/drawing/2014/main" id="{E23EAD86-1840-4382-878B-D6D1B8073160}"/>
                </a:ext>
              </a:extLst>
            </p:cNvPr>
            <p:cNvGrpSpPr/>
            <p:nvPr/>
          </p:nvGrpSpPr>
          <p:grpSpPr>
            <a:xfrm>
              <a:off x="1865156" y="1008889"/>
              <a:ext cx="301883" cy="241159"/>
              <a:chOff x="6418263" y="2786063"/>
              <a:chExt cx="268288" cy="214313"/>
            </a:xfrm>
            <a:solidFill>
              <a:schemeClr val="bg1"/>
            </a:solidFill>
          </p:grpSpPr>
          <p:sp>
            <p:nvSpPr>
              <p:cNvPr id="31" name="Freeform 133">
                <a:extLst>
                  <a:ext uri="{FF2B5EF4-FFF2-40B4-BE49-F238E27FC236}">
                    <a16:creationId xmlns:a16="http://schemas.microsoft.com/office/drawing/2014/main" id="{4F4CF2DC-E7A1-4AB5-A2C8-04E739BABE90}"/>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34">
                <a:extLst>
                  <a:ext uri="{FF2B5EF4-FFF2-40B4-BE49-F238E27FC236}">
                    <a16:creationId xmlns:a16="http://schemas.microsoft.com/office/drawing/2014/main" id="{D1A11381-E77D-4BF2-AD4D-4D36383B2AA3}"/>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36">
                <a:extLst>
                  <a:ext uri="{FF2B5EF4-FFF2-40B4-BE49-F238E27FC236}">
                    <a16:creationId xmlns:a16="http://schemas.microsoft.com/office/drawing/2014/main" id="{5C995C72-9BB9-4543-AE04-BB0FD9DFDFE2}"/>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37">
                <a:extLst>
                  <a:ext uri="{FF2B5EF4-FFF2-40B4-BE49-F238E27FC236}">
                    <a16:creationId xmlns:a16="http://schemas.microsoft.com/office/drawing/2014/main" id="{276C6991-E2F8-41DF-886C-F1A1AC7548E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38">
                <a:extLst>
                  <a:ext uri="{FF2B5EF4-FFF2-40B4-BE49-F238E27FC236}">
                    <a16:creationId xmlns:a16="http://schemas.microsoft.com/office/drawing/2014/main" id="{008C1B8E-EF11-4496-8A9C-CD1CD420E17F}"/>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39">
                <a:extLst>
                  <a:ext uri="{FF2B5EF4-FFF2-40B4-BE49-F238E27FC236}">
                    <a16:creationId xmlns:a16="http://schemas.microsoft.com/office/drawing/2014/main" id="{B0E214A3-89D9-40F4-83D4-C9099CC1C486}"/>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4" name="Group 43">
            <a:extLst>
              <a:ext uri="{FF2B5EF4-FFF2-40B4-BE49-F238E27FC236}">
                <a16:creationId xmlns:a16="http://schemas.microsoft.com/office/drawing/2014/main" id="{4A2EAC35-14A4-4784-90F7-E7A683EB5D67}"/>
              </a:ext>
            </a:extLst>
          </p:cNvPr>
          <p:cNvGrpSpPr/>
          <p:nvPr/>
        </p:nvGrpSpPr>
        <p:grpSpPr>
          <a:xfrm>
            <a:off x="7972085" y="952913"/>
            <a:ext cx="3546357" cy="4952174"/>
            <a:chOff x="7972085" y="829343"/>
            <a:chExt cx="3546357" cy="4612964"/>
          </a:xfrm>
        </p:grpSpPr>
        <p:sp>
          <p:nvSpPr>
            <p:cNvPr id="20" name="Rectangle: Rounded Corners 19">
              <a:extLst>
                <a:ext uri="{FF2B5EF4-FFF2-40B4-BE49-F238E27FC236}">
                  <a16:creationId xmlns:a16="http://schemas.microsoft.com/office/drawing/2014/main" id="{BEA15E8B-AEB4-43BB-BE77-EFE0ADFD781D}"/>
                </a:ext>
              </a:extLst>
            </p:cNvPr>
            <p:cNvSpPr/>
            <p:nvPr/>
          </p:nvSpPr>
          <p:spPr>
            <a:xfrm>
              <a:off x="7972085" y="1221087"/>
              <a:ext cx="3546357" cy="422122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26" name="Rectangle 25">
              <a:extLst>
                <a:ext uri="{FF2B5EF4-FFF2-40B4-BE49-F238E27FC236}">
                  <a16:creationId xmlns:a16="http://schemas.microsoft.com/office/drawing/2014/main" id="{4C3CF397-E5C2-4F28-95CB-34D489B3721E}"/>
                </a:ext>
              </a:extLst>
            </p:cNvPr>
            <p:cNvSpPr/>
            <p:nvPr/>
          </p:nvSpPr>
          <p:spPr>
            <a:xfrm>
              <a:off x="9145680" y="829343"/>
              <a:ext cx="1336426" cy="464878"/>
            </a:xfrm>
            <a:prstGeom prst="rect">
              <a:avLst/>
            </a:prstGeom>
            <a:solidFill>
              <a:schemeClr val="accent3"/>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1" name="Group 40">
              <a:extLst>
                <a:ext uri="{FF2B5EF4-FFF2-40B4-BE49-F238E27FC236}">
                  <a16:creationId xmlns:a16="http://schemas.microsoft.com/office/drawing/2014/main" id="{E147B06C-53C9-44CB-BC09-70A131776A1C}"/>
                </a:ext>
              </a:extLst>
            </p:cNvPr>
            <p:cNvGrpSpPr/>
            <p:nvPr/>
          </p:nvGrpSpPr>
          <p:grpSpPr>
            <a:xfrm>
              <a:off x="9656450" y="905732"/>
              <a:ext cx="261741" cy="351568"/>
              <a:chOff x="7239778" y="2650510"/>
              <a:chExt cx="257296" cy="345598"/>
            </a:xfrm>
            <a:solidFill>
              <a:schemeClr val="bg1"/>
            </a:solidFill>
          </p:grpSpPr>
          <p:sp>
            <p:nvSpPr>
              <p:cNvPr id="42" name="Freeform 141">
                <a:extLst>
                  <a:ext uri="{FF2B5EF4-FFF2-40B4-BE49-F238E27FC236}">
                    <a16:creationId xmlns:a16="http://schemas.microsoft.com/office/drawing/2014/main" id="{21503BC5-B26A-4F1F-B094-BCD9B0D38F9E}"/>
                  </a:ext>
                </a:extLst>
              </p:cNvPr>
              <p:cNvSpPr>
                <a:spLocks noEditPoints="1"/>
              </p:cNvSpPr>
              <p:nvPr/>
            </p:nvSpPr>
            <p:spPr bwMode="auto">
              <a:xfrm>
                <a:off x="7306458" y="2753048"/>
                <a:ext cx="134938" cy="134938"/>
              </a:xfrm>
              <a:custGeom>
                <a:avLst/>
                <a:gdLst/>
                <a:ahLst/>
                <a:cxnLst>
                  <a:cxn ang="0">
                    <a:pos x="23" y="46"/>
                  </a:cxn>
                  <a:cxn ang="0">
                    <a:pos x="46" y="23"/>
                  </a:cxn>
                  <a:cxn ang="0">
                    <a:pos x="23" y="0"/>
                  </a:cxn>
                  <a:cxn ang="0">
                    <a:pos x="0" y="23"/>
                  </a:cxn>
                  <a:cxn ang="0">
                    <a:pos x="23" y="46"/>
                  </a:cxn>
                  <a:cxn ang="0">
                    <a:pos x="23" y="4"/>
                  </a:cxn>
                  <a:cxn ang="0">
                    <a:pos x="42" y="23"/>
                  </a:cxn>
                  <a:cxn ang="0">
                    <a:pos x="23" y="42"/>
                  </a:cxn>
                  <a:cxn ang="0">
                    <a:pos x="4" y="23"/>
                  </a:cxn>
                  <a:cxn ang="0">
                    <a:pos x="23" y="4"/>
                  </a:cxn>
                  <a:cxn ang="0">
                    <a:pos x="23" y="4"/>
                  </a:cxn>
                  <a:cxn ang="0">
                    <a:pos x="23" y="4"/>
                  </a:cxn>
                </a:cxnLst>
                <a:rect l="0" t="0" r="r" b="b"/>
                <a:pathLst>
                  <a:path w="46" h="46">
                    <a:moveTo>
                      <a:pt x="23" y="46"/>
                    </a:moveTo>
                    <a:cubicBezTo>
                      <a:pt x="35" y="46"/>
                      <a:pt x="46" y="36"/>
                      <a:pt x="46" y="23"/>
                    </a:cubicBezTo>
                    <a:cubicBezTo>
                      <a:pt x="46" y="11"/>
                      <a:pt x="35" y="0"/>
                      <a:pt x="23" y="0"/>
                    </a:cubicBezTo>
                    <a:cubicBezTo>
                      <a:pt x="10" y="0"/>
                      <a:pt x="0" y="11"/>
                      <a:pt x="0" y="23"/>
                    </a:cubicBezTo>
                    <a:cubicBezTo>
                      <a:pt x="0" y="36"/>
                      <a:pt x="10" y="46"/>
                      <a:pt x="23" y="46"/>
                    </a:cubicBezTo>
                    <a:close/>
                    <a:moveTo>
                      <a:pt x="23" y="4"/>
                    </a:moveTo>
                    <a:cubicBezTo>
                      <a:pt x="33" y="4"/>
                      <a:pt x="42" y="13"/>
                      <a:pt x="42" y="23"/>
                    </a:cubicBezTo>
                    <a:cubicBezTo>
                      <a:pt x="42" y="34"/>
                      <a:pt x="33" y="42"/>
                      <a:pt x="23" y="42"/>
                    </a:cubicBezTo>
                    <a:cubicBezTo>
                      <a:pt x="12" y="42"/>
                      <a:pt x="4" y="34"/>
                      <a:pt x="4" y="23"/>
                    </a:cubicBezTo>
                    <a:cubicBezTo>
                      <a:pt x="4" y="13"/>
                      <a:pt x="12" y="4"/>
                      <a:pt x="23" y="4"/>
                    </a:cubicBezTo>
                    <a:close/>
                    <a:moveTo>
                      <a:pt x="23" y="4"/>
                    </a:moveTo>
                    <a:cubicBezTo>
                      <a:pt x="23" y="4"/>
                      <a:pt x="23" y="4"/>
                      <a:pt x="2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2">
                <a:extLst>
                  <a:ext uri="{FF2B5EF4-FFF2-40B4-BE49-F238E27FC236}">
                    <a16:creationId xmlns:a16="http://schemas.microsoft.com/office/drawing/2014/main" id="{B7CA04DA-83E3-4EDF-95AD-6A91F62730ED}"/>
                  </a:ext>
                </a:extLst>
              </p:cNvPr>
              <p:cNvSpPr>
                <a:spLocks noEditPoints="1"/>
              </p:cNvSpPr>
              <p:nvPr/>
            </p:nvSpPr>
            <p:spPr bwMode="auto">
              <a:xfrm>
                <a:off x="7239778" y="2650510"/>
                <a:ext cx="257296" cy="345598"/>
              </a:xfrm>
              <a:custGeom>
                <a:avLst/>
                <a:gdLst/>
                <a:ahLst/>
                <a:cxnLst>
                  <a:cxn ang="0">
                    <a:pos x="46" y="0"/>
                  </a:cxn>
                  <a:cxn ang="0">
                    <a:pos x="0" y="46"/>
                  </a:cxn>
                  <a:cxn ang="0">
                    <a:pos x="40" y="120"/>
                  </a:cxn>
                  <a:cxn ang="0">
                    <a:pos x="46" y="123"/>
                  </a:cxn>
                  <a:cxn ang="0">
                    <a:pos x="46" y="123"/>
                  </a:cxn>
                  <a:cxn ang="0">
                    <a:pos x="52" y="120"/>
                  </a:cxn>
                  <a:cxn ang="0">
                    <a:pos x="92" y="46"/>
                  </a:cxn>
                  <a:cxn ang="0">
                    <a:pos x="46" y="0"/>
                  </a:cxn>
                  <a:cxn ang="0">
                    <a:pos x="46" y="115"/>
                  </a:cxn>
                  <a:cxn ang="0">
                    <a:pos x="46" y="115"/>
                  </a:cxn>
                  <a:cxn ang="0">
                    <a:pos x="45" y="115"/>
                  </a:cxn>
                  <a:cxn ang="0">
                    <a:pos x="7" y="46"/>
                  </a:cxn>
                  <a:cxn ang="0">
                    <a:pos x="46" y="8"/>
                  </a:cxn>
                  <a:cxn ang="0">
                    <a:pos x="84" y="46"/>
                  </a:cxn>
                  <a:cxn ang="0">
                    <a:pos x="46" y="115"/>
                  </a:cxn>
                  <a:cxn ang="0">
                    <a:pos x="46" y="115"/>
                  </a:cxn>
                  <a:cxn ang="0">
                    <a:pos x="46" y="115"/>
                  </a:cxn>
                </a:cxnLst>
                <a:rect l="0" t="0" r="r" b="b"/>
                <a:pathLst>
                  <a:path w="92" h="123">
                    <a:moveTo>
                      <a:pt x="46" y="0"/>
                    </a:moveTo>
                    <a:cubicBezTo>
                      <a:pt x="20" y="0"/>
                      <a:pt x="0" y="21"/>
                      <a:pt x="0" y="46"/>
                    </a:cubicBezTo>
                    <a:cubicBezTo>
                      <a:pt x="0" y="73"/>
                      <a:pt x="23" y="101"/>
                      <a:pt x="40" y="120"/>
                    </a:cubicBezTo>
                    <a:cubicBezTo>
                      <a:pt x="40" y="120"/>
                      <a:pt x="42" y="123"/>
                      <a:pt x="46" y="123"/>
                    </a:cubicBezTo>
                    <a:cubicBezTo>
                      <a:pt x="46" y="123"/>
                      <a:pt x="46" y="123"/>
                      <a:pt x="46" y="123"/>
                    </a:cubicBezTo>
                    <a:cubicBezTo>
                      <a:pt x="49" y="123"/>
                      <a:pt x="52" y="120"/>
                      <a:pt x="52" y="120"/>
                    </a:cubicBezTo>
                    <a:cubicBezTo>
                      <a:pt x="69" y="101"/>
                      <a:pt x="92" y="73"/>
                      <a:pt x="92" y="46"/>
                    </a:cubicBezTo>
                    <a:cubicBezTo>
                      <a:pt x="92" y="21"/>
                      <a:pt x="71" y="0"/>
                      <a:pt x="46" y="0"/>
                    </a:cubicBezTo>
                    <a:close/>
                    <a:moveTo>
                      <a:pt x="46" y="115"/>
                    </a:moveTo>
                    <a:cubicBezTo>
                      <a:pt x="46" y="115"/>
                      <a:pt x="46" y="115"/>
                      <a:pt x="46" y="115"/>
                    </a:cubicBezTo>
                    <a:cubicBezTo>
                      <a:pt x="46" y="115"/>
                      <a:pt x="45" y="115"/>
                      <a:pt x="45" y="115"/>
                    </a:cubicBezTo>
                    <a:cubicBezTo>
                      <a:pt x="31" y="98"/>
                      <a:pt x="7" y="71"/>
                      <a:pt x="7" y="46"/>
                    </a:cubicBezTo>
                    <a:cubicBezTo>
                      <a:pt x="7" y="25"/>
                      <a:pt x="25" y="8"/>
                      <a:pt x="46" y="8"/>
                    </a:cubicBezTo>
                    <a:cubicBezTo>
                      <a:pt x="67" y="8"/>
                      <a:pt x="84" y="25"/>
                      <a:pt x="84" y="46"/>
                    </a:cubicBezTo>
                    <a:cubicBezTo>
                      <a:pt x="84" y="71"/>
                      <a:pt x="60" y="98"/>
                      <a:pt x="46" y="115"/>
                    </a:cubicBezTo>
                    <a:close/>
                    <a:moveTo>
                      <a:pt x="46" y="115"/>
                    </a:moveTo>
                    <a:cubicBezTo>
                      <a:pt x="46" y="115"/>
                      <a:pt x="46" y="115"/>
                      <a:pt x="46" y="115"/>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8" name="Group 57">
            <a:extLst>
              <a:ext uri="{FF2B5EF4-FFF2-40B4-BE49-F238E27FC236}">
                <a16:creationId xmlns:a16="http://schemas.microsoft.com/office/drawing/2014/main" id="{3E78CA75-6380-4723-ACA5-0FE3A555C73D}"/>
              </a:ext>
            </a:extLst>
          </p:cNvPr>
          <p:cNvGrpSpPr/>
          <p:nvPr/>
        </p:nvGrpSpPr>
        <p:grpSpPr>
          <a:xfrm>
            <a:off x="1473433" y="1019603"/>
            <a:ext cx="1336426" cy="464878"/>
            <a:chOff x="1375571" y="865289"/>
            <a:chExt cx="1336426" cy="464878"/>
          </a:xfrm>
        </p:grpSpPr>
        <p:sp>
          <p:nvSpPr>
            <p:cNvPr id="47" name="Rectangle 46">
              <a:extLst>
                <a:ext uri="{FF2B5EF4-FFF2-40B4-BE49-F238E27FC236}">
                  <a16:creationId xmlns:a16="http://schemas.microsoft.com/office/drawing/2014/main" id="{375E7CDA-D711-4878-80CF-F1DA698412F1}"/>
                </a:ext>
              </a:extLst>
            </p:cNvPr>
            <p:cNvSpPr/>
            <p:nvPr/>
          </p:nvSpPr>
          <p:spPr>
            <a:xfrm>
              <a:off x="1375571" y="865289"/>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8" name="Group 34">
              <a:extLst>
                <a:ext uri="{FF2B5EF4-FFF2-40B4-BE49-F238E27FC236}">
                  <a16:creationId xmlns:a16="http://schemas.microsoft.com/office/drawing/2014/main" id="{F88F9548-B20F-48F4-BEE5-5B2B8FE2F95A}"/>
                </a:ext>
              </a:extLst>
            </p:cNvPr>
            <p:cNvGrpSpPr/>
            <p:nvPr/>
          </p:nvGrpSpPr>
          <p:grpSpPr>
            <a:xfrm>
              <a:off x="1837467" y="923010"/>
              <a:ext cx="392838" cy="368608"/>
              <a:chOff x="6373813" y="2717805"/>
              <a:chExt cx="360363" cy="338138"/>
            </a:xfrm>
            <a:solidFill>
              <a:schemeClr val="bg1"/>
            </a:solidFill>
          </p:grpSpPr>
          <p:sp>
            <p:nvSpPr>
              <p:cNvPr id="49" name="Freeform 35">
                <a:extLst>
                  <a:ext uri="{FF2B5EF4-FFF2-40B4-BE49-F238E27FC236}">
                    <a16:creationId xmlns:a16="http://schemas.microsoft.com/office/drawing/2014/main" id="{42A61006-89BE-4626-8694-1E1FEF8FB9D3}"/>
                  </a:ext>
                </a:extLst>
              </p:cNvPr>
              <p:cNvSpPr>
                <a:spLocks noEditPoints="1"/>
              </p:cNvSpPr>
              <p:nvPr/>
            </p:nvSpPr>
            <p:spPr bwMode="auto">
              <a:xfrm>
                <a:off x="6373813" y="2717805"/>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a:extLst>
                  <a:ext uri="{FF2B5EF4-FFF2-40B4-BE49-F238E27FC236}">
                    <a16:creationId xmlns:a16="http://schemas.microsoft.com/office/drawing/2014/main" id="{0132FD22-10AA-4A2B-B767-A0F3C2E5100B}"/>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8">
                <a:extLst>
                  <a:ext uri="{FF2B5EF4-FFF2-40B4-BE49-F238E27FC236}">
                    <a16:creationId xmlns:a16="http://schemas.microsoft.com/office/drawing/2014/main" id="{01577109-1AF9-44D2-8BA1-81AD8F2879F5}"/>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9">
                <a:extLst>
                  <a:ext uri="{FF2B5EF4-FFF2-40B4-BE49-F238E27FC236}">
                    <a16:creationId xmlns:a16="http://schemas.microsoft.com/office/drawing/2014/main" id="{FB0069ED-FC20-4375-AAFD-61E790CC4471}"/>
                  </a:ext>
                </a:extLst>
              </p:cNvPr>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40">
                <a:extLst>
                  <a:ext uri="{FF2B5EF4-FFF2-40B4-BE49-F238E27FC236}">
                    <a16:creationId xmlns:a16="http://schemas.microsoft.com/office/drawing/2014/main" id="{F8C56921-9CC6-439C-8C5E-5DA172B2C86E}"/>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1">
                <a:extLst>
                  <a:ext uri="{FF2B5EF4-FFF2-40B4-BE49-F238E27FC236}">
                    <a16:creationId xmlns:a16="http://schemas.microsoft.com/office/drawing/2014/main" id="{C11DDAA3-60FF-4AD8-BD91-CEE61334496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3">
                <a:extLst>
                  <a:ext uri="{FF2B5EF4-FFF2-40B4-BE49-F238E27FC236}">
                    <a16:creationId xmlns:a16="http://schemas.microsoft.com/office/drawing/2014/main" id="{2EC3ED4A-3A27-4A9A-8FD2-809C3BAAA05B}"/>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5">
                <a:extLst>
                  <a:ext uri="{FF2B5EF4-FFF2-40B4-BE49-F238E27FC236}">
                    <a16:creationId xmlns:a16="http://schemas.microsoft.com/office/drawing/2014/main" id="{DF2DE521-1F9C-4639-AA49-477911FB7931}"/>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6">
                <a:extLst>
                  <a:ext uri="{FF2B5EF4-FFF2-40B4-BE49-F238E27FC236}">
                    <a16:creationId xmlns:a16="http://schemas.microsoft.com/office/drawing/2014/main" id="{9F075200-3862-40C3-A7BF-4EC492BE77DF}"/>
                  </a:ext>
                </a:extLst>
              </p:cNvPr>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60" name="TextBox 59">
            <a:extLst>
              <a:ext uri="{FF2B5EF4-FFF2-40B4-BE49-F238E27FC236}">
                <a16:creationId xmlns:a16="http://schemas.microsoft.com/office/drawing/2014/main" id="{7E30290E-8CF7-4E60-877B-1151B2E68E15}"/>
              </a:ext>
            </a:extLst>
          </p:cNvPr>
          <p:cNvSpPr txBox="1"/>
          <p:nvPr/>
        </p:nvSpPr>
        <p:spPr>
          <a:xfrm>
            <a:off x="391797" y="1948579"/>
            <a:ext cx="3457403" cy="2277547"/>
          </a:xfrm>
          <a:prstGeom prst="rect">
            <a:avLst/>
          </a:prstGeom>
          <a:noFill/>
        </p:spPr>
        <p:txBody>
          <a:bodyPr wrap="square" rtlCol="0" anchor="t">
            <a:spAutoFit/>
          </a:bodyPr>
          <a:lstStyle/>
          <a:p>
            <a:r>
              <a:rPr lang="en-US" sz="1400" b="1" dirty="0">
                <a:cs typeface="Calibri" panose="020F0502020204030204" pitchFamily="34" charset="0"/>
              </a:rPr>
              <a:t>Non-payroll costs:</a:t>
            </a:r>
          </a:p>
          <a:p>
            <a:endParaRPr lang="en-US" sz="1400" b="1"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Cannot exceed 40% of loan proceeds</a:t>
            </a:r>
          </a:p>
          <a:p>
            <a:pPr marL="285750" indent="-285750">
              <a:buFont typeface="Arial" panose="020B0604020202020204" pitchFamily="34" charset="0"/>
              <a:buChar char="•"/>
            </a:pPr>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Paid or paid before next bill date</a:t>
            </a:r>
          </a:p>
          <a:p>
            <a:pPr marL="285750" indent="-285750">
              <a:buFont typeface="Arial" panose="020B0604020202020204" pitchFamily="34" charset="0"/>
              <a:buChar char="•"/>
            </a:pPr>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Existence prior to Feb 15</a:t>
            </a:r>
            <a:r>
              <a:rPr lang="en-US" sz="1400" baseline="30000" dirty="0">
                <a:cs typeface="Calibri" panose="020F0502020204030204" pitchFamily="34" charset="0"/>
              </a:rPr>
              <a:t>th</a:t>
            </a:r>
            <a:r>
              <a:rPr lang="en-US" sz="1400" dirty="0">
                <a:cs typeface="Calibri" panose="020F0502020204030204" pitchFamily="34" charset="0"/>
              </a:rPr>
              <a:t> </a:t>
            </a:r>
          </a:p>
          <a:p>
            <a:endParaRPr lang="en-US" sz="1400" dirty="0">
              <a:cs typeface="Calibri" panose="020F0502020204030204" pitchFamily="34" charset="0"/>
            </a:endParaRPr>
          </a:p>
          <a:p>
            <a:pPr marL="285750" indent="-285750">
              <a:buFont typeface="Arial" panose="020B0604020202020204" pitchFamily="34" charset="0"/>
              <a:buChar char="•"/>
            </a:pPr>
            <a:endParaRPr lang="en-US" sz="1400" dirty="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0B3185D7-7679-4ED4-8EB8-D67ACD11E24D}"/>
              </a:ext>
            </a:extLst>
          </p:cNvPr>
          <p:cNvSpPr txBox="1"/>
          <p:nvPr/>
        </p:nvSpPr>
        <p:spPr>
          <a:xfrm>
            <a:off x="79896" y="489056"/>
            <a:ext cx="2811787"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mj-lt"/>
              </a:rPr>
              <a:t>NON-PAYROLL COSTS</a:t>
            </a:r>
          </a:p>
        </p:txBody>
      </p:sp>
      <p:sp>
        <p:nvSpPr>
          <p:cNvPr id="63" name="TextBox 62">
            <a:extLst>
              <a:ext uri="{FF2B5EF4-FFF2-40B4-BE49-F238E27FC236}">
                <a16:creationId xmlns:a16="http://schemas.microsoft.com/office/drawing/2014/main" id="{FFCD27B7-8EAA-4124-90BF-3ABE9AA86A4A}"/>
              </a:ext>
            </a:extLst>
          </p:cNvPr>
          <p:cNvSpPr txBox="1"/>
          <p:nvPr/>
        </p:nvSpPr>
        <p:spPr>
          <a:xfrm>
            <a:off x="482014" y="1565927"/>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Non-payroll costs</a:t>
            </a:r>
          </a:p>
        </p:txBody>
      </p:sp>
      <p:sp>
        <p:nvSpPr>
          <p:cNvPr id="8" name="Rectangle 7">
            <a:extLst>
              <a:ext uri="{FF2B5EF4-FFF2-40B4-BE49-F238E27FC236}">
                <a16:creationId xmlns:a16="http://schemas.microsoft.com/office/drawing/2014/main" id="{B95639B6-1DED-49DC-BE45-BF9117C3A53E}"/>
              </a:ext>
            </a:extLst>
          </p:cNvPr>
          <p:cNvSpPr/>
          <p:nvPr/>
        </p:nvSpPr>
        <p:spPr>
          <a:xfrm>
            <a:off x="8214611" y="2092599"/>
            <a:ext cx="3198563" cy="2462213"/>
          </a:xfrm>
          <a:prstGeom prst="rect">
            <a:avLst/>
          </a:prstGeom>
        </p:spPr>
        <p:txBody>
          <a:bodyPr wrap="square">
            <a:spAutoFit/>
          </a:bodyPr>
          <a:lstStyle/>
          <a:p>
            <a:pPr lvl="0"/>
            <a:r>
              <a:rPr lang="en-US" sz="1400" b="1" dirty="0">
                <a:solidFill>
                  <a:srgbClr val="000000"/>
                </a:solidFill>
                <a:cs typeface="Calibri" panose="020F0502020204030204" pitchFamily="34" charset="0"/>
              </a:rPr>
              <a:t>Paid and incurred:</a:t>
            </a: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May include payments for non-payroll costs with payment dates outside of the 24-week covered period </a:t>
            </a:r>
            <a:r>
              <a:rPr lang="en-US" sz="1400" b="1" dirty="0">
                <a:solidFill>
                  <a:srgbClr val="AA272F"/>
                </a:solidFill>
                <a:cs typeface="Calibri" panose="020F0502020204030204" pitchFamily="34" charset="0"/>
              </a:rPr>
              <a:t>IF </a:t>
            </a:r>
            <a:r>
              <a:rPr lang="en-US" sz="1400" dirty="0">
                <a:solidFill>
                  <a:srgbClr val="000000"/>
                </a:solidFill>
                <a:cs typeface="Calibri" panose="020F0502020204030204" pitchFamily="34" charset="0"/>
              </a:rPr>
              <a:t>paid before next billing date</a:t>
            </a:r>
          </a:p>
          <a:p>
            <a:pPr lvl="0"/>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Non-payroll covered costs for forgiveness consists of </a:t>
            </a:r>
            <a:r>
              <a:rPr lang="en-US" sz="1400" b="1" dirty="0">
                <a:solidFill>
                  <a:srgbClr val="AA272F"/>
                </a:solidFill>
                <a:cs typeface="Calibri" panose="020F0502020204030204" pitchFamily="34" charset="0"/>
              </a:rPr>
              <a:t>payments</a:t>
            </a:r>
            <a:r>
              <a:rPr lang="en-US" sz="1400" dirty="0">
                <a:solidFill>
                  <a:srgbClr val="000000"/>
                </a:solidFill>
                <a:cs typeface="Calibri" panose="020F0502020204030204" pitchFamily="34" charset="0"/>
              </a:rPr>
              <a:t> of mortgage interest, rent or lease payments, utility payments </a:t>
            </a:r>
          </a:p>
        </p:txBody>
      </p:sp>
      <p:sp>
        <p:nvSpPr>
          <p:cNvPr id="64" name="TextBox 63">
            <a:extLst>
              <a:ext uri="{FF2B5EF4-FFF2-40B4-BE49-F238E27FC236}">
                <a16:creationId xmlns:a16="http://schemas.microsoft.com/office/drawing/2014/main" id="{FCE88EFD-21CD-4104-BD36-CA7D10925816}"/>
              </a:ext>
            </a:extLst>
          </p:cNvPr>
          <p:cNvSpPr txBox="1"/>
          <p:nvPr/>
        </p:nvSpPr>
        <p:spPr>
          <a:xfrm>
            <a:off x="7900597" y="1687860"/>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Covered period</a:t>
            </a:r>
          </a:p>
        </p:txBody>
      </p:sp>
      <p:sp>
        <p:nvSpPr>
          <p:cNvPr id="10" name="Rectangle 9">
            <a:extLst>
              <a:ext uri="{FF2B5EF4-FFF2-40B4-BE49-F238E27FC236}">
                <a16:creationId xmlns:a16="http://schemas.microsoft.com/office/drawing/2014/main" id="{5327732B-6DAF-4B56-8E97-2CD5CB37BA47}"/>
              </a:ext>
            </a:extLst>
          </p:cNvPr>
          <p:cNvSpPr/>
          <p:nvPr/>
        </p:nvSpPr>
        <p:spPr>
          <a:xfrm>
            <a:off x="4374648" y="2090746"/>
            <a:ext cx="3194174" cy="3108543"/>
          </a:xfrm>
          <a:prstGeom prst="rect">
            <a:avLst/>
          </a:prstGeom>
        </p:spPr>
        <p:txBody>
          <a:bodyPr wrap="square">
            <a:spAutoFit/>
          </a:bodyPr>
          <a:lstStyle/>
          <a:p>
            <a:r>
              <a:rPr lang="en-US" sz="1400" b="1" dirty="0">
                <a:cs typeface="Calibri" panose="020F0502020204030204" pitchFamily="34" charset="0"/>
              </a:rPr>
              <a:t>Covered non-payroll costs:</a:t>
            </a:r>
          </a:p>
          <a:p>
            <a:endParaRPr lang="en-US" sz="1400" b="1"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Interest payments- real or personal property</a:t>
            </a:r>
          </a:p>
          <a:p>
            <a:pPr marL="285750" indent="-285750">
              <a:buFont typeface="Arial" panose="020B0604020202020204" pitchFamily="34" charset="0"/>
              <a:buChar char="•"/>
            </a:pPr>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Rent or lease payments- real or personal property</a:t>
            </a:r>
          </a:p>
          <a:p>
            <a:pPr marL="285750" indent="-285750">
              <a:buFont typeface="Arial" panose="020B0604020202020204" pitchFamily="34" charset="0"/>
              <a:buChar char="•"/>
            </a:pPr>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Utility payments- telephone, internet, waste management </a:t>
            </a:r>
          </a:p>
          <a:p>
            <a:pPr lvl="0"/>
            <a:endParaRPr lang="en-US" sz="1400" b="1" dirty="0">
              <a:solidFill>
                <a:srgbClr val="000000"/>
              </a:solidFill>
              <a:cs typeface="Calibri" panose="020F0502020204030204" pitchFamily="34" charset="0"/>
            </a:endParaRPr>
          </a:p>
          <a:p>
            <a:pPr lvl="0"/>
            <a:r>
              <a:rPr lang="en-US" sz="1400" b="1" dirty="0">
                <a:solidFill>
                  <a:srgbClr val="000000"/>
                </a:solidFill>
                <a:cs typeface="Calibri" panose="020F0502020204030204" pitchFamily="34" charset="0"/>
              </a:rPr>
              <a:t>Excluded:</a:t>
            </a:r>
          </a:p>
          <a:p>
            <a:pPr lvl="0"/>
            <a:endParaRPr lang="en-US" sz="1400" b="1"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Prepayments of mortgage interest</a:t>
            </a:r>
          </a:p>
        </p:txBody>
      </p:sp>
      <p:sp>
        <p:nvSpPr>
          <p:cNvPr id="65" name="TextBox 64">
            <a:extLst>
              <a:ext uri="{FF2B5EF4-FFF2-40B4-BE49-F238E27FC236}">
                <a16:creationId xmlns:a16="http://schemas.microsoft.com/office/drawing/2014/main" id="{8DD062A2-3D74-411F-92BF-59421E03AC84}"/>
              </a:ext>
            </a:extLst>
          </p:cNvPr>
          <p:cNvSpPr txBox="1"/>
          <p:nvPr/>
        </p:nvSpPr>
        <p:spPr>
          <a:xfrm>
            <a:off x="4028371" y="1631278"/>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Forgivable expenses</a:t>
            </a:r>
          </a:p>
        </p:txBody>
      </p:sp>
    </p:spTree>
    <p:extLst>
      <p:ext uri="{BB962C8B-B14F-4D97-AF65-F5344CB8AC3E}">
        <p14:creationId xmlns:p14="http://schemas.microsoft.com/office/powerpoint/2010/main" val="21787908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DFA936-6D17-4750-8FD0-7632EAFBB10D}"/>
              </a:ext>
            </a:extLst>
          </p:cNvPr>
          <p:cNvSpPr>
            <a:spLocks noGrp="1"/>
          </p:cNvSpPr>
          <p:nvPr>
            <p:ph idx="1"/>
          </p:nvPr>
        </p:nvSpPr>
        <p:spPr>
          <a:xfrm>
            <a:off x="0" y="-1"/>
            <a:ext cx="6095999" cy="6857999"/>
          </a:xfrm>
        </p:spPr>
        <p:txBody>
          <a:bodyPr vert="horz" lIns="91440" tIns="45720" rIns="91440" bIns="45720" rtlCol="0" anchor="t">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cs typeface="Arial"/>
            </a:endParaRPr>
          </a:p>
        </p:txBody>
      </p:sp>
      <p:sp>
        <p:nvSpPr>
          <p:cNvPr id="5" name="Slide Number Placeholder 4">
            <a:extLst>
              <a:ext uri="{FF2B5EF4-FFF2-40B4-BE49-F238E27FC236}">
                <a16:creationId xmlns:a16="http://schemas.microsoft.com/office/drawing/2014/main" id="{6E3699AC-FD19-45C1-B540-C4EDB87D284E}"/>
              </a:ext>
            </a:extLst>
          </p:cNvPr>
          <p:cNvSpPr>
            <a:spLocks noGrp="1"/>
          </p:cNvSpPr>
          <p:nvPr>
            <p:ph type="sldNum" sz="quarter" idx="16"/>
          </p:nvPr>
        </p:nvSpPr>
        <p:spPr/>
        <p:txBody>
          <a:bodyPr/>
          <a:lstStyle/>
          <a:p>
            <a:fld id="{0E153218-3C45-4416-BBD6-D0B8FE588688}" type="slidenum">
              <a:rPr lang="en-GB" smtClean="0"/>
              <a:pPr/>
              <a:t>11</a:t>
            </a:fld>
            <a:endParaRPr lang="en-GB" b="1" spc="300" dirty="0"/>
          </a:p>
        </p:txBody>
      </p:sp>
      <p:pic>
        <p:nvPicPr>
          <p:cNvPr id="3" name="Picture Placeholder 6" descr="A close up of a logo&#10;&#10;Description automatically generated">
            <a:extLst>
              <a:ext uri="{FF2B5EF4-FFF2-40B4-BE49-F238E27FC236}">
                <a16:creationId xmlns:a16="http://schemas.microsoft.com/office/drawing/2014/main" id="{0D12A76A-AAF0-4E50-BEE5-BC690FF46413}"/>
              </a:ext>
            </a:extLst>
          </p:cNvPr>
          <p:cNvPicPr>
            <a:picLocks noChangeAspect="1"/>
          </p:cNvPicPr>
          <p:nvPr/>
        </p:nvPicPr>
        <p:blipFill>
          <a:blip r:embed="rId2">
            <a:extLst>
              <a:ext uri="{28A0092B-C50C-407E-A947-70E740481C1C}">
                <a14:useLocalDpi xmlns:a14="http://schemas.microsoft.com/office/drawing/2010/main" val="0"/>
              </a:ext>
            </a:extLst>
          </a:blip>
          <a:srcRect l="32285" r="32285"/>
          <a:stretch>
            <a:fillRect/>
          </a:stretch>
        </p:blipFill>
        <p:spPr>
          <a:xfrm>
            <a:off x="0" y="0"/>
            <a:ext cx="6090184" cy="6858000"/>
          </a:xfrm>
          <a:prstGeom prst="rect">
            <a:avLst/>
          </a:prstGeom>
        </p:spPr>
      </p:pic>
      <p:sp>
        <p:nvSpPr>
          <p:cNvPr id="7" name="Text Placeholder 6">
            <a:extLst>
              <a:ext uri="{FF2B5EF4-FFF2-40B4-BE49-F238E27FC236}">
                <a16:creationId xmlns:a16="http://schemas.microsoft.com/office/drawing/2014/main" id="{3FB4F792-97F1-47E0-BD60-32A558427646}"/>
              </a:ext>
            </a:extLst>
          </p:cNvPr>
          <p:cNvSpPr>
            <a:spLocks noGrp="1"/>
          </p:cNvSpPr>
          <p:nvPr>
            <p:ph type="body" sz="quarter" idx="13"/>
          </p:nvPr>
        </p:nvSpPr>
        <p:spPr/>
        <p:txBody>
          <a:bodyPr>
            <a:normAutofit/>
          </a:bodyPr>
          <a:lstStyle/>
          <a:p>
            <a:r>
              <a:rPr lang="en-US" sz="2800" dirty="0"/>
              <a:t>Opportunities are like buses, there’s always another one coming.</a:t>
            </a:r>
          </a:p>
          <a:p>
            <a:r>
              <a:rPr lang="en-US" sz="2800" dirty="0"/>
              <a:t>– Richard Branson</a:t>
            </a:r>
          </a:p>
        </p:txBody>
      </p:sp>
    </p:spTree>
    <p:extLst>
      <p:ext uri="{BB962C8B-B14F-4D97-AF65-F5344CB8AC3E}">
        <p14:creationId xmlns:p14="http://schemas.microsoft.com/office/powerpoint/2010/main" val="306455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ky, watercraft, transport&#10;&#10;Description generated with high confidence">
            <a:extLst>
              <a:ext uri="{FF2B5EF4-FFF2-40B4-BE49-F238E27FC236}">
                <a16:creationId xmlns:a16="http://schemas.microsoft.com/office/drawing/2014/main" id="{E634B9DE-D8DB-4768-8892-96C83B590D7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4240" r="24240"/>
          <a:stretch>
            <a:fillRect/>
          </a:stretch>
        </p:blipFill>
        <p:spPr>
          <a:xfrm>
            <a:off x="6909047" y="1057182"/>
            <a:ext cx="4495800" cy="4908550"/>
          </a:xfrm>
        </p:spPr>
      </p:pic>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5606-A8C5-42B9-A437-D14FC544CAE9}" type="slidenum">
              <a:rPr kumimoji="0" lang="en-US" sz="1200" b="0" i="0" u="none" strike="noStrike" kern="1200" cap="none" spc="0" normalizeH="0" baseline="0" noProof="0" smtClean="0">
                <a:ln>
                  <a:noFill/>
                </a:ln>
                <a:solidFill>
                  <a:srgbClr val="9D96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9D968D"/>
              </a:solidFill>
              <a:effectLst/>
              <a:uLnTx/>
              <a:uFillTx/>
              <a:latin typeface="Arial"/>
              <a:ea typeface="+mn-ea"/>
              <a:cs typeface="+mn-cs"/>
            </a:endParaRPr>
          </a:p>
        </p:txBody>
      </p:sp>
      <p:sp>
        <p:nvSpPr>
          <p:cNvPr id="4" name="TextBox 3"/>
          <p:cNvSpPr txBox="1"/>
          <p:nvPr/>
        </p:nvSpPr>
        <p:spPr>
          <a:xfrm>
            <a:off x="1381601" y="1179132"/>
            <a:ext cx="5032147"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Lato" panose="020F0502020204030203" pitchFamily="34" charset="0"/>
                <a:cs typeface="Arial" panose="020B0604020202020204" pitchFamily="34" charset="0"/>
              </a:rPr>
              <a:t>ABOUT MAZARS USA</a:t>
            </a:r>
          </a:p>
        </p:txBody>
      </p:sp>
      <p:sp>
        <p:nvSpPr>
          <p:cNvPr id="2" name="Rectangle 1"/>
          <p:cNvSpPr/>
          <p:nvPr/>
        </p:nvSpPr>
        <p:spPr>
          <a:xfrm>
            <a:off x="1346447" y="2192563"/>
            <a:ext cx="6324600" cy="311222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ubtitle 2"/>
          <p:cNvSpPr txBox="1">
            <a:spLocks/>
          </p:cNvSpPr>
          <p:nvPr/>
        </p:nvSpPr>
        <p:spPr>
          <a:xfrm>
            <a:off x="1937127" y="2525503"/>
            <a:ext cx="4724400" cy="244634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Arial"/>
                <a:ea typeface="+mn-ea"/>
              </a:rPr>
              <a:t>Mazars USA LLP is a client-centered, full-service accounting, auditing, tax, consulting and advisory firm with over 100 partners and 800 professionals in 12 U.S. offices. Mazars USA is the independent U.S. member firm of Mazars Group – a prominent international accounting, audit, tax and advisory services organization with </a:t>
            </a:r>
            <a:r>
              <a:rPr lang="en-US" sz="1600" dirty="0">
                <a:solidFill>
                  <a:srgbClr val="000000"/>
                </a:solidFill>
                <a:latin typeface="Arial"/>
              </a:rPr>
              <a:t>over</a:t>
            </a:r>
            <a:r>
              <a:rPr kumimoji="0" lang="en-US" sz="1600" b="0" i="0" u="none" strike="noStrike" kern="1200" cap="none" spc="0" normalizeH="0" baseline="0" noProof="0" dirty="0">
                <a:ln>
                  <a:noFill/>
                </a:ln>
                <a:solidFill>
                  <a:srgbClr val="000000"/>
                </a:solidFill>
                <a:effectLst/>
                <a:uLnTx/>
                <a:uFillTx/>
                <a:latin typeface="Arial"/>
                <a:ea typeface="+mn-ea"/>
              </a:rPr>
              <a:t> 24,000 professionals in 91 countries.</a:t>
            </a:r>
          </a:p>
        </p:txBody>
      </p:sp>
    </p:spTree>
    <p:extLst>
      <p:ext uri="{BB962C8B-B14F-4D97-AF65-F5344CB8AC3E}">
        <p14:creationId xmlns:p14="http://schemas.microsoft.com/office/powerpoint/2010/main" val="2560685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28AD-E560-4C1F-9A21-AC2A7C300F13}"/>
              </a:ext>
            </a:extLst>
          </p:cNvPr>
          <p:cNvSpPr>
            <a:spLocks noGrp="1"/>
          </p:cNvSpPr>
          <p:nvPr>
            <p:ph type="title"/>
          </p:nvPr>
        </p:nvSpPr>
        <p:spPr/>
        <p:txBody>
          <a:bodyPr/>
          <a:lstStyle/>
          <a:p>
            <a:r>
              <a:rPr lang="en-US" dirty="0"/>
              <a:t>disclaimer</a:t>
            </a:r>
          </a:p>
        </p:txBody>
      </p:sp>
      <p:sp>
        <p:nvSpPr>
          <p:cNvPr id="4" name="Content Placeholder 3">
            <a:extLst>
              <a:ext uri="{FF2B5EF4-FFF2-40B4-BE49-F238E27FC236}">
                <a16:creationId xmlns:a16="http://schemas.microsoft.com/office/drawing/2014/main" id="{5A519E61-51A6-4637-B0F3-30E6C59D52E6}"/>
              </a:ext>
            </a:extLst>
          </p:cNvPr>
          <p:cNvSpPr>
            <a:spLocks noGrp="1"/>
          </p:cNvSpPr>
          <p:nvPr>
            <p:ph idx="1"/>
          </p:nvPr>
        </p:nvSpPr>
        <p:spPr/>
        <p:txBody>
          <a:bodyPr vert="horz" lIns="91440" tIns="45720" rIns="91440" bIns="45720" rtlCol="0" anchor="t">
            <a:normAutofit fontScale="92500"/>
          </a:bodyPr>
          <a:lstStyle/>
          <a:p>
            <a:pPr marL="0" indent="0">
              <a:lnSpc>
                <a:spcPct val="100000"/>
              </a:lnSpc>
              <a:buNone/>
            </a:pPr>
            <a:r>
              <a:rPr lang="en-US" sz="1800" dirty="0"/>
              <a:t>This presentation and the commentary of the presenters are intended solely as general guidance on the subject matter.  They are not intended to and should not be relied upon to address specific client situations. Nor are they intended to be interpretations of laws or regulations, and they should not be relied upon as such.  You should not act or rely on any information contained herein without seeking the advice of a professional familiar with the subject matter.</a:t>
            </a:r>
            <a:endParaRPr lang="en-US" sz="1800" dirty="0">
              <a:cs typeface="Arial"/>
            </a:endParaRPr>
          </a:p>
          <a:p>
            <a:pPr marL="0" indent="0">
              <a:lnSpc>
                <a:spcPct val="100000"/>
              </a:lnSpc>
              <a:spcAft>
                <a:spcPts val="0"/>
              </a:spcAft>
              <a:buNone/>
            </a:pPr>
            <a:endParaRPr lang="en-US" sz="1800" i="1" dirty="0">
              <a:cs typeface="Arial"/>
            </a:endParaRPr>
          </a:p>
          <a:p>
            <a:pPr marL="0" indent="0">
              <a:lnSpc>
                <a:spcPct val="100000"/>
              </a:lnSpc>
              <a:buNone/>
            </a:pPr>
            <a:r>
              <a:rPr lang="en-US" sz="1800" b="1" dirty="0"/>
              <a:t>For more information on how we’re helping organizations address some of the challenges due to COVID-19, please visit </a:t>
            </a:r>
            <a:r>
              <a:rPr lang="en-US" sz="1800" i="1" dirty="0">
                <a:solidFill>
                  <a:schemeClr val="accent3"/>
                </a:solidFill>
                <a:hlinkClick r:id="rId2">
                  <a:extLst>
                    <a:ext uri="{A12FA001-AC4F-418D-AE19-62706E023703}">
                      <ahyp:hlinkClr xmlns:ahyp="http://schemas.microsoft.com/office/drawing/2018/hyperlinkcolor" xmlns="" val="tx"/>
                    </a:ext>
                  </a:extLst>
                </a:hlinkClick>
              </a:rPr>
              <a:t>www.mazarsusa.com/covid-19</a:t>
            </a:r>
            <a:r>
              <a:rPr lang="en-US" sz="1800" i="1" dirty="0">
                <a:solidFill>
                  <a:schemeClr val="accent3"/>
                </a:solidFill>
              </a:rPr>
              <a:t> </a:t>
            </a:r>
            <a:endParaRPr lang="en-US" sz="1800" i="1" dirty="0">
              <a:solidFill>
                <a:schemeClr val="accent3"/>
              </a:solidFill>
              <a:cs typeface="Arial"/>
            </a:endParaRPr>
          </a:p>
          <a:p>
            <a:pPr marL="0" indent="0">
              <a:lnSpc>
                <a:spcPct val="100000"/>
              </a:lnSpc>
              <a:spcAft>
                <a:spcPts val="0"/>
              </a:spcAft>
              <a:buNone/>
            </a:pPr>
            <a:endParaRPr lang="en-US" i="1" dirty="0"/>
          </a:p>
          <a:p>
            <a:pPr marL="0" indent="0">
              <a:lnSpc>
                <a:spcPct val="100000"/>
              </a:lnSpc>
              <a:spcAft>
                <a:spcPts val="0"/>
              </a:spcAft>
              <a:buNone/>
            </a:pPr>
            <a:endParaRPr lang="en-US" i="1" dirty="0"/>
          </a:p>
          <a:p>
            <a:pPr marL="0" indent="0">
              <a:lnSpc>
                <a:spcPct val="100000"/>
              </a:lnSpc>
              <a:spcAft>
                <a:spcPts val="0"/>
              </a:spcAft>
              <a:buNone/>
            </a:pPr>
            <a:endParaRPr lang="en-US" i="1" dirty="0"/>
          </a:p>
          <a:p>
            <a:pPr marL="0" indent="0">
              <a:lnSpc>
                <a:spcPct val="100000"/>
              </a:lnSpc>
              <a:spcAft>
                <a:spcPts val="0"/>
              </a:spcAft>
              <a:buNone/>
            </a:pPr>
            <a:endParaRPr lang="en-US" i="1" dirty="0"/>
          </a:p>
          <a:p>
            <a:pPr marL="0" indent="0">
              <a:lnSpc>
                <a:spcPct val="100000"/>
              </a:lnSpc>
              <a:spcAft>
                <a:spcPts val="0"/>
              </a:spcAft>
              <a:buNone/>
            </a:pPr>
            <a:endParaRPr lang="en-US" i="1" dirty="0"/>
          </a:p>
          <a:p>
            <a:pPr marL="0" indent="0">
              <a:lnSpc>
                <a:spcPct val="100000"/>
              </a:lnSpc>
              <a:spcAft>
                <a:spcPts val="0"/>
              </a:spcAft>
              <a:buNone/>
            </a:pPr>
            <a:endParaRPr lang="en-US" i="1" dirty="0"/>
          </a:p>
          <a:p>
            <a:pPr marL="0" indent="0">
              <a:lnSpc>
                <a:spcPct val="100000"/>
              </a:lnSpc>
              <a:spcAft>
                <a:spcPts val="0"/>
              </a:spcAft>
              <a:buNone/>
            </a:pPr>
            <a:endParaRPr lang="en-US" i="1" dirty="0"/>
          </a:p>
          <a:p>
            <a:pPr marL="0" indent="0">
              <a:lnSpc>
                <a:spcPct val="100000"/>
              </a:lnSpc>
              <a:spcAft>
                <a:spcPts val="0"/>
              </a:spcAft>
              <a:buNone/>
            </a:pPr>
            <a:r>
              <a:rPr lang="en-US" i="1" dirty="0"/>
              <a:t>Any distribution of this material or portions thereof should contain this disclaimer.</a:t>
            </a:r>
            <a:endParaRPr lang="en-US" i="1" dirty="0">
              <a:cs typeface="Arial"/>
            </a:endParaRPr>
          </a:p>
          <a:p>
            <a:pPr marL="0" indent="0">
              <a:lnSpc>
                <a:spcPct val="100000"/>
              </a:lnSpc>
              <a:buNone/>
            </a:pPr>
            <a:r>
              <a:rPr lang="en-US" sz="1100" dirty="0"/>
              <a:t>Copyright © 2020 Mazars USA LLP. All rights reserved. </a:t>
            </a:r>
            <a:endParaRPr lang="en-US" sz="1100" dirty="0">
              <a:cs typeface="Arial"/>
            </a:endParaRPr>
          </a:p>
          <a:p>
            <a:pPr marL="0" indent="0">
              <a:buNone/>
            </a:pPr>
            <a:endParaRPr lang="en-US" dirty="0"/>
          </a:p>
        </p:txBody>
      </p:sp>
      <p:sp>
        <p:nvSpPr>
          <p:cNvPr id="3" name="Slide Number Placeholder 2">
            <a:extLst>
              <a:ext uri="{FF2B5EF4-FFF2-40B4-BE49-F238E27FC236}">
                <a16:creationId xmlns:a16="http://schemas.microsoft.com/office/drawing/2014/main" id="{A61F1C90-2D00-4240-8790-A912C065E2BF}"/>
              </a:ext>
            </a:extLst>
          </p:cNvPr>
          <p:cNvSpPr>
            <a:spLocks noGrp="1"/>
          </p:cNvSpPr>
          <p:nvPr>
            <p:ph type="sldNum" sz="quarter" idx="12"/>
          </p:nvPr>
        </p:nvSpPr>
        <p:spPr/>
        <p:txBody>
          <a:bodyPr/>
          <a:lstStyle/>
          <a:p>
            <a:fld id="{0E153218-3C45-4416-BBD6-D0B8FE588688}" type="slidenum">
              <a:rPr lang="en-GB" smtClean="0"/>
              <a:pPr/>
              <a:t>13</a:t>
            </a:fld>
            <a:endParaRPr lang="en-GB" spc="300" dirty="0"/>
          </a:p>
        </p:txBody>
      </p:sp>
    </p:spTree>
    <p:extLst>
      <p:ext uri="{BB962C8B-B14F-4D97-AF65-F5344CB8AC3E}">
        <p14:creationId xmlns:p14="http://schemas.microsoft.com/office/powerpoint/2010/main" val="185610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7D9403-A807-4638-80A9-0D9F8F1ADCFF}"/>
              </a:ext>
            </a:extLst>
          </p:cNvPr>
          <p:cNvSpPr>
            <a:spLocks noGrp="1"/>
          </p:cNvSpPr>
          <p:nvPr>
            <p:ph type="title"/>
          </p:nvPr>
        </p:nvSpPr>
        <p:spPr/>
        <p:txBody>
          <a:bodyPr/>
          <a:lstStyle/>
          <a:p>
            <a:r>
              <a:rPr lang="en-US" dirty="0"/>
              <a:t>CONTACTS</a:t>
            </a:r>
            <a:endParaRPr lang="en-GB" dirty="0"/>
          </a:p>
        </p:txBody>
      </p:sp>
      <p:sp>
        <p:nvSpPr>
          <p:cNvPr id="11" name="Text Placeholder 10">
            <a:extLst>
              <a:ext uri="{FF2B5EF4-FFF2-40B4-BE49-F238E27FC236}">
                <a16:creationId xmlns:a16="http://schemas.microsoft.com/office/drawing/2014/main" id="{4AB2C6DD-A205-4386-8C14-EBB7352FFB77}"/>
              </a:ext>
            </a:extLst>
          </p:cNvPr>
          <p:cNvSpPr>
            <a:spLocks noGrp="1"/>
          </p:cNvSpPr>
          <p:nvPr>
            <p:ph type="body" sz="quarter" idx="18"/>
          </p:nvPr>
        </p:nvSpPr>
        <p:spPr>
          <a:xfrm>
            <a:off x="5506699" y="2341260"/>
            <a:ext cx="5299846" cy="957102"/>
          </a:xfrm>
        </p:spPr>
        <p:txBody>
          <a:bodyPr vert="horz" lIns="91440" tIns="45720" rIns="91440" bIns="45720" rtlCol="0" anchor="t">
            <a:normAutofit lnSpcReduction="10000"/>
          </a:bodyPr>
          <a:lstStyle/>
          <a:p>
            <a:r>
              <a:rPr lang="en-US" dirty="0"/>
              <a:t>Alisha Jernack</a:t>
            </a:r>
          </a:p>
          <a:p>
            <a:r>
              <a:rPr lang="en-US" dirty="0">
                <a:cs typeface="Arial"/>
              </a:rPr>
              <a:t>Senior Manager</a:t>
            </a:r>
          </a:p>
          <a:p>
            <a:r>
              <a:rPr lang="en-US" dirty="0">
                <a:cs typeface="Arial"/>
              </a:rPr>
              <a:t>Alisha.Jernack@mazarsusa.com</a:t>
            </a:r>
          </a:p>
          <a:p>
            <a:r>
              <a:rPr lang="en-GB" dirty="0"/>
              <a:t>732-475-2196</a:t>
            </a:r>
          </a:p>
        </p:txBody>
      </p:sp>
      <p:sp>
        <p:nvSpPr>
          <p:cNvPr id="16" name="Content Placeholder 3">
            <a:extLst>
              <a:ext uri="{FF2B5EF4-FFF2-40B4-BE49-F238E27FC236}">
                <a16:creationId xmlns:a16="http://schemas.microsoft.com/office/drawing/2014/main" id="{0E3BEE54-B21C-4645-9427-E7EDF708D0DA}"/>
              </a:ext>
            </a:extLst>
          </p:cNvPr>
          <p:cNvSpPr txBox="1">
            <a:spLocks/>
          </p:cNvSpPr>
          <p:nvPr/>
        </p:nvSpPr>
        <p:spPr>
          <a:xfrm>
            <a:off x="3325228" y="3919977"/>
            <a:ext cx="7952372" cy="757350"/>
          </a:xfrm>
          <a:prstGeom prst="rect">
            <a:avLst/>
          </a:prstGeom>
        </p:spPr>
        <p:txBody>
          <a:bodyPr vert="horz" lIns="91440" tIns="45720" rIns="91440" bIns="45720" rtlCol="0" anchor="t">
            <a:normAutofit fontScale="92500"/>
          </a:bodyPr>
          <a:lstStyle>
            <a:lvl1pPr marL="179388" indent="-179388" algn="l" defTabSz="914400" rtl="0" eaLnBrk="1" latinLnBrk="0" hangingPunct="1">
              <a:lnSpc>
                <a:spcPct val="125000"/>
              </a:lnSpc>
              <a:spcBef>
                <a:spcPts val="1000"/>
              </a:spcBef>
              <a:buClr>
                <a:schemeClr val="accent3"/>
              </a:buClr>
              <a:buFont typeface="Wingdings" panose="05000000000000000000" pitchFamily="2" charset="2"/>
              <a:buChar char="§"/>
              <a:tabLst>
                <a:tab pos="2151063" algn="l"/>
              </a:tabLst>
              <a:defRPr sz="1400" kern="1200">
                <a:solidFill>
                  <a:schemeClr val="tx1"/>
                </a:solidFill>
                <a:latin typeface="+mn-lt"/>
                <a:ea typeface="+mn-ea"/>
                <a:cs typeface="+mn-cs"/>
              </a:defRPr>
            </a:lvl1pPr>
            <a:lvl2pPr marL="358775"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2pPr>
            <a:lvl3pPr marL="538163"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3pPr>
            <a:lvl4pPr marL="717550"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4pPr>
            <a:lvl5pPr marL="896938"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en-US" sz="1800" b="1" dirty="0"/>
              <a:t>For more information on how we’re helping organizations address some of the challenges due to COVID-19, please visit </a:t>
            </a:r>
            <a:r>
              <a:rPr lang="en-US" sz="1800" i="1" dirty="0">
                <a:solidFill>
                  <a:schemeClr val="accent3"/>
                </a:solidFill>
                <a:hlinkClick r:id="rId2">
                  <a:extLst>
                    <a:ext uri="{A12FA001-AC4F-418D-AE19-62706E023703}">
                      <ahyp:hlinkClr xmlns:ahyp="http://schemas.microsoft.com/office/drawing/2018/hyperlinkcolor" xmlns="" val="tx"/>
                    </a:ext>
                  </a:extLst>
                </a:hlinkClick>
              </a:rPr>
              <a:t>www.mazarsusa.com/covid-19</a:t>
            </a:r>
            <a:r>
              <a:rPr lang="en-US" sz="1800" i="1" dirty="0">
                <a:solidFill>
                  <a:schemeClr val="accent3"/>
                </a:solidFill>
              </a:rPr>
              <a:t> </a:t>
            </a:r>
            <a:endParaRPr lang="en-US" sz="1800" i="1" dirty="0">
              <a:solidFill>
                <a:schemeClr val="accent3"/>
              </a:solidFill>
              <a:cs typeface="Arial"/>
            </a:endParaRPr>
          </a:p>
          <a:p>
            <a:pPr marL="0" indent="0">
              <a:lnSpc>
                <a:spcPct val="100000"/>
              </a:lnSpc>
              <a:buFont typeface="Wingdings" panose="05000000000000000000" pitchFamily="2" charset="2"/>
              <a:buNone/>
            </a:pPr>
            <a:endParaRPr lang="en-US" i="1" dirty="0"/>
          </a:p>
          <a:p>
            <a:pPr marL="0" indent="0">
              <a:lnSpc>
                <a:spcPct val="100000"/>
              </a:lnSpc>
              <a:buFont typeface="Wingdings" panose="05000000000000000000" pitchFamily="2" charset="2"/>
              <a:buNone/>
            </a:pPr>
            <a:endParaRPr lang="en-US" i="1" dirty="0"/>
          </a:p>
          <a:p>
            <a:pPr marL="0" indent="0">
              <a:lnSpc>
                <a:spcPct val="100000"/>
              </a:lnSpc>
              <a:buFont typeface="Wingdings" panose="05000000000000000000" pitchFamily="2" charset="2"/>
              <a:buNone/>
            </a:pPr>
            <a:endParaRPr lang="en-US" i="1" dirty="0"/>
          </a:p>
          <a:p>
            <a:pPr marL="0" indent="0">
              <a:lnSpc>
                <a:spcPct val="100000"/>
              </a:lnSpc>
              <a:buFont typeface="Wingdings" panose="05000000000000000000" pitchFamily="2" charset="2"/>
              <a:buNone/>
            </a:pPr>
            <a:endParaRPr lang="en-US" i="1" dirty="0"/>
          </a:p>
          <a:p>
            <a:pPr marL="0" indent="0">
              <a:lnSpc>
                <a:spcPct val="100000"/>
              </a:lnSpc>
              <a:buFont typeface="Wingdings" panose="05000000000000000000" pitchFamily="2" charset="2"/>
              <a:buNone/>
            </a:pPr>
            <a:endParaRPr lang="en-US" i="1" dirty="0"/>
          </a:p>
          <a:p>
            <a:pPr marL="0" indent="0">
              <a:lnSpc>
                <a:spcPct val="100000"/>
              </a:lnSpc>
              <a:buFont typeface="Wingdings" panose="05000000000000000000" pitchFamily="2" charset="2"/>
              <a:buNone/>
            </a:pPr>
            <a:endParaRPr lang="en-US" i="1" dirty="0"/>
          </a:p>
          <a:p>
            <a:pPr marL="0" indent="0">
              <a:lnSpc>
                <a:spcPct val="100000"/>
              </a:lnSpc>
              <a:buFont typeface="Wingdings" panose="05000000000000000000" pitchFamily="2" charset="2"/>
              <a:buNone/>
            </a:pPr>
            <a:endParaRPr lang="en-US" i="1" dirty="0"/>
          </a:p>
          <a:p>
            <a:pPr marL="0" indent="0">
              <a:buFont typeface="Wingdings" panose="05000000000000000000" pitchFamily="2" charset="2"/>
              <a:buNone/>
            </a:pPr>
            <a:endParaRPr lang="en-US" dirty="0"/>
          </a:p>
        </p:txBody>
      </p:sp>
      <p:pic>
        <p:nvPicPr>
          <p:cNvPr id="8" name="Picture 2" descr="Alisha Jernack">
            <a:extLst>
              <a:ext uri="{FF2B5EF4-FFF2-40B4-BE49-F238E27FC236}">
                <a16:creationId xmlns:a16="http://schemas.microsoft.com/office/drawing/2014/main" id="{489AB6F2-702A-4653-9B9C-3D9D0B1D7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823" y="1710646"/>
            <a:ext cx="1923203" cy="19232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8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26AC-0C48-499A-A700-77D74B9CDF70}"/>
              </a:ext>
            </a:extLst>
          </p:cNvPr>
          <p:cNvSpPr>
            <a:spLocks noGrp="1"/>
          </p:cNvSpPr>
          <p:nvPr>
            <p:ph type="title"/>
          </p:nvPr>
        </p:nvSpPr>
        <p:spPr>
          <a:xfrm>
            <a:off x="226800" y="209103"/>
            <a:ext cx="11738188" cy="360000"/>
          </a:xfrm>
        </p:spPr>
        <p:txBody>
          <a:bodyPr anchor="ctr">
            <a:normAutofit/>
          </a:bodyPr>
          <a:lstStyle/>
          <a:p>
            <a:r>
              <a:rPr lang="en-US" sz="1900" dirty="0"/>
              <a:t>Recent updates</a:t>
            </a:r>
          </a:p>
        </p:txBody>
      </p:sp>
      <p:sp>
        <p:nvSpPr>
          <p:cNvPr id="3" name="Content Placeholder 2">
            <a:extLst>
              <a:ext uri="{FF2B5EF4-FFF2-40B4-BE49-F238E27FC236}">
                <a16:creationId xmlns:a16="http://schemas.microsoft.com/office/drawing/2014/main" id="{E4B361AB-0314-4768-917E-201487FDC560}"/>
              </a:ext>
            </a:extLst>
          </p:cNvPr>
          <p:cNvSpPr>
            <a:spLocks noGrp="1"/>
          </p:cNvSpPr>
          <p:nvPr>
            <p:ph idx="1"/>
          </p:nvPr>
        </p:nvSpPr>
        <p:spPr>
          <a:xfrm>
            <a:off x="226800" y="2418679"/>
            <a:ext cx="4320000" cy="3888000"/>
          </a:xfrm>
        </p:spPr>
        <p:txBody>
          <a:bodyPr>
            <a:normAutofit/>
          </a:bodyPr>
          <a:lstStyle/>
          <a:p>
            <a:r>
              <a:rPr lang="en-US" b="1" cap="all" dirty="0"/>
              <a:t>PPP Flexibility ACT</a:t>
            </a:r>
          </a:p>
          <a:p>
            <a:r>
              <a:rPr lang="en-US" b="1" cap="all" dirty="0"/>
              <a:t>REMINDER – June 30, 2020</a:t>
            </a:r>
          </a:p>
          <a:p>
            <a:r>
              <a:rPr lang="en-US" b="1" cap="all" dirty="0"/>
              <a:t>New Interim-Final rules</a:t>
            </a:r>
          </a:p>
          <a:p>
            <a:pPr marL="0" indent="0">
              <a:buNone/>
            </a:pPr>
            <a:endParaRPr lang="en-US" b="1" cap="all" dirty="0"/>
          </a:p>
        </p:txBody>
      </p:sp>
      <p:sp>
        <p:nvSpPr>
          <p:cNvPr id="4" name="Slide Number Placeholder 3">
            <a:extLst>
              <a:ext uri="{FF2B5EF4-FFF2-40B4-BE49-F238E27FC236}">
                <a16:creationId xmlns:a16="http://schemas.microsoft.com/office/drawing/2014/main" id="{42FDF2FC-D1F7-441B-8FDB-FB94028313AA}"/>
              </a:ext>
            </a:extLst>
          </p:cNvPr>
          <p:cNvSpPr>
            <a:spLocks noGrp="1"/>
          </p:cNvSpPr>
          <p:nvPr>
            <p:ph type="sldNum" sz="quarter" idx="16"/>
          </p:nvPr>
        </p:nvSpPr>
        <p:spPr>
          <a:xfrm>
            <a:off x="199906" y="6356350"/>
            <a:ext cx="342459" cy="365125"/>
          </a:xfrm>
        </p:spPr>
        <p:txBody>
          <a:bodyPr anchor="ctr">
            <a:normAutofit/>
          </a:bodyPr>
          <a:lstStyle/>
          <a:p>
            <a:pPr>
              <a:spcAft>
                <a:spcPts val="600"/>
              </a:spcAft>
            </a:pPr>
            <a:fld id="{0E153218-3C45-4416-BBD6-D0B8FE588688}" type="slidenum">
              <a:rPr lang="en-GB" smtClean="0"/>
              <a:pPr>
                <a:spcAft>
                  <a:spcPts val="600"/>
                </a:spcAft>
              </a:pPr>
              <a:t>2</a:t>
            </a:fld>
            <a:endParaRPr lang="en-GB" spc="300" dirty="0"/>
          </a:p>
        </p:txBody>
      </p:sp>
      <p:pic>
        <p:nvPicPr>
          <p:cNvPr id="1026" name="Picture 2" descr="How Do You Manage Mobile Device Firmware Updates?">
            <a:extLst>
              <a:ext uri="{FF2B5EF4-FFF2-40B4-BE49-F238E27FC236}">
                <a16:creationId xmlns:a16="http://schemas.microsoft.com/office/drawing/2014/main" id="{33AC9878-819A-4B2D-AA37-DB60B686B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313" y="1797552"/>
            <a:ext cx="6525792" cy="326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31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75DE-BBA4-409C-8CCA-F54F52CC16BB}"/>
              </a:ext>
            </a:extLst>
          </p:cNvPr>
          <p:cNvSpPr>
            <a:spLocks noGrp="1"/>
          </p:cNvSpPr>
          <p:nvPr>
            <p:ph type="title"/>
          </p:nvPr>
        </p:nvSpPr>
        <p:spPr>
          <a:xfrm>
            <a:off x="226800" y="209103"/>
            <a:ext cx="11738188" cy="360000"/>
          </a:xfrm>
        </p:spPr>
        <p:txBody>
          <a:bodyPr anchor="ctr">
            <a:normAutofit/>
          </a:bodyPr>
          <a:lstStyle/>
          <a:p>
            <a:r>
              <a:rPr lang="en-US" sz="1900" dirty="0"/>
              <a:t>Paycheck Protection Program Flexibility Act (PPPFA)</a:t>
            </a:r>
          </a:p>
        </p:txBody>
      </p:sp>
      <p:sp>
        <p:nvSpPr>
          <p:cNvPr id="4" name="Slide Number Placeholder 3">
            <a:extLst>
              <a:ext uri="{FF2B5EF4-FFF2-40B4-BE49-F238E27FC236}">
                <a16:creationId xmlns:a16="http://schemas.microsoft.com/office/drawing/2014/main" id="{9617FE70-7455-48A4-9719-9BEE3E0DBE12}"/>
              </a:ext>
            </a:extLst>
          </p:cNvPr>
          <p:cNvSpPr>
            <a:spLocks noGrp="1"/>
          </p:cNvSpPr>
          <p:nvPr>
            <p:ph type="sldNum" sz="quarter" idx="16"/>
          </p:nvPr>
        </p:nvSpPr>
        <p:spPr>
          <a:xfrm>
            <a:off x="199906" y="6356350"/>
            <a:ext cx="342459" cy="365125"/>
          </a:xfrm>
        </p:spPr>
        <p:txBody>
          <a:bodyPr anchor="ctr">
            <a:normAutofit/>
          </a:bodyPr>
          <a:lstStyle/>
          <a:p>
            <a:pPr>
              <a:spcAft>
                <a:spcPts val="600"/>
              </a:spcAft>
            </a:pPr>
            <a:fld id="{0E153218-3C45-4416-BBD6-D0B8FE588688}" type="slidenum">
              <a:rPr lang="en-GB" smtClean="0"/>
              <a:pPr>
                <a:spcAft>
                  <a:spcPts val="600"/>
                </a:spcAft>
              </a:pPr>
              <a:t>3</a:t>
            </a:fld>
            <a:endParaRPr lang="en-GB" spc="300" dirty="0"/>
          </a:p>
        </p:txBody>
      </p:sp>
      <p:sp>
        <p:nvSpPr>
          <p:cNvPr id="8" name="Content Placeholder 2">
            <a:extLst>
              <a:ext uri="{FF2B5EF4-FFF2-40B4-BE49-F238E27FC236}">
                <a16:creationId xmlns:a16="http://schemas.microsoft.com/office/drawing/2014/main" id="{46731713-C091-44CE-ACEA-8996599BAD08}"/>
              </a:ext>
            </a:extLst>
          </p:cNvPr>
          <p:cNvSpPr>
            <a:spLocks noGrp="1"/>
          </p:cNvSpPr>
          <p:nvPr>
            <p:ph sz="quarter" idx="13"/>
          </p:nvPr>
        </p:nvSpPr>
        <p:spPr>
          <a:xfrm>
            <a:off x="199906" y="909000"/>
            <a:ext cx="7442507" cy="5040000"/>
          </a:xfrm>
        </p:spPr>
        <p:txBody>
          <a:bodyPr>
            <a:normAutofit/>
          </a:bodyPr>
          <a:lstStyle/>
          <a:p>
            <a:r>
              <a:rPr lang="en-US" dirty="0"/>
              <a:t>Signed June 5, 2020</a:t>
            </a:r>
          </a:p>
          <a:p>
            <a:r>
              <a:rPr lang="en-US" dirty="0"/>
              <a:t>The Act extends the 8-week covered period, in which employers must use the funds in order to qualify for loan forgiveness, to the earlier of 24 weeks or December 31, 2020.</a:t>
            </a:r>
          </a:p>
          <a:p>
            <a:r>
              <a:rPr lang="en-US" dirty="0"/>
              <a:t>75/25 rule changes </a:t>
            </a:r>
            <a:r>
              <a:rPr lang="en-US" b="1" dirty="0"/>
              <a:t>to 60/40</a:t>
            </a:r>
          </a:p>
          <a:p>
            <a:r>
              <a:rPr lang="en-US" dirty="0"/>
              <a:t>The Wage and FTE Reduction Exemption date is moved from June 30, 2020 </a:t>
            </a:r>
            <a:r>
              <a:rPr lang="en-US" b="1" dirty="0"/>
              <a:t>to December 31, 2020.</a:t>
            </a:r>
          </a:p>
          <a:p>
            <a:r>
              <a:rPr lang="en-US" b="1" i="1" dirty="0"/>
              <a:t>Expansion of rehire exemption for the FTE Reduction.</a:t>
            </a:r>
          </a:p>
          <a:p>
            <a:r>
              <a:rPr lang="en-US" b="1" i="1" dirty="0"/>
              <a:t>Eligibility for the Payroll Tax Deferral is extended.</a:t>
            </a:r>
          </a:p>
          <a:p>
            <a:r>
              <a:rPr lang="en-US" dirty="0"/>
              <a:t>Deferral of payment until the date on which the amount of forgiveness determined under section 1106 of the “CARES Act” is remitted to the lender.</a:t>
            </a:r>
          </a:p>
          <a:p>
            <a:r>
              <a:rPr lang="en-US" dirty="0"/>
              <a:t>Loans with a remaining balance after application of forgiveness now have a maturity of 5 years – for new loans entered into after June 5, 2020</a:t>
            </a:r>
          </a:p>
        </p:txBody>
      </p:sp>
      <p:pic>
        <p:nvPicPr>
          <p:cNvPr id="9" name="Picture 2" descr="MESBuilder - Offering flexibility">
            <a:extLst>
              <a:ext uri="{FF2B5EF4-FFF2-40B4-BE49-F238E27FC236}">
                <a16:creationId xmlns:a16="http://schemas.microsoft.com/office/drawing/2014/main" id="{11C72E5B-6745-417B-82F4-333B6F1632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2000" y="1101049"/>
            <a:ext cx="4320000" cy="4320000"/>
          </a:xfrm>
          <a:prstGeom prst="rect">
            <a:avLst/>
          </a:prstGeom>
          <a:solidFill>
            <a:srgbClr val="FFFFFF"/>
          </a:solidFill>
        </p:spPr>
      </p:pic>
    </p:spTree>
    <p:extLst>
      <p:ext uri="{BB962C8B-B14F-4D97-AF65-F5344CB8AC3E}">
        <p14:creationId xmlns:p14="http://schemas.microsoft.com/office/powerpoint/2010/main" val="2056561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75DE-BBA4-409C-8CCA-F54F52CC16BB}"/>
              </a:ext>
            </a:extLst>
          </p:cNvPr>
          <p:cNvSpPr>
            <a:spLocks noGrp="1"/>
          </p:cNvSpPr>
          <p:nvPr>
            <p:ph type="title"/>
          </p:nvPr>
        </p:nvSpPr>
        <p:spPr>
          <a:xfrm>
            <a:off x="226800" y="209103"/>
            <a:ext cx="11738188" cy="360000"/>
          </a:xfrm>
        </p:spPr>
        <p:txBody>
          <a:bodyPr anchor="ctr">
            <a:normAutofit/>
          </a:bodyPr>
          <a:lstStyle/>
          <a:p>
            <a:r>
              <a:rPr lang="en-US" sz="1900" dirty="0"/>
              <a:t>Paycheck Protection Program Flexibility Act (PPPFA)</a:t>
            </a:r>
          </a:p>
        </p:txBody>
      </p:sp>
      <p:sp>
        <p:nvSpPr>
          <p:cNvPr id="4" name="Slide Number Placeholder 3">
            <a:extLst>
              <a:ext uri="{FF2B5EF4-FFF2-40B4-BE49-F238E27FC236}">
                <a16:creationId xmlns:a16="http://schemas.microsoft.com/office/drawing/2014/main" id="{9617FE70-7455-48A4-9719-9BEE3E0DBE12}"/>
              </a:ext>
            </a:extLst>
          </p:cNvPr>
          <p:cNvSpPr>
            <a:spLocks noGrp="1"/>
          </p:cNvSpPr>
          <p:nvPr>
            <p:ph type="sldNum" sz="quarter" idx="16"/>
          </p:nvPr>
        </p:nvSpPr>
        <p:spPr>
          <a:xfrm>
            <a:off x="199906" y="6356350"/>
            <a:ext cx="342459" cy="365125"/>
          </a:xfrm>
        </p:spPr>
        <p:txBody>
          <a:bodyPr anchor="ctr">
            <a:normAutofit/>
          </a:bodyPr>
          <a:lstStyle/>
          <a:p>
            <a:pPr>
              <a:spcAft>
                <a:spcPts val="600"/>
              </a:spcAft>
            </a:pPr>
            <a:fld id="{0E153218-3C45-4416-BBD6-D0B8FE588688}" type="slidenum">
              <a:rPr lang="en-GB" smtClean="0"/>
              <a:pPr>
                <a:spcAft>
                  <a:spcPts val="600"/>
                </a:spcAft>
              </a:pPr>
              <a:t>4</a:t>
            </a:fld>
            <a:endParaRPr lang="en-GB" spc="300" dirty="0"/>
          </a:p>
        </p:txBody>
      </p:sp>
      <p:graphicFrame>
        <p:nvGraphicFramePr>
          <p:cNvPr id="6" name="Table 6">
            <a:extLst>
              <a:ext uri="{FF2B5EF4-FFF2-40B4-BE49-F238E27FC236}">
                <a16:creationId xmlns:a16="http://schemas.microsoft.com/office/drawing/2014/main" id="{C4785765-9D67-4FE5-AF49-F73FD5F8E3C3}"/>
              </a:ext>
            </a:extLst>
          </p:cNvPr>
          <p:cNvGraphicFramePr>
            <a:graphicFrameLocks noGrp="1"/>
          </p:cNvGraphicFramePr>
          <p:nvPr>
            <p:extLst>
              <p:ext uri="{D42A27DB-BD31-4B8C-83A1-F6EECF244321}">
                <p14:modId xmlns:p14="http://schemas.microsoft.com/office/powerpoint/2010/main" val="3747083434"/>
              </p:ext>
            </p:extLst>
          </p:nvPr>
        </p:nvGraphicFramePr>
        <p:xfrm>
          <a:off x="2031894" y="1524509"/>
          <a:ext cx="8127999" cy="3505200"/>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val="1326667591"/>
                    </a:ext>
                  </a:extLst>
                </a:gridCol>
                <a:gridCol w="2709333">
                  <a:extLst>
                    <a:ext uri="{9D8B030D-6E8A-4147-A177-3AD203B41FA5}">
                      <a16:colId xmlns:a16="http://schemas.microsoft.com/office/drawing/2014/main" val="3126526615"/>
                    </a:ext>
                  </a:extLst>
                </a:gridCol>
                <a:gridCol w="2709333">
                  <a:extLst>
                    <a:ext uri="{9D8B030D-6E8A-4147-A177-3AD203B41FA5}">
                      <a16:colId xmlns:a16="http://schemas.microsoft.com/office/drawing/2014/main" val="3166034830"/>
                    </a:ext>
                  </a:extLst>
                </a:gridCol>
              </a:tblGrid>
              <a:tr h="0">
                <a:tc>
                  <a:txBody>
                    <a:bodyPr/>
                    <a:lstStyle/>
                    <a:p>
                      <a:pPr algn="ctr"/>
                      <a:r>
                        <a:rPr lang="en-US" dirty="0"/>
                        <a:t>Item</a:t>
                      </a:r>
                    </a:p>
                  </a:txBody>
                  <a:tcPr anchor="ctr"/>
                </a:tc>
                <a:tc>
                  <a:txBody>
                    <a:bodyPr/>
                    <a:lstStyle/>
                    <a:p>
                      <a:pPr algn="ctr"/>
                      <a:r>
                        <a:rPr lang="en-US" dirty="0"/>
                        <a:t>Before PPPFA</a:t>
                      </a:r>
                    </a:p>
                  </a:txBody>
                  <a:tcPr anchor="ctr"/>
                </a:tc>
                <a:tc>
                  <a:txBody>
                    <a:bodyPr/>
                    <a:lstStyle/>
                    <a:p>
                      <a:pPr algn="ctr"/>
                      <a:r>
                        <a:rPr lang="en-US" dirty="0"/>
                        <a:t>After PPPFA</a:t>
                      </a:r>
                    </a:p>
                  </a:txBody>
                  <a:tcPr anchor="ctr"/>
                </a:tc>
                <a:extLst>
                  <a:ext uri="{0D108BD9-81ED-4DB2-BD59-A6C34878D82A}">
                    <a16:rowId xmlns:a16="http://schemas.microsoft.com/office/drawing/2014/main" val="871947533"/>
                  </a:ext>
                </a:extLst>
              </a:tr>
              <a:tr h="370840">
                <a:tc>
                  <a:txBody>
                    <a:bodyPr/>
                    <a:lstStyle/>
                    <a:p>
                      <a:pPr algn="ctr"/>
                      <a:r>
                        <a:rPr lang="en-US" dirty="0"/>
                        <a:t>Covered Period</a:t>
                      </a:r>
                    </a:p>
                  </a:txBody>
                  <a:tcPr anchor="ctr"/>
                </a:tc>
                <a:tc>
                  <a:txBody>
                    <a:bodyPr/>
                    <a:lstStyle/>
                    <a:p>
                      <a:pPr algn="ctr"/>
                      <a:r>
                        <a:rPr lang="en-US" dirty="0"/>
                        <a:t>8 weeks</a:t>
                      </a:r>
                    </a:p>
                  </a:txBody>
                  <a:tcPr anchor="ctr"/>
                </a:tc>
                <a:tc>
                  <a:txBody>
                    <a:bodyPr/>
                    <a:lstStyle/>
                    <a:p>
                      <a:pPr algn="ctr"/>
                      <a:r>
                        <a:rPr lang="en-US" dirty="0"/>
                        <a:t>24 Weeks</a:t>
                      </a:r>
                    </a:p>
                  </a:txBody>
                  <a:tcPr anchor="ctr"/>
                </a:tc>
                <a:extLst>
                  <a:ext uri="{0D108BD9-81ED-4DB2-BD59-A6C34878D82A}">
                    <a16:rowId xmlns:a16="http://schemas.microsoft.com/office/drawing/2014/main" val="1659473937"/>
                  </a:ext>
                </a:extLst>
              </a:tr>
              <a:tr h="370840">
                <a:tc>
                  <a:txBody>
                    <a:bodyPr/>
                    <a:lstStyle/>
                    <a:p>
                      <a:pPr algn="ctr"/>
                      <a:r>
                        <a:rPr lang="en-US" dirty="0"/>
                        <a:t>Payroll/Non-Payroll</a:t>
                      </a:r>
                    </a:p>
                  </a:txBody>
                  <a:tcPr anchor="ctr"/>
                </a:tc>
                <a:tc>
                  <a:txBody>
                    <a:bodyPr/>
                    <a:lstStyle/>
                    <a:p>
                      <a:pPr algn="ctr"/>
                      <a:r>
                        <a:rPr lang="en-US" dirty="0"/>
                        <a:t>75/25</a:t>
                      </a:r>
                    </a:p>
                  </a:txBody>
                  <a:tcPr anchor="ctr"/>
                </a:tc>
                <a:tc>
                  <a:txBody>
                    <a:bodyPr/>
                    <a:lstStyle/>
                    <a:p>
                      <a:pPr algn="ctr"/>
                      <a:r>
                        <a:rPr lang="en-US" dirty="0"/>
                        <a:t>60/40</a:t>
                      </a:r>
                    </a:p>
                  </a:txBody>
                  <a:tcPr anchor="ctr"/>
                </a:tc>
                <a:extLst>
                  <a:ext uri="{0D108BD9-81ED-4DB2-BD59-A6C34878D82A}">
                    <a16:rowId xmlns:a16="http://schemas.microsoft.com/office/drawing/2014/main" val="2339677287"/>
                  </a:ext>
                </a:extLst>
              </a:tr>
              <a:tr h="370840">
                <a:tc>
                  <a:txBody>
                    <a:bodyPr/>
                    <a:lstStyle/>
                    <a:p>
                      <a:pPr algn="ctr"/>
                      <a:r>
                        <a:rPr lang="en-US" dirty="0"/>
                        <a:t>Max Payroll Costs</a:t>
                      </a:r>
                    </a:p>
                  </a:txBody>
                  <a:tcPr anchor="ctr"/>
                </a:tc>
                <a:tc>
                  <a:txBody>
                    <a:bodyPr/>
                    <a:lstStyle/>
                    <a:p>
                      <a:pPr algn="ctr"/>
                      <a:r>
                        <a:rPr lang="en-US" dirty="0"/>
                        <a:t>$15,384</a:t>
                      </a:r>
                    </a:p>
                  </a:txBody>
                  <a:tcPr anchor="ctr"/>
                </a:tc>
                <a:tc>
                  <a:txBody>
                    <a:bodyPr/>
                    <a:lstStyle/>
                    <a:p>
                      <a:pPr algn="ctr"/>
                      <a:r>
                        <a:rPr lang="en-US" dirty="0"/>
                        <a:t>$46,154</a:t>
                      </a:r>
                    </a:p>
                  </a:txBody>
                  <a:tcPr anchor="ctr"/>
                </a:tc>
                <a:extLst>
                  <a:ext uri="{0D108BD9-81ED-4DB2-BD59-A6C34878D82A}">
                    <a16:rowId xmlns:a16="http://schemas.microsoft.com/office/drawing/2014/main" val="3490908545"/>
                  </a:ext>
                </a:extLst>
              </a:tr>
              <a:tr h="370840">
                <a:tc>
                  <a:txBody>
                    <a:bodyPr/>
                    <a:lstStyle/>
                    <a:p>
                      <a:pPr algn="ctr"/>
                      <a:r>
                        <a:rPr lang="en-US" dirty="0"/>
                        <a:t>Cure Date</a:t>
                      </a:r>
                    </a:p>
                  </a:txBody>
                  <a:tcPr anchor="ctr"/>
                </a:tc>
                <a:tc>
                  <a:txBody>
                    <a:bodyPr/>
                    <a:lstStyle/>
                    <a:p>
                      <a:pPr algn="ctr"/>
                      <a:r>
                        <a:rPr lang="en-US" dirty="0"/>
                        <a:t>6/30/20</a:t>
                      </a:r>
                    </a:p>
                  </a:txBody>
                  <a:tcPr anchor="ctr"/>
                </a:tc>
                <a:tc>
                  <a:txBody>
                    <a:bodyPr/>
                    <a:lstStyle/>
                    <a:p>
                      <a:pPr algn="ctr"/>
                      <a:r>
                        <a:rPr lang="en-US" dirty="0"/>
                        <a:t>12/31/20</a:t>
                      </a:r>
                    </a:p>
                  </a:txBody>
                  <a:tcPr anchor="ctr"/>
                </a:tc>
                <a:extLst>
                  <a:ext uri="{0D108BD9-81ED-4DB2-BD59-A6C34878D82A}">
                    <a16:rowId xmlns:a16="http://schemas.microsoft.com/office/drawing/2014/main" val="3447639017"/>
                  </a:ext>
                </a:extLst>
              </a:tr>
              <a:tr h="370840">
                <a:tc>
                  <a:txBody>
                    <a:bodyPr/>
                    <a:lstStyle/>
                    <a:p>
                      <a:pPr algn="ctr"/>
                      <a:r>
                        <a:rPr lang="en-US" dirty="0"/>
                        <a:t>Loan Maturity</a:t>
                      </a:r>
                    </a:p>
                  </a:txBody>
                  <a:tcPr anchor="ctr"/>
                </a:tc>
                <a:tc>
                  <a:txBody>
                    <a:bodyPr/>
                    <a:lstStyle/>
                    <a:p>
                      <a:pPr algn="ctr"/>
                      <a:r>
                        <a:rPr lang="en-US" dirty="0"/>
                        <a:t>2 Years</a:t>
                      </a:r>
                    </a:p>
                  </a:txBody>
                  <a:tcPr anchor="ctr"/>
                </a:tc>
                <a:tc>
                  <a:txBody>
                    <a:bodyPr/>
                    <a:lstStyle/>
                    <a:p>
                      <a:pPr algn="ctr"/>
                      <a:r>
                        <a:rPr lang="en-US" dirty="0"/>
                        <a:t>5 Years</a:t>
                      </a:r>
                    </a:p>
                  </a:txBody>
                  <a:tcPr anchor="ctr"/>
                </a:tc>
                <a:extLst>
                  <a:ext uri="{0D108BD9-81ED-4DB2-BD59-A6C34878D82A}">
                    <a16:rowId xmlns:a16="http://schemas.microsoft.com/office/drawing/2014/main" val="924401399"/>
                  </a:ext>
                </a:extLst>
              </a:tr>
              <a:tr h="370840">
                <a:tc>
                  <a:txBody>
                    <a:bodyPr/>
                    <a:lstStyle/>
                    <a:p>
                      <a:pPr algn="ctr"/>
                      <a:r>
                        <a:rPr lang="en-US" dirty="0"/>
                        <a:t>Payroll Taxes</a:t>
                      </a:r>
                    </a:p>
                  </a:txBody>
                  <a:tcPr anchor="ctr"/>
                </a:tc>
                <a:tc>
                  <a:txBody>
                    <a:bodyPr/>
                    <a:lstStyle/>
                    <a:p>
                      <a:pPr algn="ctr"/>
                      <a:r>
                        <a:rPr lang="en-US" dirty="0"/>
                        <a:t>Deferred until forgiveness</a:t>
                      </a:r>
                    </a:p>
                  </a:txBody>
                  <a:tcPr anchor="ctr"/>
                </a:tc>
                <a:tc>
                  <a:txBody>
                    <a:bodyPr/>
                    <a:lstStyle/>
                    <a:p>
                      <a:pPr algn="ctr"/>
                      <a:r>
                        <a:rPr lang="en-US" dirty="0"/>
                        <a:t>Deferred without limitation based on forgiveness</a:t>
                      </a:r>
                    </a:p>
                  </a:txBody>
                  <a:tcPr anchor="ctr"/>
                </a:tc>
                <a:extLst>
                  <a:ext uri="{0D108BD9-81ED-4DB2-BD59-A6C34878D82A}">
                    <a16:rowId xmlns:a16="http://schemas.microsoft.com/office/drawing/2014/main" val="165334406"/>
                  </a:ext>
                </a:extLst>
              </a:tr>
              <a:tr h="370840">
                <a:tc>
                  <a:txBody>
                    <a:bodyPr/>
                    <a:lstStyle/>
                    <a:p>
                      <a:pPr algn="ctr"/>
                      <a:r>
                        <a:rPr lang="en-US" dirty="0"/>
                        <a:t>Forbearance Period</a:t>
                      </a:r>
                    </a:p>
                  </a:txBody>
                  <a:tcPr/>
                </a:tc>
                <a:tc>
                  <a:txBody>
                    <a:bodyPr/>
                    <a:lstStyle/>
                    <a:p>
                      <a:pPr algn="ctr"/>
                      <a:r>
                        <a:rPr lang="en-US" dirty="0"/>
                        <a:t>6 Months</a:t>
                      </a:r>
                    </a:p>
                  </a:txBody>
                  <a:tcPr/>
                </a:tc>
                <a:tc>
                  <a:txBody>
                    <a:bodyPr/>
                    <a:lstStyle/>
                    <a:p>
                      <a:pPr algn="ctr"/>
                      <a:r>
                        <a:rPr lang="en-US" dirty="0"/>
                        <a:t>10 Months</a:t>
                      </a:r>
                    </a:p>
                  </a:txBody>
                  <a:tcPr/>
                </a:tc>
                <a:extLst>
                  <a:ext uri="{0D108BD9-81ED-4DB2-BD59-A6C34878D82A}">
                    <a16:rowId xmlns:a16="http://schemas.microsoft.com/office/drawing/2014/main" val="3469307782"/>
                  </a:ext>
                </a:extLst>
              </a:tr>
            </a:tbl>
          </a:graphicData>
        </a:graphic>
      </p:graphicFrame>
    </p:spTree>
    <p:extLst>
      <p:ext uri="{BB962C8B-B14F-4D97-AF65-F5344CB8AC3E}">
        <p14:creationId xmlns:p14="http://schemas.microsoft.com/office/powerpoint/2010/main" val="2850544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3A34-A9E0-46AE-BC66-8ED3A5713F87}"/>
              </a:ext>
            </a:extLst>
          </p:cNvPr>
          <p:cNvSpPr>
            <a:spLocks noGrp="1"/>
          </p:cNvSpPr>
          <p:nvPr>
            <p:ph type="title"/>
          </p:nvPr>
        </p:nvSpPr>
        <p:spPr>
          <a:xfrm>
            <a:off x="227700" y="194046"/>
            <a:ext cx="11736599" cy="360000"/>
          </a:xfrm>
        </p:spPr>
        <p:txBody>
          <a:bodyPr/>
          <a:lstStyle/>
          <a:p>
            <a:r>
              <a:rPr lang="en-GB" dirty="0" err="1"/>
              <a:t>Paycheck</a:t>
            </a:r>
            <a:r>
              <a:rPr lang="en-GB" dirty="0"/>
              <a:t> protection program</a:t>
            </a:r>
            <a:endParaRPr lang="en-US" dirty="0"/>
          </a:p>
        </p:txBody>
      </p:sp>
      <p:sp>
        <p:nvSpPr>
          <p:cNvPr id="4" name="Slide Number Placeholder 3">
            <a:extLst>
              <a:ext uri="{FF2B5EF4-FFF2-40B4-BE49-F238E27FC236}">
                <a16:creationId xmlns:a16="http://schemas.microsoft.com/office/drawing/2014/main" id="{5D3C0350-5980-4BCF-903D-DC352C4819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53218-3C45-4416-BBD6-D0B8FE588688}" type="slidenum">
              <a:rPr kumimoji="0" lang="en-GB" sz="1200" b="0" i="0" u="none" strike="noStrike" kern="1200" cap="none" spc="0" normalizeH="0" baseline="0" noProof="0" smtClean="0">
                <a:ln>
                  <a:noFill/>
                </a:ln>
                <a:solidFill>
                  <a:srgbClr val="9D96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300" normalizeH="0" baseline="0" noProof="0">
              <a:ln>
                <a:noFill/>
              </a:ln>
              <a:solidFill>
                <a:srgbClr val="9D968D"/>
              </a:solidFill>
              <a:effectLst/>
              <a:uLnTx/>
              <a:uFillTx/>
              <a:latin typeface="Arial"/>
              <a:ea typeface="+mn-ea"/>
              <a:cs typeface="+mn-cs"/>
            </a:endParaRPr>
          </a:p>
        </p:txBody>
      </p:sp>
      <p:grpSp>
        <p:nvGrpSpPr>
          <p:cNvPr id="28" name="Group 27">
            <a:extLst>
              <a:ext uri="{FF2B5EF4-FFF2-40B4-BE49-F238E27FC236}">
                <a16:creationId xmlns:a16="http://schemas.microsoft.com/office/drawing/2014/main" id="{CD072C99-3266-4A66-890A-925632E2FD9A}"/>
              </a:ext>
            </a:extLst>
          </p:cNvPr>
          <p:cNvGrpSpPr/>
          <p:nvPr/>
        </p:nvGrpSpPr>
        <p:grpSpPr>
          <a:xfrm>
            <a:off x="4171610" y="1043345"/>
            <a:ext cx="3546357" cy="4576691"/>
            <a:chOff x="4171610" y="883451"/>
            <a:chExt cx="3546357" cy="4699676"/>
          </a:xfrm>
        </p:grpSpPr>
        <p:grpSp>
          <p:nvGrpSpPr>
            <p:cNvPr id="15" name="Group 14">
              <a:extLst>
                <a:ext uri="{FF2B5EF4-FFF2-40B4-BE49-F238E27FC236}">
                  <a16:creationId xmlns:a16="http://schemas.microsoft.com/office/drawing/2014/main" id="{95457731-3ACA-4AA3-843A-F2B7B596D626}"/>
                </a:ext>
              </a:extLst>
            </p:cNvPr>
            <p:cNvGrpSpPr/>
            <p:nvPr/>
          </p:nvGrpSpPr>
          <p:grpSpPr>
            <a:xfrm>
              <a:off x="4171610" y="1228724"/>
              <a:ext cx="3546357" cy="4354403"/>
              <a:chOff x="542365" y="1304924"/>
              <a:chExt cx="4182035" cy="5134917"/>
            </a:xfrm>
          </p:grpSpPr>
          <p:sp>
            <p:nvSpPr>
              <p:cNvPr id="16" name="Rectangle: Rounded Corners 15">
                <a:extLst>
                  <a:ext uri="{FF2B5EF4-FFF2-40B4-BE49-F238E27FC236}">
                    <a16:creationId xmlns:a16="http://schemas.microsoft.com/office/drawing/2014/main" id="{419DF022-EE26-4F50-8899-8140328B8D78}"/>
                  </a:ext>
                </a:extLst>
              </p:cNvPr>
              <p:cNvSpPr/>
              <p:nvPr/>
            </p:nvSpPr>
            <p:spPr>
              <a:xfrm>
                <a:off x="542365" y="1304924"/>
                <a:ext cx="4182035" cy="5134917"/>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8" name="TextBox 17">
                <a:extLst>
                  <a:ext uri="{FF2B5EF4-FFF2-40B4-BE49-F238E27FC236}">
                    <a16:creationId xmlns:a16="http://schemas.microsoft.com/office/drawing/2014/main" id="{7083CB94-3B41-402C-95EB-83F8A54661CA}"/>
                  </a:ext>
                </a:extLst>
              </p:cNvPr>
              <p:cNvSpPr txBox="1"/>
              <p:nvPr/>
            </p:nvSpPr>
            <p:spPr>
              <a:xfrm>
                <a:off x="657652" y="1751532"/>
                <a:ext cx="3971925" cy="2329362"/>
              </a:xfrm>
              <a:prstGeom prst="rect">
                <a:avLst/>
              </a:prstGeom>
              <a:noFill/>
            </p:spPr>
            <p:txBody>
              <a:bodyPr wrap="square" rtlCol="0" anchor="t">
                <a:spAutoFit/>
              </a:bodyPr>
              <a:lstStyle/>
              <a:p>
                <a:endParaRPr lang="en-US" sz="15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5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500" dirty="0">
                  <a:latin typeface="Calibri" panose="020F0502020204030204" pitchFamily="34" charset="0"/>
                  <a:cs typeface="Calibri" panose="020F0502020204030204" pitchFamily="34" charset="0"/>
                </a:endParaRPr>
              </a:p>
              <a:p>
                <a:endParaRPr lang="en-US" sz="15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5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grpSp>
        <p:sp>
          <p:nvSpPr>
            <p:cNvPr id="25" name="Rectangle 24">
              <a:extLst>
                <a:ext uri="{FF2B5EF4-FFF2-40B4-BE49-F238E27FC236}">
                  <a16:creationId xmlns:a16="http://schemas.microsoft.com/office/drawing/2014/main" id="{F5986AC6-875A-466B-A1E6-9E16A784E0B5}"/>
                </a:ext>
              </a:extLst>
            </p:cNvPr>
            <p:cNvSpPr/>
            <p:nvPr/>
          </p:nvSpPr>
          <p:spPr>
            <a:xfrm>
              <a:off x="5276574" y="883451"/>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sp>
          <p:nvSpPr>
            <p:cNvPr id="27" name="Freeform 36">
              <a:extLst>
                <a:ext uri="{FF2B5EF4-FFF2-40B4-BE49-F238E27FC236}">
                  <a16:creationId xmlns:a16="http://schemas.microsoft.com/office/drawing/2014/main" id="{4714A122-44A4-4057-B23B-870130E062B9}"/>
                </a:ext>
              </a:extLst>
            </p:cNvPr>
            <p:cNvSpPr>
              <a:spLocks noEditPoints="1"/>
            </p:cNvSpPr>
            <p:nvPr/>
          </p:nvSpPr>
          <p:spPr bwMode="auto">
            <a:xfrm>
              <a:off x="5770411" y="915515"/>
              <a:ext cx="348752" cy="37872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a:extLst>
              <a:ext uri="{FF2B5EF4-FFF2-40B4-BE49-F238E27FC236}">
                <a16:creationId xmlns:a16="http://schemas.microsoft.com/office/drawing/2014/main" id="{2BE61872-1D3F-40E8-A690-F6025D478D3C}"/>
              </a:ext>
            </a:extLst>
          </p:cNvPr>
          <p:cNvGrpSpPr/>
          <p:nvPr/>
        </p:nvGrpSpPr>
        <p:grpSpPr>
          <a:xfrm>
            <a:off x="371135" y="1120942"/>
            <a:ext cx="3546357" cy="4462183"/>
            <a:chOff x="371135" y="1008889"/>
            <a:chExt cx="3546357" cy="4574237"/>
          </a:xfrm>
        </p:grpSpPr>
        <p:sp>
          <p:nvSpPr>
            <p:cNvPr id="12" name="Rectangle: Rounded Corners 11">
              <a:extLst>
                <a:ext uri="{FF2B5EF4-FFF2-40B4-BE49-F238E27FC236}">
                  <a16:creationId xmlns:a16="http://schemas.microsoft.com/office/drawing/2014/main" id="{AE91289A-A3E9-4EE1-B4E9-2EE0AA47181B}"/>
                </a:ext>
              </a:extLst>
            </p:cNvPr>
            <p:cNvSpPr/>
            <p:nvPr/>
          </p:nvSpPr>
          <p:spPr>
            <a:xfrm>
              <a:off x="371135" y="1228725"/>
              <a:ext cx="3546357" cy="4354401"/>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grpSp>
          <p:nvGrpSpPr>
            <p:cNvPr id="29" name="Group 19">
              <a:extLst>
                <a:ext uri="{FF2B5EF4-FFF2-40B4-BE49-F238E27FC236}">
                  <a16:creationId xmlns:a16="http://schemas.microsoft.com/office/drawing/2014/main" id="{E23EAD86-1840-4382-878B-D6D1B8073160}"/>
                </a:ext>
              </a:extLst>
            </p:cNvPr>
            <p:cNvGrpSpPr/>
            <p:nvPr/>
          </p:nvGrpSpPr>
          <p:grpSpPr>
            <a:xfrm>
              <a:off x="1865156" y="1008889"/>
              <a:ext cx="301883" cy="241159"/>
              <a:chOff x="6418263" y="2786063"/>
              <a:chExt cx="268288" cy="214313"/>
            </a:xfrm>
            <a:solidFill>
              <a:schemeClr val="bg1"/>
            </a:solidFill>
          </p:grpSpPr>
          <p:sp>
            <p:nvSpPr>
              <p:cNvPr id="31" name="Freeform 133">
                <a:extLst>
                  <a:ext uri="{FF2B5EF4-FFF2-40B4-BE49-F238E27FC236}">
                    <a16:creationId xmlns:a16="http://schemas.microsoft.com/office/drawing/2014/main" id="{4F4CF2DC-E7A1-4AB5-A2C8-04E739BABE90}"/>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34">
                <a:extLst>
                  <a:ext uri="{FF2B5EF4-FFF2-40B4-BE49-F238E27FC236}">
                    <a16:creationId xmlns:a16="http://schemas.microsoft.com/office/drawing/2014/main" id="{D1A11381-E77D-4BF2-AD4D-4D36383B2AA3}"/>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36">
                <a:extLst>
                  <a:ext uri="{FF2B5EF4-FFF2-40B4-BE49-F238E27FC236}">
                    <a16:creationId xmlns:a16="http://schemas.microsoft.com/office/drawing/2014/main" id="{5C995C72-9BB9-4543-AE04-BB0FD9DFDFE2}"/>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37">
                <a:extLst>
                  <a:ext uri="{FF2B5EF4-FFF2-40B4-BE49-F238E27FC236}">
                    <a16:creationId xmlns:a16="http://schemas.microsoft.com/office/drawing/2014/main" id="{276C6991-E2F8-41DF-886C-F1A1AC7548E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38">
                <a:extLst>
                  <a:ext uri="{FF2B5EF4-FFF2-40B4-BE49-F238E27FC236}">
                    <a16:creationId xmlns:a16="http://schemas.microsoft.com/office/drawing/2014/main" id="{008C1B8E-EF11-4496-8A9C-CD1CD420E17F}"/>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39">
                <a:extLst>
                  <a:ext uri="{FF2B5EF4-FFF2-40B4-BE49-F238E27FC236}">
                    <a16:creationId xmlns:a16="http://schemas.microsoft.com/office/drawing/2014/main" id="{B0E214A3-89D9-40F4-83D4-C9099CC1C486}"/>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4" name="Group 43">
            <a:extLst>
              <a:ext uri="{FF2B5EF4-FFF2-40B4-BE49-F238E27FC236}">
                <a16:creationId xmlns:a16="http://schemas.microsoft.com/office/drawing/2014/main" id="{4A2EAC35-14A4-4784-90F7-E7A683EB5D67}"/>
              </a:ext>
            </a:extLst>
          </p:cNvPr>
          <p:cNvGrpSpPr/>
          <p:nvPr/>
        </p:nvGrpSpPr>
        <p:grpSpPr>
          <a:xfrm>
            <a:off x="4078890" y="1043345"/>
            <a:ext cx="7439552" cy="4532140"/>
            <a:chOff x="4078890" y="829343"/>
            <a:chExt cx="7439552" cy="4746142"/>
          </a:xfrm>
        </p:grpSpPr>
        <p:grpSp>
          <p:nvGrpSpPr>
            <p:cNvPr id="19" name="Group 18">
              <a:extLst>
                <a:ext uri="{FF2B5EF4-FFF2-40B4-BE49-F238E27FC236}">
                  <a16:creationId xmlns:a16="http://schemas.microsoft.com/office/drawing/2014/main" id="{92DF11AF-3A23-4AE3-BBD7-28684C453F0B}"/>
                </a:ext>
              </a:extLst>
            </p:cNvPr>
            <p:cNvGrpSpPr/>
            <p:nvPr/>
          </p:nvGrpSpPr>
          <p:grpSpPr>
            <a:xfrm>
              <a:off x="4078890" y="1221087"/>
              <a:ext cx="7439552" cy="4354398"/>
              <a:chOff x="-4048678" y="1304925"/>
              <a:chExt cx="8773078" cy="3829050"/>
            </a:xfrm>
          </p:grpSpPr>
          <p:sp>
            <p:nvSpPr>
              <p:cNvPr id="20" name="Rectangle: Rounded Corners 19">
                <a:extLst>
                  <a:ext uri="{FF2B5EF4-FFF2-40B4-BE49-F238E27FC236}">
                    <a16:creationId xmlns:a16="http://schemas.microsoft.com/office/drawing/2014/main" id="{BEA15E8B-AEB4-43BB-BE77-EFE0ADFD781D}"/>
                  </a:ext>
                </a:extLst>
              </p:cNvPr>
              <p:cNvSpPr/>
              <p:nvPr/>
            </p:nvSpPr>
            <p:spPr>
              <a:xfrm>
                <a:off x="542365" y="1304925"/>
                <a:ext cx="4182035" cy="382905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21" name="TextBox 20">
                <a:extLst>
                  <a:ext uri="{FF2B5EF4-FFF2-40B4-BE49-F238E27FC236}">
                    <a16:creationId xmlns:a16="http://schemas.microsoft.com/office/drawing/2014/main" id="{065738C5-D825-4C83-89E8-6AA3778BD070}"/>
                  </a:ext>
                </a:extLst>
              </p:cNvPr>
              <p:cNvSpPr txBox="1"/>
              <p:nvPr/>
            </p:nvSpPr>
            <p:spPr>
              <a:xfrm>
                <a:off x="-4048678" y="1496436"/>
                <a:ext cx="3771900" cy="340108"/>
              </a:xfrm>
              <a:prstGeom prst="rect">
                <a:avLst/>
              </a:prstGeom>
              <a:noFill/>
              <a:ln>
                <a:noFill/>
              </a:ln>
            </p:spPr>
            <p:txBody>
              <a:bodyPr wrap="square" rtlCol="0">
                <a:spAutoFit/>
              </a:bodyPr>
              <a:lstStyle/>
              <a:p>
                <a:pPr algn="ctr"/>
                <a:r>
                  <a:rPr lang="en-US" b="1" dirty="0">
                    <a:cs typeface="Calibri" panose="020F0502020204030204" pitchFamily="34" charset="0"/>
                  </a:rPr>
                  <a:t>Forgiveness Terms</a:t>
                </a:r>
              </a:p>
            </p:txBody>
          </p:sp>
        </p:grpSp>
        <p:sp>
          <p:nvSpPr>
            <p:cNvPr id="26" name="Rectangle 25">
              <a:extLst>
                <a:ext uri="{FF2B5EF4-FFF2-40B4-BE49-F238E27FC236}">
                  <a16:creationId xmlns:a16="http://schemas.microsoft.com/office/drawing/2014/main" id="{4C3CF397-E5C2-4F28-95CB-34D489B3721E}"/>
                </a:ext>
              </a:extLst>
            </p:cNvPr>
            <p:cNvSpPr/>
            <p:nvPr/>
          </p:nvSpPr>
          <p:spPr>
            <a:xfrm>
              <a:off x="9145680" y="829343"/>
              <a:ext cx="1336426" cy="464878"/>
            </a:xfrm>
            <a:prstGeom prst="rect">
              <a:avLst/>
            </a:prstGeom>
            <a:solidFill>
              <a:schemeClr val="accent3"/>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1" name="Group 40">
              <a:extLst>
                <a:ext uri="{FF2B5EF4-FFF2-40B4-BE49-F238E27FC236}">
                  <a16:creationId xmlns:a16="http://schemas.microsoft.com/office/drawing/2014/main" id="{E147B06C-53C9-44CB-BC09-70A131776A1C}"/>
                </a:ext>
              </a:extLst>
            </p:cNvPr>
            <p:cNvGrpSpPr/>
            <p:nvPr/>
          </p:nvGrpSpPr>
          <p:grpSpPr>
            <a:xfrm>
              <a:off x="9656450" y="905732"/>
              <a:ext cx="261741" cy="351568"/>
              <a:chOff x="7239778" y="2650510"/>
              <a:chExt cx="257296" cy="345598"/>
            </a:xfrm>
            <a:solidFill>
              <a:schemeClr val="bg1"/>
            </a:solidFill>
          </p:grpSpPr>
          <p:sp>
            <p:nvSpPr>
              <p:cNvPr id="42" name="Freeform 141">
                <a:extLst>
                  <a:ext uri="{FF2B5EF4-FFF2-40B4-BE49-F238E27FC236}">
                    <a16:creationId xmlns:a16="http://schemas.microsoft.com/office/drawing/2014/main" id="{21503BC5-B26A-4F1F-B094-BCD9B0D38F9E}"/>
                  </a:ext>
                </a:extLst>
              </p:cNvPr>
              <p:cNvSpPr>
                <a:spLocks noEditPoints="1"/>
              </p:cNvSpPr>
              <p:nvPr/>
            </p:nvSpPr>
            <p:spPr bwMode="auto">
              <a:xfrm>
                <a:off x="7306458" y="2753048"/>
                <a:ext cx="134938" cy="134938"/>
              </a:xfrm>
              <a:custGeom>
                <a:avLst/>
                <a:gdLst/>
                <a:ahLst/>
                <a:cxnLst>
                  <a:cxn ang="0">
                    <a:pos x="23" y="46"/>
                  </a:cxn>
                  <a:cxn ang="0">
                    <a:pos x="46" y="23"/>
                  </a:cxn>
                  <a:cxn ang="0">
                    <a:pos x="23" y="0"/>
                  </a:cxn>
                  <a:cxn ang="0">
                    <a:pos x="0" y="23"/>
                  </a:cxn>
                  <a:cxn ang="0">
                    <a:pos x="23" y="46"/>
                  </a:cxn>
                  <a:cxn ang="0">
                    <a:pos x="23" y="4"/>
                  </a:cxn>
                  <a:cxn ang="0">
                    <a:pos x="42" y="23"/>
                  </a:cxn>
                  <a:cxn ang="0">
                    <a:pos x="23" y="42"/>
                  </a:cxn>
                  <a:cxn ang="0">
                    <a:pos x="4" y="23"/>
                  </a:cxn>
                  <a:cxn ang="0">
                    <a:pos x="23" y="4"/>
                  </a:cxn>
                  <a:cxn ang="0">
                    <a:pos x="23" y="4"/>
                  </a:cxn>
                  <a:cxn ang="0">
                    <a:pos x="23" y="4"/>
                  </a:cxn>
                </a:cxnLst>
                <a:rect l="0" t="0" r="r" b="b"/>
                <a:pathLst>
                  <a:path w="46" h="46">
                    <a:moveTo>
                      <a:pt x="23" y="46"/>
                    </a:moveTo>
                    <a:cubicBezTo>
                      <a:pt x="35" y="46"/>
                      <a:pt x="46" y="36"/>
                      <a:pt x="46" y="23"/>
                    </a:cubicBezTo>
                    <a:cubicBezTo>
                      <a:pt x="46" y="11"/>
                      <a:pt x="35" y="0"/>
                      <a:pt x="23" y="0"/>
                    </a:cubicBezTo>
                    <a:cubicBezTo>
                      <a:pt x="10" y="0"/>
                      <a:pt x="0" y="11"/>
                      <a:pt x="0" y="23"/>
                    </a:cubicBezTo>
                    <a:cubicBezTo>
                      <a:pt x="0" y="36"/>
                      <a:pt x="10" y="46"/>
                      <a:pt x="23" y="46"/>
                    </a:cubicBezTo>
                    <a:close/>
                    <a:moveTo>
                      <a:pt x="23" y="4"/>
                    </a:moveTo>
                    <a:cubicBezTo>
                      <a:pt x="33" y="4"/>
                      <a:pt x="42" y="13"/>
                      <a:pt x="42" y="23"/>
                    </a:cubicBezTo>
                    <a:cubicBezTo>
                      <a:pt x="42" y="34"/>
                      <a:pt x="33" y="42"/>
                      <a:pt x="23" y="42"/>
                    </a:cubicBezTo>
                    <a:cubicBezTo>
                      <a:pt x="12" y="42"/>
                      <a:pt x="4" y="34"/>
                      <a:pt x="4" y="23"/>
                    </a:cubicBezTo>
                    <a:cubicBezTo>
                      <a:pt x="4" y="13"/>
                      <a:pt x="12" y="4"/>
                      <a:pt x="23" y="4"/>
                    </a:cubicBezTo>
                    <a:close/>
                    <a:moveTo>
                      <a:pt x="23" y="4"/>
                    </a:moveTo>
                    <a:cubicBezTo>
                      <a:pt x="23" y="4"/>
                      <a:pt x="23" y="4"/>
                      <a:pt x="2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2">
                <a:extLst>
                  <a:ext uri="{FF2B5EF4-FFF2-40B4-BE49-F238E27FC236}">
                    <a16:creationId xmlns:a16="http://schemas.microsoft.com/office/drawing/2014/main" id="{B7CA04DA-83E3-4EDF-95AD-6A91F62730ED}"/>
                  </a:ext>
                </a:extLst>
              </p:cNvPr>
              <p:cNvSpPr>
                <a:spLocks noEditPoints="1"/>
              </p:cNvSpPr>
              <p:nvPr/>
            </p:nvSpPr>
            <p:spPr bwMode="auto">
              <a:xfrm>
                <a:off x="7239778" y="2650510"/>
                <a:ext cx="257296" cy="345598"/>
              </a:xfrm>
              <a:custGeom>
                <a:avLst/>
                <a:gdLst/>
                <a:ahLst/>
                <a:cxnLst>
                  <a:cxn ang="0">
                    <a:pos x="46" y="0"/>
                  </a:cxn>
                  <a:cxn ang="0">
                    <a:pos x="0" y="46"/>
                  </a:cxn>
                  <a:cxn ang="0">
                    <a:pos x="40" y="120"/>
                  </a:cxn>
                  <a:cxn ang="0">
                    <a:pos x="46" y="123"/>
                  </a:cxn>
                  <a:cxn ang="0">
                    <a:pos x="46" y="123"/>
                  </a:cxn>
                  <a:cxn ang="0">
                    <a:pos x="52" y="120"/>
                  </a:cxn>
                  <a:cxn ang="0">
                    <a:pos x="92" y="46"/>
                  </a:cxn>
                  <a:cxn ang="0">
                    <a:pos x="46" y="0"/>
                  </a:cxn>
                  <a:cxn ang="0">
                    <a:pos x="46" y="115"/>
                  </a:cxn>
                  <a:cxn ang="0">
                    <a:pos x="46" y="115"/>
                  </a:cxn>
                  <a:cxn ang="0">
                    <a:pos x="45" y="115"/>
                  </a:cxn>
                  <a:cxn ang="0">
                    <a:pos x="7" y="46"/>
                  </a:cxn>
                  <a:cxn ang="0">
                    <a:pos x="46" y="8"/>
                  </a:cxn>
                  <a:cxn ang="0">
                    <a:pos x="84" y="46"/>
                  </a:cxn>
                  <a:cxn ang="0">
                    <a:pos x="46" y="115"/>
                  </a:cxn>
                  <a:cxn ang="0">
                    <a:pos x="46" y="115"/>
                  </a:cxn>
                  <a:cxn ang="0">
                    <a:pos x="46" y="115"/>
                  </a:cxn>
                </a:cxnLst>
                <a:rect l="0" t="0" r="r" b="b"/>
                <a:pathLst>
                  <a:path w="92" h="123">
                    <a:moveTo>
                      <a:pt x="46" y="0"/>
                    </a:moveTo>
                    <a:cubicBezTo>
                      <a:pt x="20" y="0"/>
                      <a:pt x="0" y="21"/>
                      <a:pt x="0" y="46"/>
                    </a:cubicBezTo>
                    <a:cubicBezTo>
                      <a:pt x="0" y="73"/>
                      <a:pt x="23" y="101"/>
                      <a:pt x="40" y="120"/>
                    </a:cubicBezTo>
                    <a:cubicBezTo>
                      <a:pt x="40" y="120"/>
                      <a:pt x="42" y="123"/>
                      <a:pt x="46" y="123"/>
                    </a:cubicBezTo>
                    <a:cubicBezTo>
                      <a:pt x="46" y="123"/>
                      <a:pt x="46" y="123"/>
                      <a:pt x="46" y="123"/>
                    </a:cubicBezTo>
                    <a:cubicBezTo>
                      <a:pt x="49" y="123"/>
                      <a:pt x="52" y="120"/>
                      <a:pt x="52" y="120"/>
                    </a:cubicBezTo>
                    <a:cubicBezTo>
                      <a:pt x="69" y="101"/>
                      <a:pt x="92" y="73"/>
                      <a:pt x="92" y="46"/>
                    </a:cubicBezTo>
                    <a:cubicBezTo>
                      <a:pt x="92" y="21"/>
                      <a:pt x="71" y="0"/>
                      <a:pt x="46" y="0"/>
                    </a:cubicBezTo>
                    <a:close/>
                    <a:moveTo>
                      <a:pt x="46" y="115"/>
                    </a:moveTo>
                    <a:cubicBezTo>
                      <a:pt x="46" y="115"/>
                      <a:pt x="46" y="115"/>
                      <a:pt x="46" y="115"/>
                    </a:cubicBezTo>
                    <a:cubicBezTo>
                      <a:pt x="46" y="115"/>
                      <a:pt x="45" y="115"/>
                      <a:pt x="45" y="115"/>
                    </a:cubicBezTo>
                    <a:cubicBezTo>
                      <a:pt x="31" y="98"/>
                      <a:pt x="7" y="71"/>
                      <a:pt x="7" y="46"/>
                    </a:cubicBezTo>
                    <a:cubicBezTo>
                      <a:pt x="7" y="25"/>
                      <a:pt x="25" y="8"/>
                      <a:pt x="46" y="8"/>
                    </a:cubicBezTo>
                    <a:cubicBezTo>
                      <a:pt x="67" y="8"/>
                      <a:pt x="84" y="25"/>
                      <a:pt x="84" y="46"/>
                    </a:cubicBezTo>
                    <a:cubicBezTo>
                      <a:pt x="84" y="71"/>
                      <a:pt x="60" y="98"/>
                      <a:pt x="46" y="115"/>
                    </a:cubicBezTo>
                    <a:close/>
                    <a:moveTo>
                      <a:pt x="46" y="115"/>
                    </a:moveTo>
                    <a:cubicBezTo>
                      <a:pt x="46" y="115"/>
                      <a:pt x="46" y="115"/>
                      <a:pt x="46" y="115"/>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8" name="Group 57">
            <a:extLst>
              <a:ext uri="{FF2B5EF4-FFF2-40B4-BE49-F238E27FC236}">
                <a16:creationId xmlns:a16="http://schemas.microsoft.com/office/drawing/2014/main" id="{3E78CA75-6380-4723-ACA5-0FE3A555C73D}"/>
              </a:ext>
            </a:extLst>
          </p:cNvPr>
          <p:cNvGrpSpPr/>
          <p:nvPr/>
        </p:nvGrpSpPr>
        <p:grpSpPr>
          <a:xfrm>
            <a:off x="1473433" y="1043345"/>
            <a:ext cx="1336426" cy="453490"/>
            <a:chOff x="1375571" y="865289"/>
            <a:chExt cx="1336426" cy="464878"/>
          </a:xfrm>
        </p:grpSpPr>
        <p:sp>
          <p:nvSpPr>
            <p:cNvPr id="47" name="Rectangle 46">
              <a:extLst>
                <a:ext uri="{FF2B5EF4-FFF2-40B4-BE49-F238E27FC236}">
                  <a16:creationId xmlns:a16="http://schemas.microsoft.com/office/drawing/2014/main" id="{375E7CDA-D711-4878-80CF-F1DA698412F1}"/>
                </a:ext>
              </a:extLst>
            </p:cNvPr>
            <p:cNvSpPr/>
            <p:nvPr/>
          </p:nvSpPr>
          <p:spPr>
            <a:xfrm>
              <a:off x="1375571" y="865289"/>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8" name="Group 34">
              <a:extLst>
                <a:ext uri="{FF2B5EF4-FFF2-40B4-BE49-F238E27FC236}">
                  <a16:creationId xmlns:a16="http://schemas.microsoft.com/office/drawing/2014/main" id="{F88F9548-B20F-48F4-BEE5-5B2B8FE2F95A}"/>
                </a:ext>
              </a:extLst>
            </p:cNvPr>
            <p:cNvGrpSpPr/>
            <p:nvPr/>
          </p:nvGrpSpPr>
          <p:grpSpPr>
            <a:xfrm>
              <a:off x="1837467" y="923010"/>
              <a:ext cx="392838" cy="368608"/>
              <a:chOff x="6373813" y="2717805"/>
              <a:chExt cx="360363" cy="338138"/>
            </a:xfrm>
            <a:solidFill>
              <a:schemeClr val="bg1"/>
            </a:solidFill>
          </p:grpSpPr>
          <p:sp>
            <p:nvSpPr>
              <p:cNvPr id="49" name="Freeform 35">
                <a:extLst>
                  <a:ext uri="{FF2B5EF4-FFF2-40B4-BE49-F238E27FC236}">
                    <a16:creationId xmlns:a16="http://schemas.microsoft.com/office/drawing/2014/main" id="{42A61006-89BE-4626-8694-1E1FEF8FB9D3}"/>
                  </a:ext>
                </a:extLst>
              </p:cNvPr>
              <p:cNvSpPr>
                <a:spLocks noEditPoints="1"/>
              </p:cNvSpPr>
              <p:nvPr/>
            </p:nvSpPr>
            <p:spPr bwMode="auto">
              <a:xfrm>
                <a:off x="6373813" y="2717805"/>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a:extLst>
                  <a:ext uri="{FF2B5EF4-FFF2-40B4-BE49-F238E27FC236}">
                    <a16:creationId xmlns:a16="http://schemas.microsoft.com/office/drawing/2014/main" id="{0132FD22-10AA-4A2B-B767-A0F3C2E5100B}"/>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8">
                <a:extLst>
                  <a:ext uri="{FF2B5EF4-FFF2-40B4-BE49-F238E27FC236}">
                    <a16:creationId xmlns:a16="http://schemas.microsoft.com/office/drawing/2014/main" id="{01577109-1AF9-44D2-8BA1-81AD8F2879F5}"/>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9">
                <a:extLst>
                  <a:ext uri="{FF2B5EF4-FFF2-40B4-BE49-F238E27FC236}">
                    <a16:creationId xmlns:a16="http://schemas.microsoft.com/office/drawing/2014/main" id="{FB0069ED-FC20-4375-AAFD-61E790CC4471}"/>
                  </a:ext>
                </a:extLst>
              </p:cNvPr>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40">
                <a:extLst>
                  <a:ext uri="{FF2B5EF4-FFF2-40B4-BE49-F238E27FC236}">
                    <a16:creationId xmlns:a16="http://schemas.microsoft.com/office/drawing/2014/main" id="{F8C56921-9CC6-439C-8C5E-5DA172B2C86E}"/>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1">
                <a:extLst>
                  <a:ext uri="{FF2B5EF4-FFF2-40B4-BE49-F238E27FC236}">
                    <a16:creationId xmlns:a16="http://schemas.microsoft.com/office/drawing/2014/main" id="{C11DDAA3-60FF-4AD8-BD91-CEE61334496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3">
                <a:extLst>
                  <a:ext uri="{FF2B5EF4-FFF2-40B4-BE49-F238E27FC236}">
                    <a16:creationId xmlns:a16="http://schemas.microsoft.com/office/drawing/2014/main" id="{2EC3ED4A-3A27-4A9A-8FD2-809C3BAAA05B}"/>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5">
                <a:extLst>
                  <a:ext uri="{FF2B5EF4-FFF2-40B4-BE49-F238E27FC236}">
                    <a16:creationId xmlns:a16="http://schemas.microsoft.com/office/drawing/2014/main" id="{DF2DE521-1F9C-4639-AA49-477911FB7931}"/>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6">
                <a:extLst>
                  <a:ext uri="{FF2B5EF4-FFF2-40B4-BE49-F238E27FC236}">
                    <a16:creationId xmlns:a16="http://schemas.microsoft.com/office/drawing/2014/main" id="{9F075200-3862-40C3-A7BF-4EC492BE77DF}"/>
                  </a:ext>
                </a:extLst>
              </p:cNvPr>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61" name="TextBox 60">
            <a:extLst>
              <a:ext uri="{FF2B5EF4-FFF2-40B4-BE49-F238E27FC236}">
                <a16:creationId xmlns:a16="http://schemas.microsoft.com/office/drawing/2014/main" id="{0B3185D7-7679-4ED4-8EB8-D67ACD11E24D}"/>
              </a:ext>
            </a:extLst>
          </p:cNvPr>
          <p:cNvSpPr txBox="1"/>
          <p:nvPr/>
        </p:nvSpPr>
        <p:spPr>
          <a:xfrm>
            <a:off x="104610" y="500574"/>
            <a:ext cx="2811787"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mj-lt"/>
              </a:rPr>
              <a:t>FORGIVENESS</a:t>
            </a:r>
          </a:p>
        </p:txBody>
      </p:sp>
      <p:sp>
        <p:nvSpPr>
          <p:cNvPr id="62" name="Rectangle: Rounded Corners 61">
            <a:extLst>
              <a:ext uri="{FF2B5EF4-FFF2-40B4-BE49-F238E27FC236}">
                <a16:creationId xmlns:a16="http://schemas.microsoft.com/office/drawing/2014/main" id="{7D00E6D7-6E7B-4366-BB95-79AB64DDFF91}"/>
              </a:ext>
            </a:extLst>
          </p:cNvPr>
          <p:cNvSpPr/>
          <p:nvPr/>
        </p:nvSpPr>
        <p:spPr>
          <a:xfrm>
            <a:off x="1297960" y="5812226"/>
            <a:ext cx="4175530" cy="5898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Important Dates to Remember </a:t>
            </a:r>
          </a:p>
        </p:txBody>
      </p:sp>
      <p:sp>
        <p:nvSpPr>
          <p:cNvPr id="64" name="Content Placeholder 2">
            <a:extLst>
              <a:ext uri="{FF2B5EF4-FFF2-40B4-BE49-F238E27FC236}">
                <a16:creationId xmlns:a16="http://schemas.microsoft.com/office/drawing/2014/main" id="{CC6F6A4A-DE5E-4037-9C23-C5436FFF59F0}"/>
              </a:ext>
            </a:extLst>
          </p:cNvPr>
          <p:cNvSpPr txBox="1">
            <a:spLocks/>
          </p:cNvSpPr>
          <p:nvPr/>
        </p:nvSpPr>
        <p:spPr>
          <a:xfrm>
            <a:off x="4942535" y="5945918"/>
            <a:ext cx="4975655" cy="492945"/>
          </a:xfrm>
          <a:prstGeom prst="rect">
            <a:avLst/>
          </a:prstGeom>
        </p:spPr>
        <p:txBody>
          <a:bodyPr vert="horz" lIns="91440" tIns="45720" rIns="91440" bIns="45720" rtlCol="0" anchor="t">
            <a:normAutofit/>
          </a:bodyPr>
          <a:lstStyle>
            <a:lvl1pPr marL="179388" indent="-179388" algn="l" defTabSz="914400" rtl="0" eaLnBrk="1" latinLnBrk="0" hangingPunct="1">
              <a:lnSpc>
                <a:spcPct val="125000"/>
              </a:lnSpc>
              <a:spcBef>
                <a:spcPts val="1000"/>
              </a:spcBef>
              <a:buClr>
                <a:schemeClr val="accent3"/>
              </a:buClr>
              <a:buFont typeface="Wingdings" panose="05000000000000000000" pitchFamily="2" charset="2"/>
              <a:buChar char="§"/>
              <a:tabLst>
                <a:tab pos="2151063" algn="l"/>
              </a:tabLst>
              <a:defRPr sz="1400" kern="1200">
                <a:solidFill>
                  <a:schemeClr val="tx1"/>
                </a:solidFill>
                <a:latin typeface="+mn-lt"/>
                <a:ea typeface="+mn-ea"/>
                <a:cs typeface="+mn-cs"/>
              </a:defRPr>
            </a:lvl1pPr>
            <a:lvl2pPr marL="358775"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2pPr>
            <a:lvl3pPr marL="538163"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3pPr>
            <a:lvl4pPr marL="717550"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4pPr>
            <a:lvl5pPr marL="896938"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8480" lvl="3" indent="0">
              <a:buNone/>
            </a:pPr>
            <a:r>
              <a:rPr lang="en-US" sz="1200" b="1" dirty="0"/>
              <a:t>   </a:t>
            </a:r>
            <a:r>
              <a:rPr lang="en-US" sz="1600" b="1" dirty="0"/>
              <a:t>CURE- restore by </a:t>
            </a:r>
            <a:r>
              <a:rPr lang="en-US" sz="1600" b="1" dirty="0">
                <a:solidFill>
                  <a:schemeClr val="accent1">
                    <a:lumMod val="75000"/>
                  </a:schemeClr>
                </a:solidFill>
              </a:rPr>
              <a:t>December 31, 2020</a:t>
            </a:r>
            <a:endParaRPr lang="en-US" sz="1600" dirty="0">
              <a:solidFill>
                <a:schemeClr val="accent1">
                  <a:lumMod val="75000"/>
                </a:schemeClr>
              </a:solidFill>
            </a:endParaRPr>
          </a:p>
        </p:txBody>
      </p:sp>
      <p:sp>
        <p:nvSpPr>
          <p:cNvPr id="65" name="Freeform 103">
            <a:extLst>
              <a:ext uri="{FF2B5EF4-FFF2-40B4-BE49-F238E27FC236}">
                <a16:creationId xmlns:a16="http://schemas.microsoft.com/office/drawing/2014/main" id="{C1E8198F-52FA-415B-833F-590285CB039F}"/>
              </a:ext>
            </a:extLst>
          </p:cNvPr>
          <p:cNvSpPr>
            <a:spLocks noChangeAspect="1" noEditPoints="1"/>
          </p:cNvSpPr>
          <p:nvPr/>
        </p:nvSpPr>
        <p:spPr bwMode="auto">
          <a:xfrm>
            <a:off x="873025" y="5919881"/>
            <a:ext cx="238886" cy="35176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58">
            <a:extLst>
              <a:ext uri="{FF2B5EF4-FFF2-40B4-BE49-F238E27FC236}">
                <a16:creationId xmlns:a16="http://schemas.microsoft.com/office/drawing/2014/main" id="{0AC72936-1520-4192-8C55-E93F61E27DFD}"/>
              </a:ext>
            </a:extLst>
          </p:cNvPr>
          <p:cNvSpPr/>
          <p:nvPr/>
        </p:nvSpPr>
        <p:spPr>
          <a:xfrm>
            <a:off x="4337668" y="1980740"/>
            <a:ext cx="3160042" cy="2677656"/>
          </a:xfrm>
          <a:prstGeom prst="rect">
            <a:avLst/>
          </a:prstGeom>
        </p:spPr>
        <p:txBody>
          <a:bodyPr wrap="square">
            <a:spAutoFit/>
          </a:bodyPr>
          <a:lstStyle/>
          <a:p>
            <a:endParaRPr lang="en-US" sz="1400" b="1"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The amount forgiven cannot exceed the amount borrowed</a:t>
            </a:r>
          </a:p>
          <a:p>
            <a:endParaRPr lang="en-US" sz="1400" dirty="0">
              <a:cs typeface="Calibri" panose="020F0502020204030204" pitchFamily="34" charset="0"/>
            </a:endParaRPr>
          </a:p>
          <a:p>
            <a:pPr marL="285750" indent="-285750">
              <a:buFont typeface="Arial" panose="020B0604020202020204" pitchFamily="34" charset="0"/>
              <a:buChar char="•"/>
            </a:pPr>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Must apply for Forgiveness within 10 months</a:t>
            </a:r>
          </a:p>
          <a:p>
            <a:endParaRPr lang="en-US" sz="1400" dirty="0">
              <a:cs typeface="Calibri" panose="020F0502020204030204" pitchFamily="34" charset="0"/>
            </a:endParaRPr>
          </a:p>
          <a:p>
            <a:pPr marL="285750" indent="-285750">
              <a:buFont typeface="Arial" panose="020B0604020202020204" pitchFamily="34" charset="0"/>
              <a:buChar char="•"/>
            </a:pPr>
            <a:r>
              <a:rPr lang="en-US" sz="1400" dirty="0">
                <a:solidFill>
                  <a:srgbClr val="000000"/>
                </a:solidFill>
                <a:cs typeface="Calibri" panose="020F0502020204030204" pitchFamily="34" charset="0"/>
              </a:rPr>
              <a:t>Must submit documentation to support claimed forgivable expenses </a:t>
            </a:r>
          </a:p>
          <a:p>
            <a:pPr marL="285750" indent="-285750">
              <a:buFont typeface="Arial" panose="020B0604020202020204" pitchFamily="34" charset="0"/>
              <a:buChar char="•"/>
            </a:pPr>
            <a:endParaRPr lang="en-US" sz="1400" dirty="0">
              <a:cs typeface="Calibri" panose="020F0502020204030204" pitchFamily="34" charset="0"/>
            </a:endParaRPr>
          </a:p>
        </p:txBody>
      </p:sp>
      <p:sp>
        <p:nvSpPr>
          <p:cNvPr id="3" name="Rectangle 2">
            <a:extLst>
              <a:ext uri="{FF2B5EF4-FFF2-40B4-BE49-F238E27FC236}">
                <a16:creationId xmlns:a16="http://schemas.microsoft.com/office/drawing/2014/main" id="{EE6C64C9-1056-4AC2-9551-E268F46546EB}"/>
              </a:ext>
            </a:extLst>
          </p:cNvPr>
          <p:cNvSpPr/>
          <p:nvPr/>
        </p:nvSpPr>
        <p:spPr>
          <a:xfrm>
            <a:off x="8167990" y="1756860"/>
            <a:ext cx="3112582" cy="3323987"/>
          </a:xfrm>
          <a:prstGeom prst="rect">
            <a:avLst/>
          </a:prstGeom>
        </p:spPr>
        <p:txBody>
          <a:bodyPr wrap="square">
            <a:spAutoFit/>
          </a:bodyPr>
          <a:lstStyle/>
          <a:p>
            <a:pPr lvl="0"/>
            <a:endParaRPr lang="en-US" sz="1400" b="1" dirty="0">
              <a:solidFill>
                <a:srgbClr val="000000"/>
              </a:solidFill>
              <a:cs typeface="Calibri" panose="020F0502020204030204" pitchFamily="34" charset="0"/>
            </a:endParaRPr>
          </a:p>
          <a:p>
            <a:pPr lvl="0"/>
            <a:endParaRPr lang="en-US" sz="1400" b="1"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Can apply before the end of the “covered period” </a:t>
            </a:r>
          </a:p>
          <a:p>
            <a:pPr marL="285750" lvl="0" indent="-285750">
              <a:buFont typeface="Arial" panose="020B0604020202020204" pitchFamily="34" charset="0"/>
              <a:buChar char="•"/>
            </a:pPr>
            <a:endParaRPr lang="en-US" sz="1400" b="1"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Must submit SBA loan forgiveness application to lender (bank)</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Lender will review and make determination for forgiveness</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Lender has 60 days to approve</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SBA has 90 days to review</a:t>
            </a:r>
          </a:p>
        </p:txBody>
      </p:sp>
      <p:sp>
        <p:nvSpPr>
          <p:cNvPr id="60" name="TextBox 59">
            <a:extLst>
              <a:ext uri="{FF2B5EF4-FFF2-40B4-BE49-F238E27FC236}">
                <a16:creationId xmlns:a16="http://schemas.microsoft.com/office/drawing/2014/main" id="{9062C182-4054-40DC-9602-E181A9CBCC5E}"/>
              </a:ext>
            </a:extLst>
          </p:cNvPr>
          <p:cNvSpPr txBox="1"/>
          <p:nvPr/>
        </p:nvSpPr>
        <p:spPr>
          <a:xfrm>
            <a:off x="8125000" y="1632754"/>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Forgiveness Process</a:t>
            </a:r>
          </a:p>
        </p:txBody>
      </p:sp>
      <p:sp>
        <p:nvSpPr>
          <p:cNvPr id="63" name="TextBox 62">
            <a:extLst>
              <a:ext uri="{FF2B5EF4-FFF2-40B4-BE49-F238E27FC236}">
                <a16:creationId xmlns:a16="http://schemas.microsoft.com/office/drawing/2014/main" id="{B69B105B-6611-4E31-AD43-BC382119F46D}"/>
              </a:ext>
            </a:extLst>
          </p:cNvPr>
          <p:cNvSpPr txBox="1"/>
          <p:nvPr/>
        </p:nvSpPr>
        <p:spPr>
          <a:xfrm>
            <a:off x="482014" y="1570625"/>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Eligible for Forgiveness</a:t>
            </a:r>
          </a:p>
        </p:txBody>
      </p:sp>
      <p:sp>
        <p:nvSpPr>
          <p:cNvPr id="66" name="TextBox 65">
            <a:extLst>
              <a:ext uri="{FF2B5EF4-FFF2-40B4-BE49-F238E27FC236}">
                <a16:creationId xmlns:a16="http://schemas.microsoft.com/office/drawing/2014/main" id="{93C945EF-66D9-454C-AF1A-310D352CA200}"/>
              </a:ext>
            </a:extLst>
          </p:cNvPr>
          <p:cNvSpPr txBox="1"/>
          <p:nvPr/>
        </p:nvSpPr>
        <p:spPr>
          <a:xfrm>
            <a:off x="509091" y="2000362"/>
            <a:ext cx="3368184" cy="3754874"/>
          </a:xfrm>
          <a:prstGeom prst="rect">
            <a:avLst/>
          </a:prstGeom>
          <a:noFill/>
        </p:spPr>
        <p:txBody>
          <a:bodyPr wrap="square" rtlCol="0" anchor="t">
            <a:spAutoFit/>
          </a:bodyPr>
          <a:lstStyle/>
          <a:p>
            <a:pPr marL="285750" indent="-285750">
              <a:buFont typeface="Arial" panose="020B0604020202020204" pitchFamily="34" charset="0"/>
              <a:buChar char="•"/>
            </a:pPr>
            <a:r>
              <a:rPr lang="en-US" sz="1400" dirty="0">
                <a:cs typeface="Calibri" panose="020F0502020204030204" pitchFamily="34" charset="0"/>
              </a:rPr>
              <a:t>Earlier of 24-weeks after the loan’s origination date or Dec. 31, 2020:</a:t>
            </a:r>
          </a:p>
          <a:p>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If proceeds received before June 5</a:t>
            </a:r>
            <a:r>
              <a:rPr lang="en-US" sz="1400" baseline="30000" dirty="0">
                <a:cs typeface="Calibri" panose="020F0502020204030204" pitchFamily="34" charset="0"/>
              </a:rPr>
              <a:t>th, </a:t>
            </a:r>
            <a:r>
              <a:rPr lang="en-US" sz="1400" dirty="0">
                <a:cs typeface="Calibri" panose="020F0502020204030204" pitchFamily="34" charset="0"/>
              </a:rPr>
              <a:t>borrower may elect to use 8-week period</a:t>
            </a:r>
          </a:p>
          <a:p>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Payroll costs (compensation above $100,000 excluded)</a:t>
            </a:r>
          </a:p>
          <a:p>
            <a:pPr marL="285750" indent="-285750">
              <a:buFont typeface="Arial" panose="020B0604020202020204" pitchFamily="34" charset="0"/>
              <a:buChar char="•"/>
            </a:pPr>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Payment of interest on mortgage obligation</a:t>
            </a:r>
          </a:p>
          <a:p>
            <a:pPr marL="285750" indent="-285750">
              <a:buFont typeface="Arial" panose="020B0604020202020204" pitchFamily="34" charset="0"/>
              <a:buChar char="•"/>
            </a:pPr>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Rent obligations</a:t>
            </a:r>
          </a:p>
          <a:p>
            <a:pPr marL="285750" indent="-285750">
              <a:buFont typeface="Arial" panose="020B0604020202020204" pitchFamily="34" charset="0"/>
              <a:buChar char="•"/>
            </a:pPr>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Utility payments</a:t>
            </a:r>
          </a:p>
          <a:p>
            <a:endParaRPr lang="en-US" sz="1400" dirty="0">
              <a:cs typeface="Calibri" panose="020F0502020204030204" pitchFamily="34" charset="0"/>
            </a:endParaRPr>
          </a:p>
        </p:txBody>
      </p:sp>
    </p:spTree>
    <p:extLst>
      <p:ext uri="{BB962C8B-B14F-4D97-AF65-F5344CB8AC3E}">
        <p14:creationId xmlns:p14="http://schemas.microsoft.com/office/powerpoint/2010/main" val="368169862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3A34-A9E0-46AE-BC66-8ED3A5713F87}"/>
              </a:ext>
            </a:extLst>
          </p:cNvPr>
          <p:cNvSpPr>
            <a:spLocks noGrp="1"/>
          </p:cNvSpPr>
          <p:nvPr>
            <p:ph type="title"/>
          </p:nvPr>
        </p:nvSpPr>
        <p:spPr>
          <a:xfrm>
            <a:off x="227700" y="194280"/>
            <a:ext cx="11736599" cy="360000"/>
          </a:xfrm>
        </p:spPr>
        <p:txBody>
          <a:bodyPr/>
          <a:lstStyle/>
          <a:p>
            <a:r>
              <a:rPr lang="en-GB" dirty="0" err="1"/>
              <a:t>Paycheck</a:t>
            </a:r>
            <a:r>
              <a:rPr lang="en-GB" dirty="0"/>
              <a:t> protection program</a:t>
            </a:r>
            <a:endParaRPr lang="en-US" dirty="0"/>
          </a:p>
        </p:txBody>
      </p:sp>
      <p:sp>
        <p:nvSpPr>
          <p:cNvPr id="4" name="Slide Number Placeholder 3">
            <a:extLst>
              <a:ext uri="{FF2B5EF4-FFF2-40B4-BE49-F238E27FC236}">
                <a16:creationId xmlns:a16="http://schemas.microsoft.com/office/drawing/2014/main" id="{5D3C0350-5980-4BCF-903D-DC352C4819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53218-3C45-4416-BBD6-D0B8FE588688}" type="slidenum">
              <a:rPr kumimoji="0" lang="en-GB" sz="1200" b="0" i="0" u="none" strike="noStrike" kern="1200" cap="none" spc="0" normalizeH="0" baseline="0" noProof="0" smtClean="0">
                <a:ln>
                  <a:noFill/>
                </a:ln>
                <a:solidFill>
                  <a:srgbClr val="9D96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300" normalizeH="0" baseline="0" noProof="0">
              <a:ln>
                <a:noFill/>
              </a:ln>
              <a:solidFill>
                <a:srgbClr val="9D968D"/>
              </a:solidFill>
              <a:effectLst/>
              <a:uLnTx/>
              <a:uFillTx/>
              <a:latin typeface="Arial"/>
              <a:ea typeface="+mn-ea"/>
              <a:cs typeface="+mn-cs"/>
            </a:endParaRPr>
          </a:p>
        </p:txBody>
      </p:sp>
      <p:grpSp>
        <p:nvGrpSpPr>
          <p:cNvPr id="28" name="Group 27">
            <a:extLst>
              <a:ext uri="{FF2B5EF4-FFF2-40B4-BE49-F238E27FC236}">
                <a16:creationId xmlns:a16="http://schemas.microsoft.com/office/drawing/2014/main" id="{CD072C99-3266-4A66-890A-925632E2FD9A}"/>
              </a:ext>
            </a:extLst>
          </p:cNvPr>
          <p:cNvGrpSpPr/>
          <p:nvPr/>
        </p:nvGrpSpPr>
        <p:grpSpPr>
          <a:xfrm>
            <a:off x="514282" y="957593"/>
            <a:ext cx="7203685" cy="6239363"/>
            <a:chOff x="514282" y="883451"/>
            <a:chExt cx="7203685" cy="6239363"/>
          </a:xfrm>
        </p:grpSpPr>
        <p:grpSp>
          <p:nvGrpSpPr>
            <p:cNvPr id="15" name="Group 14">
              <a:extLst>
                <a:ext uri="{FF2B5EF4-FFF2-40B4-BE49-F238E27FC236}">
                  <a16:creationId xmlns:a16="http://schemas.microsoft.com/office/drawing/2014/main" id="{95457731-3ACA-4AA3-843A-F2B7B596D626}"/>
                </a:ext>
              </a:extLst>
            </p:cNvPr>
            <p:cNvGrpSpPr/>
            <p:nvPr/>
          </p:nvGrpSpPr>
          <p:grpSpPr>
            <a:xfrm>
              <a:off x="514282" y="1235586"/>
              <a:ext cx="7203685" cy="5887228"/>
              <a:chOff x="-3770532" y="1313016"/>
              <a:chExt cx="8494932" cy="6942499"/>
            </a:xfrm>
          </p:grpSpPr>
          <p:sp>
            <p:nvSpPr>
              <p:cNvPr id="16" name="Rectangle: Rounded Corners 15">
                <a:extLst>
                  <a:ext uri="{FF2B5EF4-FFF2-40B4-BE49-F238E27FC236}">
                    <a16:creationId xmlns:a16="http://schemas.microsoft.com/office/drawing/2014/main" id="{419DF022-EE26-4F50-8899-8140328B8D78}"/>
                  </a:ext>
                </a:extLst>
              </p:cNvPr>
              <p:cNvSpPr/>
              <p:nvPr/>
            </p:nvSpPr>
            <p:spPr>
              <a:xfrm>
                <a:off x="542365" y="1313016"/>
                <a:ext cx="4182035" cy="553906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8" name="TextBox 17">
                <a:extLst>
                  <a:ext uri="{FF2B5EF4-FFF2-40B4-BE49-F238E27FC236}">
                    <a16:creationId xmlns:a16="http://schemas.microsoft.com/office/drawing/2014/main" id="{7083CB94-3B41-402C-95EB-83F8A54661CA}"/>
                  </a:ext>
                </a:extLst>
              </p:cNvPr>
              <p:cNvSpPr txBox="1"/>
              <p:nvPr/>
            </p:nvSpPr>
            <p:spPr>
              <a:xfrm>
                <a:off x="-3770532" y="2158044"/>
                <a:ext cx="3971925" cy="6097471"/>
              </a:xfrm>
              <a:prstGeom prst="rect">
                <a:avLst/>
              </a:prstGeom>
              <a:noFill/>
            </p:spPr>
            <p:txBody>
              <a:bodyPr wrap="square" rtlCol="0" anchor="t">
                <a:spAutoFit/>
              </a:bodyPr>
              <a:lstStyle/>
              <a:p>
                <a:r>
                  <a:rPr lang="en-US" sz="1500" b="1" dirty="0">
                    <a:cs typeface="Calibri" panose="020F0502020204030204" pitchFamily="34" charset="0"/>
                  </a:rPr>
                  <a:t>Wages capped at $100K / pro-rated</a:t>
                </a:r>
                <a:r>
                  <a:rPr lang="en-US" sz="1500" dirty="0">
                    <a:cs typeface="Calibri" panose="020F0502020204030204" pitchFamily="34" charset="0"/>
                  </a:rPr>
                  <a:t>: </a:t>
                </a:r>
              </a:p>
              <a:p>
                <a:endParaRPr lang="en-US" sz="1500" dirty="0">
                  <a:cs typeface="Calibri" panose="020F0502020204030204" pitchFamily="34" charset="0"/>
                </a:endParaRPr>
              </a:p>
              <a:p>
                <a:pPr marL="285750" indent="-285750">
                  <a:buFont typeface="Arial" panose="020B0604020202020204" pitchFamily="34" charset="0"/>
                  <a:buChar char="•"/>
                </a:pPr>
                <a:r>
                  <a:rPr lang="en-US" sz="1500" dirty="0">
                    <a:cs typeface="Calibri" panose="020F0502020204030204" pitchFamily="34" charset="0"/>
                  </a:rPr>
                  <a:t>$46,154 per individual for 24 weeks/ $15K for 8 weeks</a:t>
                </a:r>
              </a:p>
              <a:p>
                <a:pPr marL="285750" indent="-285750">
                  <a:buFont typeface="Arial" panose="020B0604020202020204" pitchFamily="34" charset="0"/>
                  <a:buChar char="•"/>
                </a:pPr>
                <a:endParaRPr lang="en-US" sz="1500" dirty="0">
                  <a:cs typeface="Calibri" panose="020F0502020204030204" pitchFamily="34" charset="0"/>
                </a:endParaRPr>
              </a:p>
              <a:p>
                <a:pPr marL="285750" indent="-285750">
                  <a:buFont typeface="Arial" panose="020B0604020202020204" pitchFamily="34" charset="0"/>
                  <a:buChar char="•"/>
                </a:pPr>
                <a:r>
                  <a:rPr lang="en-US" sz="1500" dirty="0">
                    <a:cs typeface="Calibri" panose="020F0502020204030204" pitchFamily="34" charset="0"/>
                  </a:rPr>
                  <a:t>Wages, commissions, tips, paid leave</a:t>
                </a:r>
              </a:p>
              <a:p>
                <a:pPr marL="285750" indent="-285750">
                  <a:buFont typeface="Arial" panose="020B0604020202020204" pitchFamily="34" charset="0"/>
                  <a:buChar char="•"/>
                </a:pPr>
                <a:endParaRPr lang="en-US" sz="1500" dirty="0">
                  <a:cs typeface="Calibri" panose="020F0502020204030204" pitchFamily="34" charset="0"/>
                </a:endParaRPr>
              </a:p>
              <a:p>
                <a:pPr marL="285750" indent="-285750">
                  <a:buFont typeface="Arial" panose="020B0604020202020204" pitchFamily="34" charset="0"/>
                  <a:buChar char="•"/>
                </a:pPr>
                <a:r>
                  <a:rPr lang="en-US" sz="1500" dirty="0">
                    <a:cs typeface="Calibri" panose="020F0502020204030204" pitchFamily="34" charset="0"/>
                  </a:rPr>
                  <a:t>Self-employment income </a:t>
                </a:r>
              </a:p>
              <a:p>
                <a:pPr marL="285750" indent="-285750">
                  <a:buFont typeface="Arial" panose="020B0604020202020204" pitchFamily="34" charset="0"/>
                  <a:buChar char="•"/>
                </a:pPr>
                <a:endParaRPr lang="en-US" sz="1500" dirty="0">
                  <a:cs typeface="Calibri" panose="020F0502020204030204" pitchFamily="34" charset="0"/>
                </a:endParaRPr>
              </a:p>
              <a:p>
                <a:pPr marL="285750" indent="-285750">
                  <a:buFont typeface="Arial" panose="020B0604020202020204" pitchFamily="34" charset="0"/>
                  <a:buChar char="•"/>
                </a:pPr>
                <a:r>
                  <a:rPr lang="en-US" sz="1500" dirty="0">
                    <a:cs typeface="Calibri" panose="020F0502020204030204" pitchFamily="34" charset="0"/>
                  </a:rPr>
                  <a:t>Bonuses during prior period </a:t>
                </a:r>
              </a:p>
              <a:p>
                <a:pPr marL="285750" indent="-285750">
                  <a:buFont typeface="Arial" panose="020B0604020202020204" pitchFamily="34" charset="0"/>
                  <a:buChar char="•"/>
                </a:pPr>
                <a:endParaRPr lang="en-US" sz="1500" dirty="0">
                  <a:cs typeface="Calibri" panose="020F0502020204030204" pitchFamily="34" charset="0"/>
                </a:endParaRPr>
              </a:p>
              <a:p>
                <a:pPr marL="285750" indent="-285750">
                  <a:buFont typeface="Arial" panose="020B0604020202020204" pitchFamily="34" charset="0"/>
                  <a:buChar char="•"/>
                </a:pPr>
                <a:r>
                  <a:rPr lang="en-US" sz="1500" dirty="0">
                    <a:cs typeface="Calibri" panose="020F0502020204030204" pitchFamily="34" charset="0"/>
                  </a:rPr>
                  <a:t>Bonus pay during covered period</a:t>
                </a:r>
              </a:p>
              <a:p>
                <a:endParaRPr lang="en-US" sz="1500" dirty="0">
                  <a:cs typeface="Calibri" panose="020F0502020204030204" pitchFamily="34" charset="0"/>
                </a:endParaRPr>
              </a:p>
              <a:p>
                <a:r>
                  <a:rPr lang="en-US" sz="1500" dirty="0">
                    <a:cs typeface="Calibri" panose="020F0502020204030204" pitchFamily="34" charset="0"/>
                  </a:rPr>
                  <a:t> </a:t>
                </a:r>
              </a:p>
              <a:p>
                <a:endParaRPr lang="en-US" sz="1500" dirty="0">
                  <a:cs typeface="Calibri" panose="020F0502020204030204" pitchFamily="34" charset="0"/>
                </a:endParaRPr>
              </a:p>
              <a:p>
                <a:endParaRPr lang="en-US" sz="1500" dirty="0">
                  <a:cs typeface="Calibri" panose="020F0502020204030204" pitchFamily="34" charset="0"/>
                </a:endParaRPr>
              </a:p>
              <a:p>
                <a:endParaRPr lang="en-US" sz="1500" dirty="0">
                  <a:cs typeface="Calibri" panose="020F0502020204030204" pitchFamily="34" charset="0"/>
                </a:endParaRPr>
              </a:p>
              <a:p>
                <a:pPr marL="285750" indent="-285750">
                  <a:buFont typeface="Arial" panose="020B0604020202020204" pitchFamily="34" charset="0"/>
                  <a:buChar char="•"/>
                </a:pPr>
                <a:endParaRPr lang="en-US" sz="15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grpSp>
        <p:sp>
          <p:nvSpPr>
            <p:cNvPr id="25" name="Rectangle 24">
              <a:extLst>
                <a:ext uri="{FF2B5EF4-FFF2-40B4-BE49-F238E27FC236}">
                  <a16:creationId xmlns:a16="http://schemas.microsoft.com/office/drawing/2014/main" id="{F5986AC6-875A-466B-A1E6-9E16A784E0B5}"/>
                </a:ext>
              </a:extLst>
            </p:cNvPr>
            <p:cNvSpPr/>
            <p:nvPr/>
          </p:nvSpPr>
          <p:spPr>
            <a:xfrm>
              <a:off x="5276574" y="883451"/>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sp>
          <p:nvSpPr>
            <p:cNvPr id="27" name="Freeform 36">
              <a:extLst>
                <a:ext uri="{FF2B5EF4-FFF2-40B4-BE49-F238E27FC236}">
                  <a16:creationId xmlns:a16="http://schemas.microsoft.com/office/drawing/2014/main" id="{4714A122-44A4-4057-B23B-870130E062B9}"/>
                </a:ext>
              </a:extLst>
            </p:cNvPr>
            <p:cNvSpPr>
              <a:spLocks noEditPoints="1"/>
            </p:cNvSpPr>
            <p:nvPr/>
          </p:nvSpPr>
          <p:spPr bwMode="auto">
            <a:xfrm>
              <a:off x="5770411" y="915515"/>
              <a:ext cx="348752" cy="37872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a:extLst>
              <a:ext uri="{FF2B5EF4-FFF2-40B4-BE49-F238E27FC236}">
                <a16:creationId xmlns:a16="http://schemas.microsoft.com/office/drawing/2014/main" id="{2BE61872-1D3F-40E8-A690-F6025D478D3C}"/>
              </a:ext>
            </a:extLst>
          </p:cNvPr>
          <p:cNvGrpSpPr/>
          <p:nvPr/>
        </p:nvGrpSpPr>
        <p:grpSpPr>
          <a:xfrm>
            <a:off x="371135" y="1095388"/>
            <a:ext cx="3546357" cy="4911453"/>
            <a:chOff x="371135" y="1008889"/>
            <a:chExt cx="3546357" cy="4574235"/>
          </a:xfrm>
        </p:grpSpPr>
        <p:grpSp>
          <p:nvGrpSpPr>
            <p:cNvPr id="11" name="Group 10">
              <a:extLst>
                <a:ext uri="{FF2B5EF4-FFF2-40B4-BE49-F238E27FC236}">
                  <a16:creationId xmlns:a16="http://schemas.microsoft.com/office/drawing/2014/main" id="{CFBC73DE-9FB0-4DD3-A4D5-93391FBD1E5B}"/>
                </a:ext>
              </a:extLst>
            </p:cNvPr>
            <p:cNvGrpSpPr/>
            <p:nvPr/>
          </p:nvGrpSpPr>
          <p:grpSpPr>
            <a:xfrm>
              <a:off x="371135" y="1228725"/>
              <a:ext cx="3546357" cy="4354399"/>
              <a:chOff x="542365" y="1304925"/>
              <a:chExt cx="4182035" cy="5134919"/>
            </a:xfrm>
          </p:grpSpPr>
          <p:sp>
            <p:nvSpPr>
              <p:cNvPr id="12" name="Rectangle: Rounded Corners 11">
                <a:extLst>
                  <a:ext uri="{FF2B5EF4-FFF2-40B4-BE49-F238E27FC236}">
                    <a16:creationId xmlns:a16="http://schemas.microsoft.com/office/drawing/2014/main" id="{AE91289A-A3E9-4EE1-B4E9-2EE0AA47181B}"/>
                  </a:ext>
                </a:extLst>
              </p:cNvPr>
              <p:cNvSpPr/>
              <p:nvPr/>
            </p:nvSpPr>
            <p:spPr>
              <a:xfrm>
                <a:off x="542365" y="1304925"/>
                <a:ext cx="4182035" cy="513491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4" name="TextBox 13">
                <a:extLst>
                  <a:ext uri="{FF2B5EF4-FFF2-40B4-BE49-F238E27FC236}">
                    <a16:creationId xmlns:a16="http://schemas.microsoft.com/office/drawing/2014/main" id="{2151CB5A-548D-4CF1-BAFE-86772C32C876}"/>
                  </a:ext>
                </a:extLst>
              </p:cNvPr>
              <p:cNvSpPr txBox="1"/>
              <p:nvPr/>
            </p:nvSpPr>
            <p:spPr>
              <a:xfrm>
                <a:off x="644274" y="2014714"/>
                <a:ext cx="3971925" cy="371828"/>
              </a:xfrm>
              <a:prstGeom prst="rect">
                <a:avLst/>
              </a:prstGeom>
              <a:noFill/>
            </p:spPr>
            <p:txBody>
              <a:bodyPr wrap="square" rtlCol="0">
                <a:spAutoFit/>
              </a:bodyPr>
              <a:lstStyle/>
              <a:p>
                <a:endParaRPr lang="en-US" sz="1600" dirty="0">
                  <a:latin typeface="Calibri" panose="020F0502020204030204" pitchFamily="34" charset="0"/>
                  <a:cs typeface="Calibri" panose="020F0502020204030204" pitchFamily="34" charset="0"/>
                </a:endParaRPr>
              </a:p>
            </p:txBody>
          </p:sp>
        </p:grpSp>
        <p:grpSp>
          <p:nvGrpSpPr>
            <p:cNvPr id="29" name="Group 19">
              <a:extLst>
                <a:ext uri="{FF2B5EF4-FFF2-40B4-BE49-F238E27FC236}">
                  <a16:creationId xmlns:a16="http://schemas.microsoft.com/office/drawing/2014/main" id="{E23EAD86-1840-4382-878B-D6D1B8073160}"/>
                </a:ext>
              </a:extLst>
            </p:cNvPr>
            <p:cNvGrpSpPr/>
            <p:nvPr/>
          </p:nvGrpSpPr>
          <p:grpSpPr>
            <a:xfrm>
              <a:off x="1865156" y="1008889"/>
              <a:ext cx="301883" cy="241159"/>
              <a:chOff x="6418263" y="2786063"/>
              <a:chExt cx="268288" cy="214313"/>
            </a:xfrm>
            <a:solidFill>
              <a:schemeClr val="bg1"/>
            </a:solidFill>
          </p:grpSpPr>
          <p:sp>
            <p:nvSpPr>
              <p:cNvPr id="31" name="Freeform 133">
                <a:extLst>
                  <a:ext uri="{FF2B5EF4-FFF2-40B4-BE49-F238E27FC236}">
                    <a16:creationId xmlns:a16="http://schemas.microsoft.com/office/drawing/2014/main" id="{4F4CF2DC-E7A1-4AB5-A2C8-04E739BABE90}"/>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34">
                <a:extLst>
                  <a:ext uri="{FF2B5EF4-FFF2-40B4-BE49-F238E27FC236}">
                    <a16:creationId xmlns:a16="http://schemas.microsoft.com/office/drawing/2014/main" id="{D1A11381-E77D-4BF2-AD4D-4D36383B2AA3}"/>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36">
                <a:extLst>
                  <a:ext uri="{FF2B5EF4-FFF2-40B4-BE49-F238E27FC236}">
                    <a16:creationId xmlns:a16="http://schemas.microsoft.com/office/drawing/2014/main" id="{5C995C72-9BB9-4543-AE04-BB0FD9DFDFE2}"/>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37">
                <a:extLst>
                  <a:ext uri="{FF2B5EF4-FFF2-40B4-BE49-F238E27FC236}">
                    <a16:creationId xmlns:a16="http://schemas.microsoft.com/office/drawing/2014/main" id="{276C6991-E2F8-41DF-886C-F1A1AC7548E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38">
                <a:extLst>
                  <a:ext uri="{FF2B5EF4-FFF2-40B4-BE49-F238E27FC236}">
                    <a16:creationId xmlns:a16="http://schemas.microsoft.com/office/drawing/2014/main" id="{008C1B8E-EF11-4496-8A9C-CD1CD420E17F}"/>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39">
                <a:extLst>
                  <a:ext uri="{FF2B5EF4-FFF2-40B4-BE49-F238E27FC236}">
                    <a16:creationId xmlns:a16="http://schemas.microsoft.com/office/drawing/2014/main" id="{B0E214A3-89D9-40F4-83D4-C9099CC1C486}"/>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4" name="Group 43">
            <a:extLst>
              <a:ext uri="{FF2B5EF4-FFF2-40B4-BE49-F238E27FC236}">
                <a16:creationId xmlns:a16="http://schemas.microsoft.com/office/drawing/2014/main" id="{4A2EAC35-14A4-4784-90F7-E7A683EB5D67}"/>
              </a:ext>
            </a:extLst>
          </p:cNvPr>
          <p:cNvGrpSpPr/>
          <p:nvPr/>
        </p:nvGrpSpPr>
        <p:grpSpPr>
          <a:xfrm>
            <a:off x="7972216" y="951180"/>
            <a:ext cx="3546357" cy="5055661"/>
            <a:chOff x="7972085" y="829343"/>
            <a:chExt cx="3546357" cy="4746142"/>
          </a:xfrm>
        </p:grpSpPr>
        <p:sp>
          <p:nvSpPr>
            <p:cNvPr id="20" name="Rectangle: Rounded Corners 19">
              <a:extLst>
                <a:ext uri="{FF2B5EF4-FFF2-40B4-BE49-F238E27FC236}">
                  <a16:creationId xmlns:a16="http://schemas.microsoft.com/office/drawing/2014/main" id="{BEA15E8B-AEB4-43BB-BE77-EFE0ADFD781D}"/>
                </a:ext>
              </a:extLst>
            </p:cNvPr>
            <p:cNvSpPr/>
            <p:nvPr/>
          </p:nvSpPr>
          <p:spPr>
            <a:xfrm>
              <a:off x="7972085" y="1189223"/>
              <a:ext cx="3546357" cy="438626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26" name="Rectangle 25">
              <a:extLst>
                <a:ext uri="{FF2B5EF4-FFF2-40B4-BE49-F238E27FC236}">
                  <a16:creationId xmlns:a16="http://schemas.microsoft.com/office/drawing/2014/main" id="{4C3CF397-E5C2-4F28-95CB-34D489B3721E}"/>
                </a:ext>
              </a:extLst>
            </p:cNvPr>
            <p:cNvSpPr/>
            <p:nvPr/>
          </p:nvSpPr>
          <p:spPr>
            <a:xfrm>
              <a:off x="9145680" y="829343"/>
              <a:ext cx="1336426" cy="464878"/>
            </a:xfrm>
            <a:prstGeom prst="rect">
              <a:avLst/>
            </a:prstGeom>
            <a:solidFill>
              <a:schemeClr val="accent3"/>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1" name="Group 40">
              <a:extLst>
                <a:ext uri="{FF2B5EF4-FFF2-40B4-BE49-F238E27FC236}">
                  <a16:creationId xmlns:a16="http://schemas.microsoft.com/office/drawing/2014/main" id="{E147B06C-53C9-44CB-BC09-70A131776A1C}"/>
                </a:ext>
              </a:extLst>
            </p:cNvPr>
            <p:cNvGrpSpPr/>
            <p:nvPr/>
          </p:nvGrpSpPr>
          <p:grpSpPr>
            <a:xfrm>
              <a:off x="9656450" y="905732"/>
              <a:ext cx="261741" cy="351568"/>
              <a:chOff x="7239778" y="2650510"/>
              <a:chExt cx="257296" cy="345598"/>
            </a:xfrm>
            <a:solidFill>
              <a:schemeClr val="bg1"/>
            </a:solidFill>
          </p:grpSpPr>
          <p:sp>
            <p:nvSpPr>
              <p:cNvPr id="42" name="Freeform 141">
                <a:extLst>
                  <a:ext uri="{FF2B5EF4-FFF2-40B4-BE49-F238E27FC236}">
                    <a16:creationId xmlns:a16="http://schemas.microsoft.com/office/drawing/2014/main" id="{21503BC5-B26A-4F1F-B094-BCD9B0D38F9E}"/>
                  </a:ext>
                </a:extLst>
              </p:cNvPr>
              <p:cNvSpPr>
                <a:spLocks noEditPoints="1"/>
              </p:cNvSpPr>
              <p:nvPr/>
            </p:nvSpPr>
            <p:spPr bwMode="auto">
              <a:xfrm>
                <a:off x="7306458" y="2753048"/>
                <a:ext cx="134938" cy="134938"/>
              </a:xfrm>
              <a:custGeom>
                <a:avLst/>
                <a:gdLst/>
                <a:ahLst/>
                <a:cxnLst>
                  <a:cxn ang="0">
                    <a:pos x="23" y="46"/>
                  </a:cxn>
                  <a:cxn ang="0">
                    <a:pos x="46" y="23"/>
                  </a:cxn>
                  <a:cxn ang="0">
                    <a:pos x="23" y="0"/>
                  </a:cxn>
                  <a:cxn ang="0">
                    <a:pos x="0" y="23"/>
                  </a:cxn>
                  <a:cxn ang="0">
                    <a:pos x="23" y="46"/>
                  </a:cxn>
                  <a:cxn ang="0">
                    <a:pos x="23" y="4"/>
                  </a:cxn>
                  <a:cxn ang="0">
                    <a:pos x="42" y="23"/>
                  </a:cxn>
                  <a:cxn ang="0">
                    <a:pos x="23" y="42"/>
                  </a:cxn>
                  <a:cxn ang="0">
                    <a:pos x="4" y="23"/>
                  </a:cxn>
                  <a:cxn ang="0">
                    <a:pos x="23" y="4"/>
                  </a:cxn>
                  <a:cxn ang="0">
                    <a:pos x="23" y="4"/>
                  </a:cxn>
                  <a:cxn ang="0">
                    <a:pos x="23" y="4"/>
                  </a:cxn>
                </a:cxnLst>
                <a:rect l="0" t="0" r="r" b="b"/>
                <a:pathLst>
                  <a:path w="46" h="46">
                    <a:moveTo>
                      <a:pt x="23" y="46"/>
                    </a:moveTo>
                    <a:cubicBezTo>
                      <a:pt x="35" y="46"/>
                      <a:pt x="46" y="36"/>
                      <a:pt x="46" y="23"/>
                    </a:cubicBezTo>
                    <a:cubicBezTo>
                      <a:pt x="46" y="11"/>
                      <a:pt x="35" y="0"/>
                      <a:pt x="23" y="0"/>
                    </a:cubicBezTo>
                    <a:cubicBezTo>
                      <a:pt x="10" y="0"/>
                      <a:pt x="0" y="11"/>
                      <a:pt x="0" y="23"/>
                    </a:cubicBezTo>
                    <a:cubicBezTo>
                      <a:pt x="0" y="36"/>
                      <a:pt x="10" y="46"/>
                      <a:pt x="23" y="46"/>
                    </a:cubicBezTo>
                    <a:close/>
                    <a:moveTo>
                      <a:pt x="23" y="4"/>
                    </a:moveTo>
                    <a:cubicBezTo>
                      <a:pt x="33" y="4"/>
                      <a:pt x="42" y="13"/>
                      <a:pt x="42" y="23"/>
                    </a:cubicBezTo>
                    <a:cubicBezTo>
                      <a:pt x="42" y="34"/>
                      <a:pt x="33" y="42"/>
                      <a:pt x="23" y="42"/>
                    </a:cubicBezTo>
                    <a:cubicBezTo>
                      <a:pt x="12" y="42"/>
                      <a:pt x="4" y="34"/>
                      <a:pt x="4" y="23"/>
                    </a:cubicBezTo>
                    <a:cubicBezTo>
                      <a:pt x="4" y="13"/>
                      <a:pt x="12" y="4"/>
                      <a:pt x="23" y="4"/>
                    </a:cubicBezTo>
                    <a:close/>
                    <a:moveTo>
                      <a:pt x="23" y="4"/>
                    </a:moveTo>
                    <a:cubicBezTo>
                      <a:pt x="23" y="4"/>
                      <a:pt x="23" y="4"/>
                      <a:pt x="2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2">
                <a:extLst>
                  <a:ext uri="{FF2B5EF4-FFF2-40B4-BE49-F238E27FC236}">
                    <a16:creationId xmlns:a16="http://schemas.microsoft.com/office/drawing/2014/main" id="{B7CA04DA-83E3-4EDF-95AD-6A91F62730ED}"/>
                  </a:ext>
                </a:extLst>
              </p:cNvPr>
              <p:cNvSpPr>
                <a:spLocks noEditPoints="1"/>
              </p:cNvSpPr>
              <p:nvPr/>
            </p:nvSpPr>
            <p:spPr bwMode="auto">
              <a:xfrm>
                <a:off x="7239778" y="2650510"/>
                <a:ext cx="257296" cy="345598"/>
              </a:xfrm>
              <a:custGeom>
                <a:avLst/>
                <a:gdLst/>
                <a:ahLst/>
                <a:cxnLst>
                  <a:cxn ang="0">
                    <a:pos x="46" y="0"/>
                  </a:cxn>
                  <a:cxn ang="0">
                    <a:pos x="0" y="46"/>
                  </a:cxn>
                  <a:cxn ang="0">
                    <a:pos x="40" y="120"/>
                  </a:cxn>
                  <a:cxn ang="0">
                    <a:pos x="46" y="123"/>
                  </a:cxn>
                  <a:cxn ang="0">
                    <a:pos x="46" y="123"/>
                  </a:cxn>
                  <a:cxn ang="0">
                    <a:pos x="52" y="120"/>
                  </a:cxn>
                  <a:cxn ang="0">
                    <a:pos x="92" y="46"/>
                  </a:cxn>
                  <a:cxn ang="0">
                    <a:pos x="46" y="0"/>
                  </a:cxn>
                  <a:cxn ang="0">
                    <a:pos x="46" y="115"/>
                  </a:cxn>
                  <a:cxn ang="0">
                    <a:pos x="46" y="115"/>
                  </a:cxn>
                  <a:cxn ang="0">
                    <a:pos x="45" y="115"/>
                  </a:cxn>
                  <a:cxn ang="0">
                    <a:pos x="7" y="46"/>
                  </a:cxn>
                  <a:cxn ang="0">
                    <a:pos x="46" y="8"/>
                  </a:cxn>
                  <a:cxn ang="0">
                    <a:pos x="84" y="46"/>
                  </a:cxn>
                  <a:cxn ang="0">
                    <a:pos x="46" y="115"/>
                  </a:cxn>
                  <a:cxn ang="0">
                    <a:pos x="46" y="115"/>
                  </a:cxn>
                  <a:cxn ang="0">
                    <a:pos x="46" y="115"/>
                  </a:cxn>
                </a:cxnLst>
                <a:rect l="0" t="0" r="r" b="b"/>
                <a:pathLst>
                  <a:path w="92" h="123">
                    <a:moveTo>
                      <a:pt x="46" y="0"/>
                    </a:moveTo>
                    <a:cubicBezTo>
                      <a:pt x="20" y="0"/>
                      <a:pt x="0" y="21"/>
                      <a:pt x="0" y="46"/>
                    </a:cubicBezTo>
                    <a:cubicBezTo>
                      <a:pt x="0" y="73"/>
                      <a:pt x="23" y="101"/>
                      <a:pt x="40" y="120"/>
                    </a:cubicBezTo>
                    <a:cubicBezTo>
                      <a:pt x="40" y="120"/>
                      <a:pt x="42" y="123"/>
                      <a:pt x="46" y="123"/>
                    </a:cubicBezTo>
                    <a:cubicBezTo>
                      <a:pt x="46" y="123"/>
                      <a:pt x="46" y="123"/>
                      <a:pt x="46" y="123"/>
                    </a:cubicBezTo>
                    <a:cubicBezTo>
                      <a:pt x="49" y="123"/>
                      <a:pt x="52" y="120"/>
                      <a:pt x="52" y="120"/>
                    </a:cubicBezTo>
                    <a:cubicBezTo>
                      <a:pt x="69" y="101"/>
                      <a:pt x="92" y="73"/>
                      <a:pt x="92" y="46"/>
                    </a:cubicBezTo>
                    <a:cubicBezTo>
                      <a:pt x="92" y="21"/>
                      <a:pt x="71" y="0"/>
                      <a:pt x="46" y="0"/>
                    </a:cubicBezTo>
                    <a:close/>
                    <a:moveTo>
                      <a:pt x="46" y="115"/>
                    </a:moveTo>
                    <a:cubicBezTo>
                      <a:pt x="46" y="115"/>
                      <a:pt x="46" y="115"/>
                      <a:pt x="46" y="115"/>
                    </a:cubicBezTo>
                    <a:cubicBezTo>
                      <a:pt x="46" y="115"/>
                      <a:pt x="45" y="115"/>
                      <a:pt x="45" y="115"/>
                    </a:cubicBezTo>
                    <a:cubicBezTo>
                      <a:pt x="31" y="98"/>
                      <a:pt x="7" y="71"/>
                      <a:pt x="7" y="46"/>
                    </a:cubicBezTo>
                    <a:cubicBezTo>
                      <a:pt x="7" y="25"/>
                      <a:pt x="25" y="8"/>
                      <a:pt x="46" y="8"/>
                    </a:cubicBezTo>
                    <a:cubicBezTo>
                      <a:pt x="67" y="8"/>
                      <a:pt x="84" y="25"/>
                      <a:pt x="84" y="46"/>
                    </a:cubicBezTo>
                    <a:cubicBezTo>
                      <a:pt x="84" y="71"/>
                      <a:pt x="60" y="98"/>
                      <a:pt x="46" y="115"/>
                    </a:cubicBezTo>
                    <a:close/>
                    <a:moveTo>
                      <a:pt x="46" y="115"/>
                    </a:moveTo>
                    <a:cubicBezTo>
                      <a:pt x="46" y="115"/>
                      <a:pt x="46" y="115"/>
                      <a:pt x="46" y="115"/>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8" name="Group 57">
            <a:extLst>
              <a:ext uri="{FF2B5EF4-FFF2-40B4-BE49-F238E27FC236}">
                <a16:creationId xmlns:a16="http://schemas.microsoft.com/office/drawing/2014/main" id="{3E78CA75-6380-4723-ACA5-0FE3A555C73D}"/>
              </a:ext>
            </a:extLst>
          </p:cNvPr>
          <p:cNvGrpSpPr/>
          <p:nvPr/>
        </p:nvGrpSpPr>
        <p:grpSpPr>
          <a:xfrm>
            <a:off x="1473433" y="957818"/>
            <a:ext cx="1336426" cy="464878"/>
            <a:chOff x="1375571" y="865289"/>
            <a:chExt cx="1336426" cy="464878"/>
          </a:xfrm>
        </p:grpSpPr>
        <p:sp>
          <p:nvSpPr>
            <p:cNvPr id="47" name="Rectangle 46">
              <a:extLst>
                <a:ext uri="{FF2B5EF4-FFF2-40B4-BE49-F238E27FC236}">
                  <a16:creationId xmlns:a16="http://schemas.microsoft.com/office/drawing/2014/main" id="{375E7CDA-D711-4878-80CF-F1DA698412F1}"/>
                </a:ext>
              </a:extLst>
            </p:cNvPr>
            <p:cNvSpPr/>
            <p:nvPr/>
          </p:nvSpPr>
          <p:spPr>
            <a:xfrm>
              <a:off x="1375571" y="865289"/>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8" name="Group 34">
              <a:extLst>
                <a:ext uri="{FF2B5EF4-FFF2-40B4-BE49-F238E27FC236}">
                  <a16:creationId xmlns:a16="http://schemas.microsoft.com/office/drawing/2014/main" id="{F88F9548-B20F-48F4-BEE5-5B2B8FE2F95A}"/>
                </a:ext>
              </a:extLst>
            </p:cNvPr>
            <p:cNvGrpSpPr/>
            <p:nvPr/>
          </p:nvGrpSpPr>
          <p:grpSpPr>
            <a:xfrm>
              <a:off x="1837467" y="923010"/>
              <a:ext cx="392838" cy="368608"/>
              <a:chOff x="6373813" y="2717805"/>
              <a:chExt cx="360363" cy="338138"/>
            </a:xfrm>
            <a:solidFill>
              <a:schemeClr val="bg1"/>
            </a:solidFill>
          </p:grpSpPr>
          <p:sp>
            <p:nvSpPr>
              <p:cNvPr id="49" name="Freeform 35">
                <a:extLst>
                  <a:ext uri="{FF2B5EF4-FFF2-40B4-BE49-F238E27FC236}">
                    <a16:creationId xmlns:a16="http://schemas.microsoft.com/office/drawing/2014/main" id="{42A61006-89BE-4626-8694-1E1FEF8FB9D3}"/>
                  </a:ext>
                </a:extLst>
              </p:cNvPr>
              <p:cNvSpPr>
                <a:spLocks noEditPoints="1"/>
              </p:cNvSpPr>
              <p:nvPr/>
            </p:nvSpPr>
            <p:spPr bwMode="auto">
              <a:xfrm>
                <a:off x="6373813" y="2717805"/>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a:extLst>
                  <a:ext uri="{FF2B5EF4-FFF2-40B4-BE49-F238E27FC236}">
                    <a16:creationId xmlns:a16="http://schemas.microsoft.com/office/drawing/2014/main" id="{0132FD22-10AA-4A2B-B767-A0F3C2E5100B}"/>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8">
                <a:extLst>
                  <a:ext uri="{FF2B5EF4-FFF2-40B4-BE49-F238E27FC236}">
                    <a16:creationId xmlns:a16="http://schemas.microsoft.com/office/drawing/2014/main" id="{01577109-1AF9-44D2-8BA1-81AD8F2879F5}"/>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9">
                <a:extLst>
                  <a:ext uri="{FF2B5EF4-FFF2-40B4-BE49-F238E27FC236}">
                    <a16:creationId xmlns:a16="http://schemas.microsoft.com/office/drawing/2014/main" id="{FB0069ED-FC20-4375-AAFD-61E790CC4471}"/>
                  </a:ext>
                </a:extLst>
              </p:cNvPr>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40">
                <a:extLst>
                  <a:ext uri="{FF2B5EF4-FFF2-40B4-BE49-F238E27FC236}">
                    <a16:creationId xmlns:a16="http://schemas.microsoft.com/office/drawing/2014/main" id="{F8C56921-9CC6-439C-8C5E-5DA172B2C86E}"/>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1">
                <a:extLst>
                  <a:ext uri="{FF2B5EF4-FFF2-40B4-BE49-F238E27FC236}">
                    <a16:creationId xmlns:a16="http://schemas.microsoft.com/office/drawing/2014/main" id="{C11DDAA3-60FF-4AD8-BD91-CEE61334496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3">
                <a:extLst>
                  <a:ext uri="{FF2B5EF4-FFF2-40B4-BE49-F238E27FC236}">
                    <a16:creationId xmlns:a16="http://schemas.microsoft.com/office/drawing/2014/main" id="{2EC3ED4A-3A27-4A9A-8FD2-809C3BAAA05B}"/>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5">
                <a:extLst>
                  <a:ext uri="{FF2B5EF4-FFF2-40B4-BE49-F238E27FC236}">
                    <a16:creationId xmlns:a16="http://schemas.microsoft.com/office/drawing/2014/main" id="{DF2DE521-1F9C-4639-AA49-477911FB7931}"/>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6">
                <a:extLst>
                  <a:ext uri="{FF2B5EF4-FFF2-40B4-BE49-F238E27FC236}">
                    <a16:creationId xmlns:a16="http://schemas.microsoft.com/office/drawing/2014/main" id="{9F075200-3862-40C3-A7BF-4EC492BE77DF}"/>
                  </a:ext>
                </a:extLst>
              </p:cNvPr>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60" name="TextBox 59">
            <a:extLst>
              <a:ext uri="{FF2B5EF4-FFF2-40B4-BE49-F238E27FC236}">
                <a16:creationId xmlns:a16="http://schemas.microsoft.com/office/drawing/2014/main" id="{7E30290E-8CF7-4E60-877B-1151B2E68E15}"/>
              </a:ext>
            </a:extLst>
          </p:cNvPr>
          <p:cNvSpPr txBox="1"/>
          <p:nvPr/>
        </p:nvSpPr>
        <p:spPr>
          <a:xfrm>
            <a:off x="8146112" y="1972809"/>
            <a:ext cx="3368184" cy="815608"/>
          </a:xfrm>
          <a:prstGeom prst="rect">
            <a:avLst/>
          </a:prstGeom>
          <a:noFill/>
        </p:spPr>
        <p:txBody>
          <a:bodyPr wrap="square" rtlCol="0" anchor="t">
            <a:spAutoFit/>
          </a:bodyPr>
          <a:lstStyle/>
          <a:p>
            <a:pPr marL="285750" indent="-285750">
              <a:buFont typeface="Arial" panose="020B0604020202020204" pitchFamily="34" charset="0"/>
              <a:buChar char="•"/>
            </a:pPr>
            <a:endParaRPr lang="en-US" sz="1500" dirty="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sp>
        <p:nvSpPr>
          <p:cNvPr id="61" name="TextBox 60">
            <a:extLst>
              <a:ext uri="{FF2B5EF4-FFF2-40B4-BE49-F238E27FC236}">
                <a16:creationId xmlns:a16="http://schemas.microsoft.com/office/drawing/2014/main" id="{0B3185D7-7679-4ED4-8EB8-D67ACD11E24D}"/>
              </a:ext>
            </a:extLst>
          </p:cNvPr>
          <p:cNvSpPr txBox="1"/>
          <p:nvPr/>
        </p:nvSpPr>
        <p:spPr>
          <a:xfrm>
            <a:off x="79896" y="489056"/>
            <a:ext cx="2811787"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mj-lt"/>
              </a:rPr>
              <a:t>COVERED PAYROLL COSTS</a:t>
            </a:r>
          </a:p>
        </p:txBody>
      </p:sp>
      <p:sp>
        <p:nvSpPr>
          <p:cNvPr id="3" name="Rectangle 2">
            <a:extLst>
              <a:ext uri="{FF2B5EF4-FFF2-40B4-BE49-F238E27FC236}">
                <a16:creationId xmlns:a16="http://schemas.microsoft.com/office/drawing/2014/main" id="{3C018DFE-78DE-46AA-8F62-9FA40AA73BD3}"/>
              </a:ext>
            </a:extLst>
          </p:cNvPr>
          <p:cNvSpPr/>
          <p:nvPr/>
        </p:nvSpPr>
        <p:spPr>
          <a:xfrm>
            <a:off x="4262125" y="1972809"/>
            <a:ext cx="3455842" cy="3539430"/>
          </a:xfrm>
          <a:prstGeom prst="rect">
            <a:avLst/>
          </a:prstGeom>
        </p:spPr>
        <p:txBody>
          <a:bodyPr wrap="square">
            <a:spAutoFit/>
          </a:bodyPr>
          <a:lstStyle/>
          <a:p>
            <a:r>
              <a:rPr lang="en-US" sz="1400" b="1" dirty="0">
                <a:cs typeface="Calibri" panose="020F0502020204030204" pitchFamily="34" charset="0"/>
              </a:rPr>
              <a:t>Extended:</a:t>
            </a:r>
          </a:p>
          <a:p>
            <a:endParaRPr lang="en-US" sz="1400" b="1"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From 8 weeks (56 days) to </a:t>
            </a:r>
          </a:p>
          <a:p>
            <a:pPr marL="285750" indent="-285750">
              <a:buFont typeface="Arial" panose="020B0604020202020204" pitchFamily="34" charset="0"/>
              <a:buChar char="•"/>
            </a:pPr>
            <a:r>
              <a:rPr lang="en-US" sz="1400" dirty="0">
                <a:cs typeface="Calibri" panose="020F0502020204030204" pitchFamily="34" charset="0"/>
              </a:rPr>
              <a:t>Can elect to use 8 week period</a:t>
            </a:r>
          </a:p>
          <a:p>
            <a:endParaRPr lang="en-US" sz="1400" dirty="0">
              <a:cs typeface="Calibri" panose="020F0502020204030204" pitchFamily="34" charset="0"/>
            </a:endParaRPr>
          </a:p>
          <a:p>
            <a:r>
              <a:rPr lang="en-US" sz="1400" b="1" dirty="0">
                <a:cs typeface="Calibri" panose="020F0502020204030204" pitchFamily="34" charset="0"/>
              </a:rPr>
              <a:t>Sooner of:</a:t>
            </a:r>
          </a:p>
          <a:p>
            <a:endParaRPr lang="en-US" sz="1400" b="1"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24 weeks (168 days) or December 31, 2020</a:t>
            </a:r>
          </a:p>
          <a:p>
            <a:endParaRPr lang="en-US" sz="1400" b="1" dirty="0">
              <a:cs typeface="Calibri" panose="020F0502020204030204" pitchFamily="34" charset="0"/>
            </a:endParaRPr>
          </a:p>
          <a:p>
            <a:endParaRPr lang="en-US" sz="1400" dirty="0">
              <a:cs typeface="Calibri" panose="020F0502020204030204" pitchFamily="34" charset="0"/>
            </a:endParaRPr>
          </a:p>
          <a:p>
            <a:endParaRPr lang="en-US" sz="1400" dirty="0">
              <a:cs typeface="Calibri" panose="020F0502020204030204" pitchFamily="34" charset="0"/>
            </a:endParaRPr>
          </a:p>
          <a:p>
            <a:endParaRPr lang="en-US" sz="1400" dirty="0">
              <a:cs typeface="Calibri" panose="020F0502020204030204" pitchFamily="34" charset="0"/>
            </a:endParaRPr>
          </a:p>
          <a:p>
            <a:pPr marL="285750" indent="-285750">
              <a:buFont typeface="Arial" panose="020B0604020202020204" pitchFamily="34" charset="0"/>
              <a:buChar char="•"/>
            </a:pPr>
            <a:endParaRPr lang="en-US" sz="1400" b="1" dirty="0">
              <a:cs typeface="Calibri" panose="020F0502020204030204" pitchFamily="34" charset="0"/>
            </a:endParaRPr>
          </a:p>
          <a:p>
            <a:endParaRPr lang="en-US" sz="1400" dirty="0">
              <a:cs typeface="Calibri" panose="020F0502020204030204" pitchFamily="34" charset="0"/>
            </a:endParaRPr>
          </a:p>
          <a:p>
            <a:endParaRPr lang="en-US" sz="1400" dirty="0">
              <a:cs typeface="Calibri" panose="020F0502020204030204" pitchFamily="34" charset="0"/>
            </a:endParaRPr>
          </a:p>
        </p:txBody>
      </p:sp>
      <p:sp>
        <p:nvSpPr>
          <p:cNvPr id="5" name="Rectangle 4">
            <a:extLst>
              <a:ext uri="{FF2B5EF4-FFF2-40B4-BE49-F238E27FC236}">
                <a16:creationId xmlns:a16="http://schemas.microsoft.com/office/drawing/2014/main" id="{A4634A1F-80B7-49BA-896D-8E1D198F06E9}"/>
              </a:ext>
            </a:extLst>
          </p:cNvPr>
          <p:cNvSpPr/>
          <p:nvPr/>
        </p:nvSpPr>
        <p:spPr>
          <a:xfrm>
            <a:off x="8231384" y="1905181"/>
            <a:ext cx="3028020" cy="523220"/>
          </a:xfrm>
          <a:prstGeom prst="rect">
            <a:avLst/>
          </a:prstGeom>
        </p:spPr>
        <p:txBody>
          <a:bodyPr wrap="square">
            <a:spAutoFit/>
          </a:bodyPr>
          <a:lstStyle/>
          <a:p>
            <a:endParaRPr lang="en-US" sz="1400" dirty="0">
              <a:cs typeface="Calibri" panose="020F0502020204030204" pitchFamily="34" charset="0"/>
            </a:endParaRPr>
          </a:p>
          <a:p>
            <a:pPr marL="285750" indent="-285750">
              <a:buFont typeface="Arial" panose="020B0604020202020204" pitchFamily="34" charset="0"/>
              <a:buChar char="•"/>
            </a:pPr>
            <a:endParaRPr lang="en-US" sz="1400" dirty="0">
              <a:cs typeface="Calibri" panose="020F0502020204030204" pitchFamily="34" charset="0"/>
            </a:endParaRPr>
          </a:p>
        </p:txBody>
      </p:sp>
      <p:sp>
        <p:nvSpPr>
          <p:cNvPr id="59" name="TextBox 58">
            <a:extLst>
              <a:ext uri="{FF2B5EF4-FFF2-40B4-BE49-F238E27FC236}">
                <a16:creationId xmlns:a16="http://schemas.microsoft.com/office/drawing/2014/main" id="{CB6EA5C5-4142-4243-8B6D-6173A2E59469}"/>
              </a:ext>
            </a:extLst>
          </p:cNvPr>
          <p:cNvSpPr txBox="1"/>
          <p:nvPr/>
        </p:nvSpPr>
        <p:spPr>
          <a:xfrm>
            <a:off x="482014" y="1526188"/>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Payroll costs</a:t>
            </a:r>
          </a:p>
        </p:txBody>
      </p:sp>
      <p:sp>
        <p:nvSpPr>
          <p:cNvPr id="62" name="TextBox 61">
            <a:extLst>
              <a:ext uri="{FF2B5EF4-FFF2-40B4-BE49-F238E27FC236}">
                <a16:creationId xmlns:a16="http://schemas.microsoft.com/office/drawing/2014/main" id="{5B6C7633-54B8-460E-8EDA-990F266B4414}"/>
              </a:ext>
            </a:extLst>
          </p:cNvPr>
          <p:cNvSpPr txBox="1"/>
          <p:nvPr/>
        </p:nvSpPr>
        <p:spPr>
          <a:xfrm>
            <a:off x="4171610" y="1535849"/>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Covered period</a:t>
            </a:r>
          </a:p>
        </p:txBody>
      </p:sp>
      <p:sp>
        <p:nvSpPr>
          <p:cNvPr id="63" name="TextBox 62">
            <a:extLst>
              <a:ext uri="{FF2B5EF4-FFF2-40B4-BE49-F238E27FC236}">
                <a16:creationId xmlns:a16="http://schemas.microsoft.com/office/drawing/2014/main" id="{8845E164-2C5F-4BAD-B70D-61ED67BBB9DF}"/>
              </a:ext>
            </a:extLst>
          </p:cNvPr>
          <p:cNvSpPr txBox="1"/>
          <p:nvPr/>
        </p:nvSpPr>
        <p:spPr>
          <a:xfrm>
            <a:off x="7968212" y="1658609"/>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Periods</a:t>
            </a:r>
          </a:p>
        </p:txBody>
      </p:sp>
      <p:sp>
        <p:nvSpPr>
          <p:cNvPr id="6" name="Rectangle 5">
            <a:extLst>
              <a:ext uri="{FF2B5EF4-FFF2-40B4-BE49-F238E27FC236}">
                <a16:creationId xmlns:a16="http://schemas.microsoft.com/office/drawing/2014/main" id="{5CD78440-F289-43F5-9D3A-01AB6363973D}"/>
              </a:ext>
            </a:extLst>
          </p:cNvPr>
          <p:cNvSpPr/>
          <p:nvPr/>
        </p:nvSpPr>
        <p:spPr>
          <a:xfrm>
            <a:off x="8227107" y="2198833"/>
            <a:ext cx="2722411" cy="2893100"/>
          </a:xfrm>
          <a:prstGeom prst="rect">
            <a:avLst/>
          </a:prstGeom>
        </p:spPr>
        <p:txBody>
          <a:bodyPr wrap="square">
            <a:spAutoFit/>
          </a:bodyPr>
          <a:lstStyle/>
          <a:p>
            <a:r>
              <a:rPr lang="en-US" sz="1400" b="1" dirty="0">
                <a:cs typeface="Calibri" panose="020F0502020204030204" pitchFamily="34" charset="0"/>
              </a:rPr>
              <a:t>Covered period:</a:t>
            </a:r>
          </a:p>
          <a:p>
            <a:endParaRPr lang="en-US" sz="1400" b="1"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Begins on loan disbursement date</a:t>
            </a:r>
          </a:p>
          <a:p>
            <a:pPr marL="285750" indent="-285750">
              <a:buFont typeface="Arial" panose="020B0604020202020204" pitchFamily="34" charset="0"/>
              <a:buChar char="•"/>
            </a:pPr>
            <a:endParaRPr lang="en-US" sz="1400" dirty="0">
              <a:cs typeface="Calibri" panose="020F0502020204030204" pitchFamily="34" charset="0"/>
            </a:endParaRPr>
          </a:p>
          <a:p>
            <a:r>
              <a:rPr lang="en-US" sz="1400" b="1" dirty="0">
                <a:cs typeface="Calibri" panose="020F0502020204030204" pitchFamily="34" charset="0"/>
              </a:rPr>
              <a:t>Alterative covered period:</a:t>
            </a:r>
          </a:p>
          <a:p>
            <a:endParaRPr lang="en-US" sz="1400" b="1"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Bi-weekly or more frequent pay</a:t>
            </a:r>
          </a:p>
          <a:p>
            <a:pPr marL="285750" indent="-285750">
              <a:buFont typeface="Arial" panose="020B0604020202020204" pitchFamily="34" charset="0"/>
              <a:buChar char="•"/>
            </a:pPr>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Begin on first pay PERIOD following loan disbursement date</a:t>
            </a:r>
          </a:p>
        </p:txBody>
      </p:sp>
    </p:spTree>
    <p:extLst>
      <p:ext uri="{BB962C8B-B14F-4D97-AF65-F5344CB8AC3E}">
        <p14:creationId xmlns:p14="http://schemas.microsoft.com/office/powerpoint/2010/main" val="23983530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3A34-A9E0-46AE-BC66-8ED3A5713F87}"/>
              </a:ext>
            </a:extLst>
          </p:cNvPr>
          <p:cNvSpPr>
            <a:spLocks noGrp="1"/>
          </p:cNvSpPr>
          <p:nvPr>
            <p:ph type="title"/>
          </p:nvPr>
        </p:nvSpPr>
        <p:spPr>
          <a:xfrm>
            <a:off x="227700" y="194280"/>
            <a:ext cx="11736599" cy="360000"/>
          </a:xfrm>
        </p:spPr>
        <p:txBody>
          <a:bodyPr/>
          <a:lstStyle/>
          <a:p>
            <a:r>
              <a:rPr lang="en-GB" dirty="0" err="1"/>
              <a:t>Paycheck</a:t>
            </a:r>
            <a:r>
              <a:rPr lang="en-GB" dirty="0"/>
              <a:t> protection program</a:t>
            </a:r>
            <a:endParaRPr lang="en-US" dirty="0"/>
          </a:p>
        </p:txBody>
      </p:sp>
      <p:sp>
        <p:nvSpPr>
          <p:cNvPr id="4" name="Slide Number Placeholder 3">
            <a:extLst>
              <a:ext uri="{FF2B5EF4-FFF2-40B4-BE49-F238E27FC236}">
                <a16:creationId xmlns:a16="http://schemas.microsoft.com/office/drawing/2014/main" id="{5D3C0350-5980-4BCF-903D-DC352C4819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53218-3C45-4416-BBD6-D0B8FE588688}" type="slidenum">
              <a:rPr kumimoji="0" lang="en-GB" sz="1200" b="0" i="0" u="none" strike="noStrike" kern="1200" cap="none" spc="0" normalizeH="0" baseline="0" noProof="0" smtClean="0">
                <a:ln>
                  <a:noFill/>
                </a:ln>
                <a:solidFill>
                  <a:srgbClr val="9D96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300" normalizeH="0" baseline="0" noProof="0">
              <a:ln>
                <a:noFill/>
              </a:ln>
              <a:solidFill>
                <a:srgbClr val="9D968D"/>
              </a:solidFill>
              <a:effectLst/>
              <a:uLnTx/>
              <a:uFillTx/>
              <a:latin typeface="Arial"/>
              <a:ea typeface="+mn-ea"/>
              <a:cs typeface="+mn-cs"/>
            </a:endParaRPr>
          </a:p>
        </p:txBody>
      </p:sp>
      <p:grpSp>
        <p:nvGrpSpPr>
          <p:cNvPr id="28" name="Group 27">
            <a:extLst>
              <a:ext uri="{FF2B5EF4-FFF2-40B4-BE49-F238E27FC236}">
                <a16:creationId xmlns:a16="http://schemas.microsoft.com/office/drawing/2014/main" id="{CD072C99-3266-4A66-890A-925632E2FD9A}"/>
              </a:ext>
            </a:extLst>
          </p:cNvPr>
          <p:cNvGrpSpPr/>
          <p:nvPr/>
        </p:nvGrpSpPr>
        <p:grpSpPr>
          <a:xfrm>
            <a:off x="4171610" y="957593"/>
            <a:ext cx="3546357" cy="5049249"/>
            <a:chOff x="4171610" y="883451"/>
            <a:chExt cx="3546357" cy="5049249"/>
          </a:xfrm>
        </p:grpSpPr>
        <p:sp>
          <p:nvSpPr>
            <p:cNvPr id="16" name="Rectangle: Rounded Corners 15">
              <a:extLst>
                <a:ext uri="{FF2B5EF4-FFF2-40B4-BE49-F238E27FC236}">
                  <a16:creationId xmlns:a16="http://schemas.microsoft.com/office/drawing/2014/main" id="{419DF022-EE26-4F50-8899-8140328B8D78}"/>
                </a:ext>
              </a:extLst>
            </p:cNvPr>
            <p:cNvSpPr/>
            <p:nvPr/>
          </p:nvSpPr>
          <p:spPr>
            <a:xfrm>
              <a:off x="4171610" y="1235586"/>
              <a:ext cx="3546357" cy="4697114"/>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25" name="Rectangle 24">
              <a:extLst>
                <a:ext uri="{FF2B5EF4-FFF2-40B4-BE49-F238E27FC236}">
                  <a16:creationId xmlns:a16="http://schemas.microsoft.com/office/drawing/2014/main" id="{F5986AC6-875A-466B-A1E6-9E16A784E0B5}"/>
                </a:ext>
              </a:extLst>
            </p:cNvPr>
            <p:cNvSpPr/>
            <p:nvPr/>
          </p:nvSpPr>
          <p:spPr>
            <a:xfrm>
              <a:off x="5276574" y="883451"/>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sp>
          <p:nvSpPr>
            <p:cNvPr id="27" name="Freeform 36">
              <a:extLst>
                <a:ext uri="{FF2B5EF4-FFF2-40B4-BE49-F238E27FC236}">
                  <a16:creationId xmlns:a16="http://schemas.microsoft.com/office/drawing/2014/main" id="{4714A122-44A4-4057-B23B-870130E062B9}"/>
                </a:ext>
              </a:extLst>
            </p:cNvPr>
            <p:cNvSpPr>
              <a:spLocks noEditPoints="1"/>
            </p:cNvSpPr>
            <p:nvPr/>
          </p:nvSpPr>
          <p:spPr bwMode="auto">
            <a:xfrm>
              <a:off x="5770411" y="915515"/>
              <a:ext cx="348752" cy="37872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a:extLst>
              <a:ext uri="{FF2B5EF4-FFF2-40B4-BE49-F238E27FC236}">
                <a16:creationId xmlns:a16="http://schemas.microsoft.com/office/drawing/2014/main" id="{2BE61872-1D3F-40E8-A690-F6025D478D3C}"/>
              </a:ext>
            </a:extLst>
          </p:cNvPr>
          <p:cNvGrpSpPr/>
          <p:nvPr/>
        </p:nvGrpSpPr>
        <p:grpSpPr>
          <a:xfrm>
            <a:off x="371135" y="1095388"/>
            <a:ext cx="3546357" cy="4911453"/>
            <a:chOff x="371135" y="1008889"/>
            <a:chExt cx="3546357" cy="4574235"/>
          </a:xfrm>
        </p:grpSpPr>
        <p:sp>
          <p:nvSpPr>
            <p:cNvPr id="12" name="Rectangle: Rounded Corners 11">
              <a:extLst>
                <a:ext uri="{FF2B5EF4-FFF2-40B4-BE49-F238E27FC236}">
                  <a16:creationId xmlns:a16="http://schemas.microsoft.com/office/drawing/2014/main" id="{AE91289A-A3E9-4EE1-B4E9-2EE0AA47181B}"/>
                </a:ext>
              </a:extLst>
            </p:cNvPr>
            <p:cNvSpPr/>
            <p:nvPr/>
          </p:nvSpPr>
          <p:spPr>
            <a:xfrm>
              <a:off x="371135" y="1228725"/>
              <a:ext cx="3546357" cy="435439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grpSp>
          <p:nvGrpSpPr>
            <p:cNvPr id="29" name="Group 19">
              <a:extLst>
                <a:ext uri="{FF2B5EF4-FFF2-40B4-BE49-F238E27FC236}">
                  <a16:creationId xmlns:a16="http://schemas.microsoft.com/office/drawing/2014/main" id="{E23EAD86-1840-4382-878B-D6D1B8073160}"/>
                </a:ext>
              </a:extLst>
            </p:cNvPr>
            <p:cNvGrpSpPr/>
            <p:nvPr/>
          </p:nvGrpSpPr>
          <p:grpSpPr>
            <a:xfrm>
              <a:off x="1865156" y="1008889"/>
              <a:ext cx="301883" cy="241159"/>
              <a:chOff x="6418263" y="2786063"/>
              <a:chExt cx="268288" cy="214313"/>
            </a:xfrm>
            <a:solidFill>
              <a:schemeClr val="bg1"/>
            </a:solidFill>
          </p:grpSpPr>
          <p:sp>
            <p:nvSpPr>
              <p:cNvPr id="31" name="Freeform 133">
                <a:extLst>
                  <a:ext uri="{FF2B5EF4-FFF2-40B4-BE49-F238E27FC236}">
                    <a16:creationId xmlns:a16="http://schemas.microsoft.com/office/drawing/2014/main" id="{4F4CF2DC-E7A1-4AB5-A2C8-04E739BABE90}"/>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34">
                <a:extLst>
                  <a:ext uri="{FF2B5EF4-FFF2-40B4-BE49-F238E27FC236}">
                    <a16:creationId xmlns:a16="http://schemas.microsoft.com/office/drawing/2014/main" id="{D1A11381-E77D-4BF2-AD4D-4D36383B2AA3}"/>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36">
                <a:extLst>
                  <a:ext uri="{FF2B5EF4-FFF2-40B4-BE49-F238E27FC236}">
                    <a16:creationId xmlns:a16="http://schemas.microsoft.com/office/drawing/2014/main" id="{5C995C72-9BB9-4543-AE04-BB0FD9DFDFE2}"/>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37">
                <a:extLst>
                  <a:ext uri="{FF2B5EF4-FFF2-40B4-BE49-F238E27FC236}">
                    <a16:creationId xmlns:a16="http://schemas.microsoft.com/office/drawing/2014/main" id="{276C6991-E2F8-41DF-886C-F1A1AC7548E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38">
                <a:extLst>
                  <a:ext uri="{FF2B5EF4-FFF2-40B4-BE49-F238E27FC236}">
                    <a16:creationId xmlns:a16="http://schemas.microsoft.com/office/drawing/2014/main" id="{008C1B8E-EF11-4496-8A9C-CD1CD420E17F}"/>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39">
                <a:extLst>
                  <a:ext uri="{FF2B5EF4-FFF2-40B4-BE49-F238E27FC236}">
                    <a16:creationId xmlns:a16="http://schemas.microsoft.com/office/drawing/2014/main" id="{B0E214A3-89D9-40F4-83D4-C9099CC1C486}"/>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4" name="Group 43">
            <a:extLst>
              <a:ext uri="{FF2B5EF4-FFF2-40B4-BE49-F238E27FC236}">
                <a16:creationId xmlns:a16="http://schemas.microsoft.com/office/drawing/2014/main" id="{4A2EAC35-14A4-4784-90F7-E7A683EB5D67}"/>
              </a:ext>
            </a:extLst>
          </p:cNvPr>
          <p:cNvGrpSpPr/>
          <p:nvPr/>
        </p:nvGrpSpPr>
        <p:grpSpPr>
          <a:xfrm>
            <a:off x="7972216" y="951180"/>
            <a:ext cx="3546357" cy="5055661"/>
            <a:chOff x="7972085" y="829343"/>
            <a:chExt cx="3546357" cy="4746142"/>
          </a:xfrm>
        </p:grpSpPr>
        <p:sp>
          <p:nvSpPr>
            <p:cNvPr id="20" name="Rectangle: Rounded Corners 19">
              <a:extLst>
                <a:ext uri="{FF2B5EF4-FFF2-40B4-BE49-F238E27FC236}">
                  <a16:creationId xmlns:a16="http://schemas.microsoft.com/office/drawing/2014/main" id="{BEA15E8B-AEB4-43BB-BE77-EFE0ADFD781D}"/>
                </a:ext>
              </a:extLst>
            </p:cNvPr>
            <p:cNvSpPr/>
            <p:nvPr/>
          </p:nvSpPr>
          <p:spPr>
            <a:xfrm>
              <a:off x="7972085" y="1189223"/>
              <a:ext cx="3546357" cy="438626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26" name="Rectangle 25">
              <a:extLst>
                <a:ext uri="{FF2B5EF4-FFF2-40B4-BE49-F238E27FC236}">
                  <a16:creationId xmlns:a16="http://schemas.microsoft.com/office/drawing/2014/main" id="{4C3CF397-E5C2-4F28-95CB-34D489B3721E}"/>
                </a:ext>
              </a:extLst>
            </p:cNvPr>
            <p:cNvSpPr/>
            <p:nvPr/>
          </p:nvSpPr>
          <p:spPr>
            <a:xfrm>
              <a:off x="9145680" y="829343"/>
              <a:ext cx="1336426" cy="464878"/>
            </a:xfrm>
            <a:prstGeom prst="rect">
              <a:avLst/>
            </a:prstGeom>
            <a:solidFill>
              <a:schemeClr val="accent3"/>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1" name="Group 40">
              <a:extLst>
                <a:ext uri="{FF2B5EF4-FFF2-40B4-BE49-F238E27FC236}">
                  <a16:creationId xmlns:a16="http://schemas.microsoft.com/office/drawing/2014/main" id="{E147B06C-53C9-44CB-BC09-70A131776A1C}"/>
                </a:ext>
              </a:extLst>
            </p:cNvPr>
            <p:cNvGrpSpPr/>
            <p:nvPr/>
          </p:nvGrpSpPr>
          <p:grpSpPr>
            <a:xfrm>
              <a:off x="9656450" y="905732"/>
              <a:ext cx="261741" cy="351568"/>
              <a:chOff x="7239778" y="2650510"/>
              <a:chExt cx="257296" cy="345598"/>
            </a:xfrm>
            <a:solidFill>
              <a:schemeClr val="bg1"/>
            </a:solidFill>
          </p:grpSpPr>
          <p:sp>
            <p:nvSpPr>
              <p:cNvPr id="42" name="Freeform 141">
                <a:extLst>
                  <a:ext uri="{FF2B5EF4-FFF2-40B4-BE49-F238E27FC236}">
                    <a16:creationId xmlns:a16="http://schemas.microsoft.com/office/drawing/2014/main" id="{21503BC5-B26A-4F1F-B094-BCD9B0D38F9E}"/>
                  </a:ext>
                </a:extLst>
              </p:cNvPr>
              <p:cNvSpPr>
                <a:spLocks noEditPoints="1"/>
              </p:cNvSpPr>
              <p:nvPr/>
            </p:nvSpPr>
            <p:spPr bwMode="auto">
              <a:xfrm>
                <a:off x="7306458" y="2753048"/>
                <a:ext cx="134938" cy="134938"/>
              </a:xfrm>
              <a:custGeom>
                <a:avLst/>
                <a:gdLst/>
                <a:ahLst/>
                <a:cxnLst>
                  <a:cxn ang="0">
                    <a:pos x="23" y="46"/>
                  </a:cxn>
                  <a:cxn ang="0">
                    <a:pos x="46" y="23"/>
                  </a:cxn>
                  <a:cxn ang="0">
                    <a:pos x="23" y="0"/>
                  </a:cxn>
                  <a:cxn ang="0">
                    <a:pos x="0" y="23"/>
                  </a:cxn>
                  <a:cxn ang="0">
                    <a:pos x="23" y="46"/>
                  </a:cxn>
                  <a:cxn ang="0">
                    <a:pos x="23" y="4"/>
                  </a:cxn>
                  <a:cxn ang="0">
                    <a:pos x="42" y="23"/>
                  </a:cxn>
                  <a:cxn ang="0">
                    <a:pos x="23" y="42"/>
                  </a:cxn>
                  <a:cxn ang="0">
                    <a:pos x="4" y="23"/>
                  </a:cxn>
                  <a:cxn ang="0">
                    <a:pos x="23" y="4"/>
                  </a:cxn>
                  <a:cxn ang="0">
                    <a:pos x="23" y="4"/>
                  </a:cxn>
                  <a:cxn ang="0">
                    <a:pos x="23" y="4"/>
                  </a:cxn>
                </a:cxnLst>
                <a:rect l="0" t="0" r="r" b="b"/>
                <a:pathLst>
                  <a:path w="46" h="46">
                    <a:moveTo>
                      <a:pt x="23" y="46"/>
                    </a:moveTo>
                    <a:cubicBezTo>
                      <a:pt x="35" y="46"/>
                      <a:pt x="46" y="36"/>
                      <a:pt x="46" y="23"/>
                    </a:cubicBezTo>
                    <a:cubicBezTo>
                      <a:pt x="46" y="11"/>
                      <a:pt x="35" y="0"/>
                      <a:pt x="23" y="0"/>
                    </a:cubicBezTo>
                    <a:cubicBezTo>
                      <a:pt x="10" y="0"/>
                      <a:pt x="0" y="11"/>
                      <a:pt x="0" y="23"/>
                    </a:cubicBezTo>
                    <a:cubicBezTo>
                      <a:pt x="0" y="36"/>
                      <a:pt x="10" y="46"/>
                      <a:pt x="23" y="46"/>
                    </a:cubicBezTo>
                    <a:close/>
                    <a:moveTo>
                      <a:pt x="23" y="4"/>
                    </a:moveTo>
                    <a:cubicBezTo>
                      <a:pt x="33" y="4"/>
                      <a:pt x="42" y="13"/>
                      <a:pt x="42" y="23"/>
                    </a:cubicBezTo>
                    <a:cubicBezTo>
                      <a:pt x="42" y="34"/>
                      <a:pt x="33" y="42"/>
                      <a:pt x="23" y="42"/>
                    </a:cubicBezTo>
                    <a:cubicBezTo>
                      <a:pt x="12" y="42"/>
                      <a:pt x="4" y="34"/>
                      <a:pt x="4" y="23"/>
                    </a:cubicBezTo>
                    <a:cubicBezTo>
                      <a:pt x="4" y="13"/>
                      <a:pt x="12" y="4"/>
                      <a:pt x="23" y="4"/>
                    </a:cubicBezTo>
                    <a:close/>
                    <a:moveTo>
                      <a:pt x="23" y="4"/>
                    </a:moveTo>
                    <a:cubicBezTo>
                      <a:pt x="23" y="4"/>
                      <a:pt x="23" y="4"/>
                      <a:pt x="2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2">
                <a:extLst>
                  <a:ext uri="{FF2B5EF4-FFF2-40B4-BE49-F238E27FC236}">
                    <a16:creationId xmlns:a16="http://schemas.microsoft.com/office/drawing/2014/main" id="{B7CA04DA-83E3-4EDF-95AD-6A91F62730ED}"/>
                  </a:ext>
                </a:extLst>
              </p:cNvPr>
              <p:cNvSpPr>
                <a:spLocks noEditPoints="1"/>
              </p:cNvSpPr>
              <p:nvPr/>
            </p:nvSpPr>
            <p:spPr bwMode="auto">
              <a:xfrm>
                <a:off x="7239778" y="2650510"/>
                <a:ext cx="257296" cy="345598"/>
              </a:xfrm>
              <a:custGeom>
                <a:avLst/>
                <a:gdLst/>
                <a:ahLst/>
                <a:cxnLst>
                  <a:cxn ang="0">
                    <a:pos x="46" y="0"/>
                  </a:cxn>
                  <a:cxn ang="0">
                    <a:pos x="0" y="46"/>
                  </a:cxn>
                  <a:cxn ang="0">
                    <a:pos x="40" y="120"/>
                  </a:cxn>
                  <a:cxn ang="0">
                    <a:pos x="46" y="123"/>
                  </a:cxn>
                  <a:cxn ang="0">
                    <a:pos x="46" y="123"/>
                  </a:cxn>
                  <a:cxn ang="0">
                    <a:pos x="52" y="120"/>
                  </a:cxn>
                  <a:cxn ang="0">
                    <a:pos x="92" y="46"/>
                  </a:cxn>
                  <a:cxn ang="0">
                    <a:pos x="46" y="0"/>
                  </a:cxn>
                  <a:cxn ang="0">
                    <a:pos x="46" y="115"/>
                  </a:cxn>
                  <a:cxn ang="0">
                    <a:pos x="46" y="115"/>
                  </a:cxn>
                  <a:cxn ang="0">
                    <a:pos x="45" y="115"/>
                  </a:cxn>
                  <a:cxn ang="0">
                    <a:pos x="7" y="46"/>
                  </a:cxn>
                  <a:cxn ang="0">
                    <a:pos x="46" y="8"/>
                  </a:cxn>
                  <a:cxn ang="0">
                    <a:pos x="84" y="46"/>
                  </a:cxn>
                  <a:cxn ang="0">
                    <a:pos x="46" y="115"/>
                  </a:cxn>
                  <a:cxn ang="0">
                    <a:pos x="46" y="115"/>
                  </a:cxn>
                  <a:cxn ang="0">
                    <a:pos x="46" y="115"/>
                  </a:cxn>
                </a:cxnLst>
                <a:rect l="0" t="0" r="r" b="b"/>
                <a:pathLst>
                  <a:path w="92" h="123">
                    <a:moveTo>
                      <a:pt x="46" y="0"/>
                    </a:moveTo>
                    <a:cubicBezTo>
                      <a:pt x="20" y="0"/>
                      <a:pt x="0" y="21"/>
                      <a:pt x="0" y="46"/>
                    </a:cubicBezTo>
                    <a:cubicBezTo>
                      <a:pt x="0" y="73"/>
                      <a:pt x="23" y="101"/>
                      <a:pt x="40" y="120"/>
                    </a:cubicBezTo>
                    <a:cubicBezTo>
                      <a:pt x="40" y="120"/>
                      <a:pt x="42" y="123"/>
                      <a:pt x="46" y="123"/>
                    </a:cubicBezTo>
                    <a:cubicBezTo>
                      <a:pt x="46" y="123"/>
                      <a:pt x="46" y="123"/>
                      <a:pt x="46" y="123"/>
                    </a:cubicBezTo>
                    <a:cubicBezTo>
                      <a:pt x="49" y="123"/>
                      <a:pt x="52" y="120"/>
                      <a:pt x="52" y="120"/>
                    </a:cubicBezTo>
                    <a:cubicBezTo>
                      <a:pt x="69" y="101"/>
                      <a:pt x="92" y="73"/>
                      <a:pt x="92" y="46"/>
                    </a:cubicBezTo>
                    <a:cubicBezTo>
                      <a:pt x="92" y="21"/>
                      <a:pt x="71" y="0"/>
                      <a:pt x="46" y="0"/>
                    </a:cubicBezTo>
                    <a:close/>
                    <a:moveTo>
                      <a:pt x="46" y="115"/>
                    </a:moveTo>
                    <a:cubicBezTo>
                      <a:pt x="46" y="115"/>
                      <a:pt x="46" y="115"/>
                      <a:pt x="46" y="115"/>
                    </a:cubicBezTo>
                    <a:cubicBezTo>
                      <a:pt x="46" y="115"/>
                      <a:pt x="45" y="115"/>
                      <a:pt x="45" y="115"/>
                    </a:cubicBezTo>
                    <a:cubicBezTo>
                      <a:pt x="31" y="98"/>
                      <a:pt x="7" y="71"/>
                      <a:pt x="7" y="46"/>
                    </a:cubicBezTo>
                    <a:cubicBezTo>
                      <a:pt x="7" y="25"/>
                      <a:pt x="25" y="8"/>
                      <a:pt x="46" y="8"/>
                    </a:cubicBezTo>
                    <a:cubicBezTo>
                      <a:pt x="67" y="8"/>
                      <a:pt x="84" y="25"/>
                      <a:pt x="84" y="46"/>
                    </a:cubicBezTo>
                    <a:cubicBezTo>
                      <a:pt x="84" y="71"/>
                      <a:pt x="60" y="98"/>
                      <a:pt x="46" y="115"/>
                    </a:cubicBezTo>
                    <a:close/>
                    <a:moveTo>
                      <a:pt x="46" y="115"/>
                    </a:moveTo>
                    <a:cubicBezTo>
                      <a:pt x="46" y="115"/>
                      <a:pt x="46" y="115"/>
                      <a:pt x="46" y="115"/>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8" name="Group 57">
            <a:extLst>
              <a:ext uri="{FF2B5EF4-FFF2-40B4-BE49-F238E27FC236}">
                <a16:creationId xmlns:a16="http://schemas.microsoft.com/office/drawing/2014/main" id="{3E78CA75-6380-4723-ACA5-0FE3A555C73D}"/>
              </a:ext>
            </a:extLst>
          </p:cNvPr>
          <p:cNvGrpSpPr/>
          <p:nvPr/>
        </p:nvGrpSpPr>
        <p:grpSpPr>
          <a:xfrm>
            <a:off x="1473433" y="957818"/>
            <a:ext cx="1336426" cy="464878"/>
            <a:chOff x="1375571" y="865289"/>
            <a:chExt cx="1336426" cy="464878"/>
          </a:xfrm>
        </p:grpSpPr>
        <p:sp>
          <p:nvSpPr>
            <p:cNvPr id="47" name="Rectangle 46">
              <a:extLst>
                <a:ext uri="{FF2B5EF4-FFF2-40B4-BE49-F238E27FC236}">
                  <a16:creationId xmlns:a16="http://schemas.microsoft.com/office/drawing/2014/main" id="{375E7CDA-D711-4878-80CF-F1DA698412F1}"/>
                </a:ext>
              </a:extLst>
            </p:cNvPr>
            <p:cNvSpPr/>
            <p:nvPr/>
          </p:nvSpPr>
          <p:spPr>
            <a:xfrm>
              <a:off x="1375571" y="865289"/>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8" name="Group 34">
              <a:extLst>
                <a:ext uri="{FF2B5EF4-FFF2-40B4-BE49-F238E27FC236}">
                  <a16:creationId xmlns:a16="http://schemas.microsoft.com/office/drawing/2014/main" id="{F88F9548-B20F-48F4-BEE5-5B2B8FE2F95A}"/>
                </a:ext>
              </a:extLst>
            </p:cNvPr>
            <p:cNvGrpSpPr/>
            <p:nvPr/>
          </p:nvGrpSpPr>
          <p:grpSpPr>
            <a:xfrm>
              <a:off x="1837467" y="923010"/>
              <a:ext cx="392838" cy="368608"/>
              <a:chOff x="6373813" y="2717805"/>
              <a:chExt cx="360363" cy="338138"/>
            </a:xfrm>
            <a:solidFill>
              <a:schemeClr val="bg1"/>
            </a:solidFill>
          </p:grpSpPr>
          <p:sp>
            <p:nvSpPr>
              <p:cNvPr id="49" name="Freeform 35">
                <a:extLst>
                  <a:ext uri="{FF2B5EF4-FFF2-40B4-BE49-F238E27FC236}">
                    <a16:creationId xmlns:a16="http://schemas.microsoft.com/office/drawing/2014/main" id="{42A61006-89BE-4626-8694-1E1FEF8FB9D3}"/>
                  </a:ext>
                </a:extLst>
              </p:cNvPr>
              <p:cNvSpPr>
                <a:spLocks noEditPoints="1"/>
              </p:cNvSpPr>
              <p:nvPr/>
            </p:nvSpPr>
            <p:spPr bwMode="auto">
              <a:xfrm>
                <a:off x="6373813" y="2717805"/>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a:extLst>
                  <a:ext uri="{FF2B5EF4-FFF2-40B4-BE49-F238E27FC236}">
                    <a16:creationId xmlns:a16="http://schemas.microsoft.com/office/drawing/2014/main" id="{0132FD22-10AA-4A2B-B767-A0F3C2E5100B}"/>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8">
                <a:extLst>
                  <a:ext uri="{FF2B5EF4-FFF2-40B4-BE49-F238E27FC236}">
                    <a16:creationId xmlns:a16="http://schemas.microsoft.com/office/drawing/2014/main" id="{01577109-1AF9-44D2-8BA1-81AD8F2879F5}"/>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9">
                <a:extLst>
                  <a:ext uri="{FF2B5EF4-FFF2-40B4-BE49-F238E27FC236}">
                    <a16:creationId xmlns:a16="http://schemas.microsoft.com/office/drawing/2014/main" id="{FB0069ED-FC20-4375-AAFD-61E790CC4471}"/>
                  </a:ext>
                </a:extLst>
              </p:cNvPr>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40">
                <a:extLst>
                  <a:ext uri="{FF2B5EF4-FFF2-40B4-BE49-F238E27FC236}">
                    <a16:creationId xmlns:a16="http://schemas.microsoft.com/office/drawing/2014/main" id="{F8C56921-9CC6-439C-8C5E-5DA172B2C86E}"/>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1">
                <a:extLst>
                  <a:ext uri="{FF2B5EF4-FFF2-40B4-BE49-F238E27FC236}">
                    <a16:creationId xmlns:a16="http://schemas.microsoft.com/office/drawing/2014/main" id="{C11DDAA3-60FF-4AD8-BD91-CEE61334496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3">
                <a:extLst>
                  <a:ext uri="{FF2B5EF4-FFF2-40B4-BE49-F238E27FC236}">
                    <a16:creationId xmlns:a16="http://schemas.microsoft.com/office/drawing/2014/main" id="{2EC3ED4A-3A27-4A9A-8FD2-809C3BAAA05B}"/>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5">
                <a:extLst>
                  <a:ext uri="{FF2B5EF4-FFF2-40B4-BE49-F238E27FC236}">
                    <a16:creationId xmlns:a16="http://schemas.microsoft.com/office/drawing/2014/main" id="{DF2DE521-1F9C-4639-AA49-477911FB7931}"/>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6">
                <a:extLst>
                  <a:ext uri="{FF2B5EF4-FFF2-40B4-BE49-F238E27FC236}">
                    <a16:creationId xmlns:a16="http://schemas.microsoft.com/office/drawing/2014/main" id="{9F075200-3862-40C3-A7BF-4EC492BE77DF}"/>
                  </a:ext>
                </a:extLst>
              </p:cNvPr>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60" name="TextBox 59">
            <a:extLst>
              <a:ext uri="{FF2B5EF4-FFF2-40B4-BE49-F238E27FC236}">
                <a16:creationId xmlns:a16="http://schemas.microsoft.com/office/drawing/2014/main" id="{7E30290E-8CF7-4E60-877B-1151B2E68E15}"/>
              </a:ext>
            </a:extLst>
          </p:cNvPr>
          <p:cNvSpPr txBox="1"/>
          <p:nvPr/>
        </p:nvSpPr>
        <p:spPr>
          <a:xfrm>
            <a:off x="-103223" y="1972234"/>
            <a:ext cx="3368184" cy="815608"/>
          </a:xfrm>
          <a:prstGeom prst="rect">
            <a:avLst/>
          </a:prstGeom>
          <a:noFill/>
        </p:spPr>
        <p:txBody>
          <a:bodyPr wrap="square" rtlCol="0" anchor="t">
            <a:spAutoFit/>
          </a:bodyPr>
          <a:lstStyle/>
          <a:p>
            <a:pPr marL="285750" indent="-285750">
              <a:buFont typeface="Arial" panose="020B0604020202020204" pitchFamily="34" charset="0"/>
              <a:buChar char="•"/>
            </a:pPr>
            <a:endParaRPr lang="en-US" sz="1500" dirty="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sp>
        <p:nvSpPr>
          <p:cNvPr id="61" name="TextBox 60">
            <a:extLst>
              <a:ext uri="{FF2B5EF4-FFF2-40B4-BE49-F238E27FC236}">
                <a16:creationId xmlns:a16="http://schemas.microsoft.com/office/drawing/2014/main" id="{0B3185D7-7679-4ED4-8EB8-D67ACD11E24D}"/>
              </a:ext>
            </a:extLst>
          </p:cNvPr>
          <p:cNvSpPr txBox="1"/>
          <p:nvPr/>
        </p:nvSpPr>
        <p:spPr>
          <a:xfrm>
            <a:off x="79896" y="489056"/>
            <a:ext cx="2811787"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mj-lt"/>
              </a:rPr>
              <a:t>COVERED PAYROLL COSTS</a:t>
            </a:r>
          </a:p>
        </p:txBody>
      </p:sp>
      <p:sp>
        <p:nvSpPr>
          <p:cNvPr id="5" name="Rectangle 4">
            <a:extLst>
              <a:ext uri="{FF2B5EF4-FFF2-40B4-BE49-F238E27FC236}">
                <a16:creationId xmlns:a16="http://schemas.microsoft.com/office/drawing/2014/main" id="{A4634A1F-80B7-49BA-896D-8E1D198F06E9}"/>
              </a:ext>
            </a:extLst>
          </p:cNvPr>
          <p:cNvSpPr/>
          <p:nvPr/>
        </p:nvSpPr>
        <p:spPr>
          <a:xfrm>
            <a:off x="8231384" y="1905181"/>
            <a:ext cx="3028020" cy="523220"/>
          </a:xfrm>
          <a:prstGeom prst="rect">
            <a:avLst/>
          </a:prstGeom>
        </p:spPr>
        <p:txBody>
          <a:bodyPr wrap="square">
            <a:spAutoFit/>
          </a:bodyPr>
          <a:lstStyle/>
          <a:p>
            <a:endParaRPr lang="en-US" sz="1400" dirty="0">
              <a:cs typeface="Calibri" panose="020F0502020204030204" pitchFamily="34" charset="0"/>
            </a:endParaRPr>
          </a:p>
          <a:p>
            <a:pPr marL="285750" indent="-285750">
              <a:buFont typeface="Arial" panose="020B0604020202020204" pitchFamily="34" charset="0"/>
              <a:buChar char="•"/>
            </a:pPr>
            <a:endParaRPr lang="en-US" sz="1400" dirty="0">
              <a:cs typeface="Calibri" panose="020F0502020204030204" pitchFamily="34" charset="0"/>
            </a:endParaRPr>
          </a:p>
        </p:txBody>
      </p:sp>
      <p:sp>
        <p:nvSpPr>
          <p:cNvPr id="63" name="TextBox 62">
            <a:extLst>
              <a:ext uri="{FF2B5EF4-FFF2-40B4-BE49-F238E27FC236}">
                <a16:creationId xmlns:a16="http://schemas.microsoft.com/office/drawing/2014/main" id="{8845E164-2C5F-4BAD-B70D-61ED67BBB9DF}"/>
              </a:ext>
            </a:extLst>
          </p:cNvPr>
          <p:cNvSpPr txBox="1"/>
          <p:nvPr/>
        </p:nvSpPr>
        <p:spPr>
          <a:xfrm>
            <a:off x="392663" y="1670589"/>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Eligible Payroll Costs</a:t>
            </a:r>
          </a:p>
        </p:txBody>
      </p:sp>
      <p:sp>
        <p:nvSpPr>
          <p:cNvPr id="6" name="Rectangle 5">
            <a:extLst>
              <a:ext uri="{FF2B5EF4-FFF2-40B4-BE49-F238E27FC236}">
                <a16:creationId xmlns:a16="http://schemas.microsoft.com/office/drawing/2014/main" id="{5CD78440-F289-43F5-9D3A-01AB6363973D}"/>
              </a:ext>
            </a:extLst>
          </p:cNvPr>
          <p:cNvSpPr/>
          <p:nvPr/>
        </p:nvSpPr>
        <p:spPr>
          <a:xfrm>
            <a:off x="715803" y="2321099"/>
            <a:ext cx="2722411" cy="2893100"/>
          </a:xfrm>
          <a:prstGeom prst="rect">
            <a:avLst/>
          </a:prstGeom>
        </p:spPr>
        <p:txBody>
          <a:bodyPr wrap="square">
            <a:spAutoFit/>
          </a:bodyPr>
          <a:lstStyle/>
          <a:p>
            <a:r>
              <a:rPr lang="en-US" sz="1400" b="1" dirty="0">
                <a:cs typeface="Calibri" panose="020F0502020204030204" pitchFamily="34" charset="0"/>
              </a:rPr>
              <a:t>Paid and incurred:</a:t>
            </a:r>
          </a:p>
          <a:p>
            <a:endParaRPr lang="en-US" sz="1400" b="1"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Paid- date of paycheck</a:t>
            </a:r>
          </a:p>
          <a:p>
            <a:pPr marL="285750" indent="-285750">
              <a:buFont typeface="Arial" panose="020B0604020202020204" pitchFamily="34" charset="0"/>
              <a:buChar char="•"/>
            </a:pPr>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Incurred- when earned</a:t>
            </a:r>
          </a:p>
          <a:p>
            <a:pPr lvl="0"/>
            <a:endParaRPr lang="en-US" sz="1400" b="1" dirty="0">
              <a:solidFill>
                <a:srgbClr val="000000"/>
              </a:solidFill>
              <a:cs typeface="Calibri" panose="020F0502020204030204" pitchFamily="34" charset="0"/>
            </a:endParaRPr>
          </a:p>
          <a:p>
            <a:pPr lvl="0"/>
            <a:r>
              <a:rPr lang="en-US" sz="1400" b="1" dirty="0">
                <a:solidFill>
                  <a:srgbClr val="000000"/>
                </a:solidFill>
                <a:cs typeface="Calibri" panose="020F0502020204030204" pitchFamily="34" charset="0"/>
              </a:rPr>
              <a:t>Incurred, but not paid:</a:t>
            </a:r>
          </a:p>
          <a:p>
            <a:pPr lvl="0"/>
            <a:endParaRPr lang="en-US" sz="1400" b="1"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May include payroll with pay date outside of 8 or 24-week covered period</a:t>
            </a:r>
            <a:r>
              <a:rPr lang="en-US" sz="1400" b="1" u="sng" dirty="0">
                <a:solidFill>
                  <a:srgbClr val="000000"/>
                </a:solidFill>
                <a:cs typeface="Calibri" panose="020F0502020204030204" pitchFamily="34" charset="0"/>
              </a:rPr>
              <a:t> </a:t>
            </a:r>
            <a:r>
              <a:rPr lang="en-US" sz="1400" b="1" dirty="0">
                <a:solidFill>
                  <a:srgbClr val="AA272F"/>
                </a:solidFill>
                <a:cs typeface="Calibri" panose="020F0502020204030204" pitchFamily="34" charset="0"/>
              </a:rPr>
              <a:t>IF </a:t>
            </a:r>
            <a:r>
              <a:rPr lang="en-US" sz="1400" dirty="0">
                <a:solidFill>
                  <a:srgbClr val="000000"/>
                </a:solidFill>
                <a:cs typeface="Calibri" panose="020F0502020204030204" pitchFamily="34" charset="0"/>
              </a:rPr>
              <a:t>paid before next schedule regular payroll date</a:t>
            </a:r>
          </a:p>
        </p:txBody>
      </p:sp>
      <p:sp>
        <p:nvSpPr>
          <p:cNvPr id="64" name="TextBox 63">
            <a:extLst>
              <a:ext uri="{FF2B5EF4-FFF2-40B4-BE49-F238E27FC236}">
                <a16:creationId xmlns:a16="http://schemas.microsoft.com/office/drawing/2014/main" id="{298C0633-4EC5-405C-A0DD-73E371E7FB8B}"/>
              </a:ext>
            </a:extLst>
          </p:cNvPr>
          <p:cNvSpPr txBox="1"/>
          <p:nvPr/>
        </p:nvSpPr>
        <p:spPr>
          <a:xfrm>
            <a:off x="4344863" y="2106470"/>
            <a:ext cx="3368184" cy="4478149"/>
          </a:xfrm>
          <a:prstGeom prst="rect">
            <a:avLst/>
          </a:prstGeom>
          <a:noFill/>
        </p:spPr>
        <p:txBody>
          <a:bodyPr wrap="square" rtlCol="0" anchor="t">
            <a:spAutoFit/>
          </a:bodyPr>
          <a:lstStyle/>
          <a:p>
            <a:endParaRPr lang="en-US" sz="1500" dirty="0">
              <a:cs typeface="Calibri" panose="020F0502020204030204" pitchFamily="34" charset="0"/>
            </a:endParaRPr>
          </a:p>
          <a:p>
            <a:r>
              <a:rPr lang="en-US" sz="1500" b="1" dirty="0">
                <a:cs typeface="Calibri" panose="020F0502020204030204" pitchFamily="34" charset="0"/>
              </a:rPr>
              <a:t>Included in payroll costs:</a:t>
            </a:r>
          </a:p>
          <a:p>
            <a:endParaRPr lang="en-US" sz="1500" b="1" dirty="0">
              <a:cs typeface="Calibri" panose="020F0502020204030204" pitchFamily="34" charset="0"/>
            </a:endParaRPr>
          </a:p>
          <a:p>
            <a:pPr marL="285750" indent="-285750">
              <a:buFont typeface="Arial" panose="020B0604020202020204" pitchFamily="34" charset="0"/>
              <a:buChar char="•"/>
            </a:pPr>
            <a:r>
              <a:rPr lang="en-US" sz="1500" b="1" dirty="0">
                <a:solidFill>
                  <a:schemeClr val="accent1">
                    <a:lumMod val="75000"/>
                  </a:schemeClr>
                </a:solidFill>
                <a:cs typeface="Calibri" panose="020F0502020204030204" pitchFamily="34" charset="0"/>
              </a:rPr>
              <a:t>Gross</a:t>
            </a:r>
            <a:r>
              <a:rPr lang="en-US" sz="1500" b="1" dirty="0">
                <a:cs typeface="Calibri" panose="020F0502020204030204" pitchFamily="34" charset="0"/>
              </a:rPr>
              <a:t> </a:t>
            </a:r>
            <a:r>
              <a:rPr lang="en-US" sz="1500" dirty="0">
                <a:cs typeface="Calibri" panose="020F0502020204030204" pitchFamily="34" charset="0"/>
              </a:rPr>
              <a:t>pay</a:t>
            </a:r>
          </a:p>
          <a:p>
            <a:pPr marL="285750" indent="-285750">
              <a:buFont typeface="Arial" panose="020B0604020202020204" pitchFamily="34" charset="0"/>
              <a:buChar char="•"/>
            </a:pPr>
            <a:endParaRPr lang="en-US" sz="1500" dirty="0">
              <a:cs typeface="Calibri" panose="020F0502020204030204" pitchFamily="34" charset="0"/>
            </a:endParaRPr>
          </a:p>
          <a:p>
            <a:pPr marL="285750" indent="-285750">
              <a:buFont typeface="Arial" panose="020B0604020202020204" pitchFamily="34" charset="0"/>
              <a:buChar char="•"/>
            </a:pPr>
            <a:r>
              <a:rPr lang="en-US" sz="1500" dirty="0">
                <a:cs typeface="Calibri" panose="020F0502020204030204" pitchFamily="34" charset="0"/>
              </a:rPr>
              <a:t>Hazard pay and bonus pay</a:t>
            </a:r>
          </a:p>
          <a:p>
            <a:pPr marL="285750" indent="-285750">
              <a:buFont typeface="Arial" panose="020B0604020202020204" pitchFamily="34" charset="0"/>
              <a:buChar char="•"/>
            </a:pPr>
            <a:endParaRPr lang="en-US" sz="1500" dirty="0">
              <a:cs typeface="Calibri" panose="020F0502020204030204" pitchFamily="34" charset="0"/>
            </a:endParaRPr>
          </a:p>
          <a:p>
            <a:pPr marL="285750" indent="-285750">
              <a:buFont typeface="Arial" panose="020B0604020202020204" pitchFamily="34" charset="0"/>
              <a:buChar char="•"/>
            </a:pPr>
            <a:r>
              <a:rPr lang="en-US" sz="1500" dirty="0">
                <a:cs typeface="Calibri" panose="020F0502020204030204" pitchFamily="34" charset="0"/>
              </a:rPr>
              <a:t>Health insurance premiums</a:t>
            </a:r>
          </a:p>
          <a:p>
            <a:pPr marL="285750" indent="-285750">
              <a:buFont typeface="Arial" panose="020B0604020202020204" pitchFamily="34" charset="0"/>
              <a:buChar char="•"/>
            </a:pPr>
            <a:endParaRPr lang="en-US" sz="1500" dirty="0">
              <a:cs typeface="Calibri" panose="020F0502020204030204" pitchFamily="34" charset="0"/>
            </a:endParaRPr>
          </a:p>
          <a:p>
            <a:pPr marL="285750" indent="-285750">
              <a:buFont typeface="Arial" panose="020B0604020202020204" pitchFamily="34" charset="0"/>
              <a:buChar char="•"/>
            </a:pPr>
            <a:r>
              <a:rPr lang="en-US" sz="1500" dirty="0">
                <a:cs typeface="Calibri" panose="020F0502020204030204" pitchFamily="34" charset="0"/>
              </a:rPr>
              <a:t>Retirement benefits</a:t>
            </a:r>
          </a:p>
          <a:p>
            <a:pPr marL="285750" indent="-285750">
              <a:buFont typeface="Arial" panose="020B0604020202020204" pitchFamily="34" charset="0"/>
              <a:buChar char="•"/>
            </a:pPr>
            <a:endParaRPr lang="en-US" sz="1500" dirty="0">
              <a:cs typeface="Calibri" panose="020F0502020204030204" pitchFamily="34" charset="0"/>
            </a:endParaRPr>
          </a:p>
          <a:p>
            <a:pPr marL="285750" indent="-285750">
              <a:buFont typeface="Arial" panose="020B0604020202020204" pitchFamily="34" charset="0"/>
              <a:buChar char="•"/>
            </a:pPr>
            <a:r>
              <a:rPr lang="en-US" sz="1500" dirty="0">
                <a:cs typeface="Calibri" panose="020F0502020204030204" pitchFamily="34" charset="0"/>
              </a:rPr>
              <a:t>Employer state and local taxes</a:t>
            </a:r>
          </a:p>
          <a:p>
            <a:r>
              <a:rPr lang="en-US" sz="1500" dirty="0">
                <a:cs typeface="Calibri" panose="020F0502020204030204" pitchFamily="34" charset="0"/>
              </a:rPr>
              <a:t> </a:t>
            </a:r>
          </a:p>
          <a:p>
            <a:endParaRPr lang="en-US" sz="1500" dirty="0">
              <a:cs typeface="Calibri" panose="020F0502020204030204" pitchFamily="34" charset="0"/>
            </a:endParaRPr>
          </a:p>
          <a:p>
            <a:endParaRPr lang="en-US" sz="1500" dirty="0">
              <a:cs typeface="Calibri" panose="020F0502020204030204" pitchFamily="34" charset="0"/>
            </a:endParaRPr>
          </a:p>
          <a:p>
            <a:endParaRPr lang="en-US" sz="1500" dirty="0">
              <a:cs typeface="Calibri" panose="020F0502020204030204" pitchFamily="34" charset="0"/>
            </a:endParaRPr>
          </a:p>
          <a:p>
            <a:pPr marL="285750" indent="-285750">
              <a:buFont typeface="Arial" panose="020B0604020202020204" pitchFamily="34" charset="0"/>
              <a:buChar char="•"/>
            </a:pPr>
            <a:endParaRPr lang="en-US" sz="15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A0BE0E8C-13F5-4EAE-ACF8-8A1C61E52426}"/>
              </a:ext>
            </a:extLst>
          </p:cNvPr>
          <p:cNvSpPr/>
          <p:nvPr/>
        </p:nvSpPr>
        <p:spPr>
          <a:xfrm>
            <a:off x="8040845" y="2466487"/>
            <a:ext cx="3546357" cy="1600438"/>
          </a:xfrm>
          <a:prstGeom prst="rect">
            <a:avLst/>
          </a:prstGeom>
        </p:spPr>
        <p:txBody>
          <a:bodyPr wrap="square">
            <a:spAutoFit/>
          </a:bodyPr>
          <a:lstStyle/>
          <a:p>
            <a:pPr lvl="0"/>
            <a:r>
              <a:rPr lang="en-US" sz="1400" b="1" dirty="0">
                <a:solidFill>
                  <a:srgbClr val="000000"/>
                </a:solidFill>
                <a:cs typeface="Calibri" panose="020F0502020204030204" pitchFamily="34" charset="0"/>
              </a:rPr>
              <a:t>Excluded from payroll costs:</a:t>
            </a:r>
          </a:p>
          <a:p>
            <a:pPr lvl="0"/>
            <a:endParaRPr lang="en-US" sz="1400" b="1"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Employer FICA </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Workers Comp </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Payroll processing fees</a:t>
            </a:r>
          </a:p>
        </p:txBody>
      </p:sp>
      <p:sp>
        <p:nvSpPr>
          <p:cNvPr id="66" name="TextBox 65">
            <a:extLst>
              <a:ext uri="{FF2B5EF4-FFF2-40B4-BE49-F238E27FC236}">
                <a16:creationId xmlns:a16="http://schemas.microsoft.com/office/drawing/2014/main" id="{043B3985-19D8-4F78-85C4-5FD2AF4C7CA3}"/>
              </a:ext>
            </a:extLst>
          </p:cNvPr>
          <p:cNvSpPr txBox="1"/>
          <p:nvPr/>
        </p:nvSpPr>
        <p:spPr>
          <a:xfrm>
            <a:off x="3912441" y="1756185"/>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Include</a:t>
            </a:r>
          </a:p>
        </p:txBody>
      </p:sp>
      <p:sp>
        <p:nvSpPr>
          <p:cNvPr id="67" name="TextBox 66">
            <a:extLst>
              <a:ext uri="{FF2B5EF4-FFF2-40B4-BE49-F238E27FC236}">
                <a16:creationId xmlns:a16="http://schemas.microsoft.com/office/drawing/2014/main" id="{6E8FE764-08DC-4844-BDA1-46B8DC9FF824}"/>
              </a:ext>
            </a:extLst>
          </p:cNvPr>
          <p:cNvSpPr txBox="1"/>
          <p:nvPr/>
        </p:nvSpPr>
        <p:spPr>
          <a:xfrm>
            <a:off x="7903587" y="1748354"/>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Exclude</a:t>
            </a:r>
          </a:p>
        </p:txBody>
      </p:sp>
    </p:spTree>
    <p:extLst>
      <p:ext uri="{BB962C8B-B14F-4D97-AF65-F5344CB8AC3E}">
        <p14:creationId xmlns:p14="http://schemas.microsoft.com/office/powerpoint/2010/main" val="7889339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3A34-A9E0-46AE-BC66-8ED3A5713F87}"/>
              </a:ext>
            </a:extLst>
          </p:cNvPr>
          <p:cNvSpPr>
            <a:spLocks noGrp="1"/>
          </p:cNvSpPr>
          <p:nvPr>
            <p:ph type="title"/>
          </p:nvPr>
        </p:nvSpPr>
        <p:spPr>
          <a:xfrm>
            <a:off x="227700" y="194280"/>
            <a:ext cx="11736599" cy="360000"/>
          </a:xfrm>
        </p:spPr>
        <p:txBody>
          <a:bodyPr/>
          <a:lstStyle/>
          <a:p>
            <a:r>
              <a:rPr lang="en-GB" dirty="0" err="1"/>
              <a:t>Paycheck</a:t>
            </a:r>
            <a:r>
              <a:rPr lang="en-GB" dirty="0"/>
              <a:t> protection program</a:t>
            </a:r>
            <a:endParaRPr lang="en-US" dirty="0"/>
          </a:p>
        </p:txBody>
      </p:sp>
      <p:sp>
        <p:nvSpPr>
          <p:cNvPr id="4" name="Slide Number Placeholder 3">
            <a:extLst>
              <a:ext uri="{FF2B5EF4-FFF2-40B4-BE49-F238E27FC236}">
                <a16:creationId xmlns:a16="http://schemas.microsoft.com/office/drawing/2014/main" id="{5D3C0350-5980-4BCF-903D-DC352C4819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53218-3C45-4416-BBD6-D0B8FE588688}" type="slidenum">
              <a:rPr kumimoji="0" lang="en-GB" sz="1200" b="0" i="0" u="none" strike="noStrike" kern="1200" cap="none" spc="0" normalizeH="0" baseline="0" noProof="0" smtClean="0">
                <a:ln>
                  <a:noFill/>
                </a:ln>
                <a:solidFill>
                  <a:srgbClr val="9D96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300" normalizeH="0" baseline="0" noProof="0">
              <a:ln>
                <a:noFill/>
              </a:ln>
              <a:solidFill>
                <a:srgbClr val="9D968D"/>
              </a:solidFill>
              <a:effectLst/>
              <a:uLnTx/>
              <a:uFillTx/>
              <a:latin typeface="Arial"/>
              <a:ea typeface="+mn-ea"/>
              <a:cs typeface="+mn-cs"/>
            </a:endParaRPr>
          </a:p>
        </p:txBody>
      </p:sp>
      <p:grpSp>
        <p:nvGrpSpPr>
          <p:cNvPr id="28" name="Group 27">
            <a:extLst>
              <a:ext uri="{FF2B5EF4-FFF2-40B4-BE49-F238E27FC236}">
                <a16:creationId xmlns:a16="http://schemas.microsoft.com/office/drawing/2014/main" id="{CD072C99-3266-4A66-890A-925632E2FD9A}"/>
              </a:ext>
            </a:extLst>
          </p:cNvPr>
          <p:cNvGrpSpPr/>
          <p:nvPr/>
        </p:nvGrpSpPr>
        <p:grpSpPr>
          <a:xfrm>
            <a:off x="4171610" y="957593"/>
            <a:ext cx="3546357" cy="5049249"/>
            <a:chOff x="4171610" y="883451"/>
            <a:chExt cx="3546357" cy="5049249"/>
          </a:xfrm>
        </p:grpSpPr>
        <p:sp>
          <p:nvSpPr>
            <p:cNvPr id="16" name="Rectangle: Rounded Corners 15">
              <a:extLst>
                <a:ext uri="{FF2B5EF4-FFF2-40B4-BE49-F238E27FC236}">
                  <a16:creationId xmlns:a16="http://schemas.microsoft.com/office/drawing/2014/main" id="{419DF022-EE26-4F50-8899-8140328B8D78}"/>
                </a:ext>
              </a:extLst>
            </p:cNvPr>
            <p:cNvSpPr/>
            <p:nvPr/>
          </p:nvSpPr>
          <p:spPr>
            <a:xfrm>
              <a:off x="4171610" y="1235586"/>
              <a:ext cx="3546357" cy="4697114"/>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25" name="Rectangle 24">
              <a:extLst>
                <a:ext uri="{FF2B5EF4-FFF2-40B4-BE49-F238E27FC236}">
                  <a16:creationId xmlns:a16="http://schemas.microsoft.com/office/drawing/2014/main" id="{F5986AC6-875A-466B-A1E6-9E16A784E0B5}"/>
                </a:ext>
              </a:extLst>
            </p:cNvPr>
            <p:cNvSpPr/>
            <p:nvPr/>
          </p:nvSpPr>
          <p:spPr>
            <a:xfrm>
              <a:off x="5276574" y="883451"/>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sp>
          <p:nvSpPr>
            <p:cNvPr id="27" name="Freeform 36">
              <a:extLst>
                <a:ext uri="{FF2B5EF4-FFF2-40B4-BE49-F238E27FC236}">
                  <a16:creationId xmlns:a16="http://schemas.microsoft.com/office/drawing/2014/main" id="{4714A122-44A4-4057-B23B-870130E062B9}"/>
                </a:ext>
              </a:extLst>
            </p:cNvPr>
            <p:cNvSpPr>
              <a:spLocks noEditPoints="1"/>
            </p:cNvSpPr>
            <p:nvPr/>
          </p:nvSpPr>
          <p:spPr bwMode="auto">
            <a:xfrm>
              <a:off x="5770411" y="915515"/>
              <a:ext cx="348752" cy="37872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a:extLst>
              <a:ext uri="{FF2B5EF4-FFF2-40B4-BE49-F238E27FC236}">
                <a16:creationId xmlns:a16="http://schemas.microsoft.com/office/drawing/2014/main" id="{2BE61872-1D3F-40E8-A690-F6025D478D3C}"/>
              </a:ext>
            </a:extLst>
          </p:cNvPr>
          <p:cNvGrpSpPr/>
          <p:nvPr/>
        </p:nvGrpSpPr>
        <p:grpSpPr>
          <a:xfrm>
            <a:off x="371135" y="1095388"/>
            <a:ext cx="3546357" cy="4911453"/>
            <a:chOff x="371135" y="1008889"/>
            <a:chExt cx="3546357" cy="4574235"/>
          </a:xfrm>
        </p:grpSpPr>
        <p:sp>
          <p:nvSpPr>
            <p:cNvPr id="12" name="Rectangle: Rounded Corners 11">
              <a:extLst>
                <a:ext uri="{FF2B5EF4-FFF2-40B4-BE49-F238E27FC236}">
                  <a16:creationId xmlns:a16="http://schemas.microsoft.com/office/drawing/2014/main" id="{AE91289A-A3E9-4EE1-B4E9-2EE0AA47181B}"/>
                </a:ext>
              </a:extLst>
            </p:cNvPr>
            <p:cNvSpPr/>
            <p:nvPr/>
          </p:nvSpPr>
          <p:spPr>
            <a:xfrm>
              <a:off x="371135" y="1228725"/>
              <a:ext cx="3546357" cy="435439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grpSp>
          <p:nvGrpSpPr>
            <p:cNvPr id="29" name="Group 19">
              <a:extLst>
                <a:ext uri="{FF2B5EF4-FFF2-40B4-BE49-F238E27FC236}">
                  <a16:creationId xmlns:a16="http://schemas.microsoft.com/office/drawing/2014/main" id="{E23EAD86-1840-4382-878B-D6D1B8073160}"/>
                </a:ext>
              </a:extLst>
            </p:cNvPr>
            <p:cNvGrpSpPr/>
            <p:nvPr/>
          </p:nvGrpSpPr>
          <p:grpSpPr>
            <a:xfrm>
              <a:off x="1865156" y="1008889"/>
              <a:ext cx="301883" cy="241159"/>
              <a:chOff x="6418263" y="2786063"/>
              <a:chExt cx="268288" cy="214313"/>
            </a:xfrm>
            <a:solidFill>
              <a:schemeClr val="bg1"/>
            </a:solidFill>
          </p:grpSpPr>
          <p:sp>
            <p:nvSpPr>
              <p:cNvPr id="31" name="Freeform 133">
                <a:extLst>
                  <a:ext uri="{FF2B5EF4-FFF2-40B4-BE49-F238E27FC236}">
                    <a16:creationId xmlns:a16="http://schemas.microsoft.com/office/drawing/2014/main" id="{4F4CF2DC-E7A1-4AB5-A2C8-04E739BABE90}"/>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34">
                <a:extLst>
                  <a:ext uri="{FF2B5EF4-FFF2-40B4-BE49-F238E27FC236}">
                    <a16:creationId xmlns:a16="http://schemas.microsoft.com/office/drawing/2014/main" id="{D1A11381-E77D-4BF2-AD4D-4D36383B2AA3}"/>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36">
                <a:extLst>
                  <a:ext uri="{FF2B5EF4-FFF2-40B4-BE49-F238E27FC236}">
                    <a16:creationId xmlns:a16="http://schemas.microsoft.com/office/drawing/2014/main" id="{5C995C72-9BB9-4543-AE04-BB0FD9DFDFE2}"/>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37">
                <a:extLst>
                  <a:ext uri="{FF2B5EF4-FFF2-40B4-BE49-F238E27FC236}">
                    <a16:creationId xmlns:a16="http://schemas.microsoft.com/office/drawing/2014/main" id="{276C6991-E2F8-41DF-886C-F1A1AC7548E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38">
                <a:extLst>
                  <a:ext uri="{FF2B5EF4-FFF2-40B4-BE49-F238E27FC236}">
                    <a16:creationId xmlns:a16="http://schemas.microsoft.com/office/drawing/2014/main" id="{008C1B8E-EF11-4496-8A9C-CD1CD420E17F}"/>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39">
                <a:extLst>
                  <a:ext uri="{FF2B5EF4-FFF2-40B4-BE49-F238E27FC236}">
                    <a16:creationId xmlns:a16="http://schemas.microsoft.com/office/drawing/2014/main" id="{B0E214A3-89D9-40F4-83D4-C9099CC1C486}"/>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4" name="Group 43">
            <a:extLst>
              <a:ext uri="{FF2B5EF4-FFF2-40B4-BE49-F238E27FC236}">
                <a16:creationId xmlns:a16="http://schemas.microsoft.com/office/drawing/2014/main" id="{4A2EAC35-14A4-4784-90F7-E7A683EB5D67}"/>
              </a:ext>
            </a:extLst>
          </p:cNvPr>
          <p:cNvGrpSpPr/>
          <p:nvPr/>
        </p:nvGrpSpPr>
        <p:grpSpPr>
          <a:xfrm>
            <a:off x="7972216" y="951180"/>
            <a:ext cx="3546357" cy="5055661"/>
            <a:chOff x="7972085" y="829343"/>
            <a:chExt cx="3546357" cy="4746142"/>
          </a:xfrm>
        </p:grpSpPr>
        <p:sp>
          <p:nvSpPr>
            <p:cNvPr id="20" name="Rectangle: Rounded Corners 19">
              <a:extLst>
                <a:ext uri="{FF2B5EF4-FFF2-40B4-BE49-F238E27FC236}">
                  <a16:creationId xmlns:a16="http://schemas.microsoft.com/office/drawing/2014/main" id="{BEA15E8B-AEB4-43BB-BE77-EFE0ADFD781D}"/>
                </a:ext>
              </a:extLst>
            </p:cNvPr>
            <p:cNvSpPr/>
            <p:nvPr/>
          </p:nvSpPr>
          <p:spPr>
            <a:xfrm>
              <a:off x="7972085" y="1189223"/>
              <a:ext cx="3546357" cy="438626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26" name="Rectangle 25">
              <a:extLst>
                <a:ext uri="{FF2B5EF4-FFF2-40B4-BE49-F238E27FC236}">
                  <a16:creationId xmlns:a16="http://schemas.microsoft.com/office/drawing/2014/main" id="{4C3CF397-E5C2-4F28-95CB-34D489B3721E}"/>
                </a:ext>
              </a:extLst>
            </p:cNvPr>
            <p:cNvSpPr/>
            <p:nvPr/>
          </p:nvSpPr>
          <p:spPr>
            <a:xfrm>
              <a:off x="9145680" y="829343"/>
              <a:ext cx="1336426" cy="464878"/>
            </a:xfrm>
            <a:prstGeom prst="rect">
              <a:avLst/>
            </a:prstGeom>
            <a:solidFill>
              <a:schemeClr val="accent3"/>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1" name="Group 40">
              <a:extLst>
                <a:ext uri="{FF2B5EF4-FFF2-40B4-BE49-F238E27FC236}">
                  <a16:creationId xmlns:a16="http://schemas.microsoft.com/office/drawing/2014/main" id="{E147B06C-53C9-44CB-BC09-70A131776A1C}"/>
                </a:ext>
              </a:extLst>
            </p:cNvPr>
            <p:cNvGrpSpPr/>
            <p:nvPr/>
          </p:nvGrpSpPr>
          <p:grpSpPr>
            <a:xfrm>
              <a:off x="9656450" y="905732"/>
              <a:ext cx="261741" cy="351568"/>
              <a:chOff x="7239778" y="2650510"/>
              <a:chExt cx="257296" cy="345598"/>
            </a:xfrm>
            <a:solidFill>
              <a:schemeClr val="bg1"/>
            </a:solidFill>
          </p:grpSpPr>
          <p:sp>
            <p:nvSpPr>
              <p:cNvPr id="42" name="Freeform 141">
                <a:extLst>
                  <a:ext uri="{FF2B5EF4-FFF2-40B4-BE49-F238E27FC236}">
                    <a16:creationId xmlns:a16="http://schemas.microsoft.com/office/drawing/2014/main" id="{21503BC5-B26A-4F1F-B094-BCD9B0D38F9E}"/>
                  </a:ext>
                </a:extLst>
              </p:cNvPr>
              <p:cNvSpPr>
                <a:spLocks noEditPoints="1"/>
              </p:cNvSpPr>
              <p:nvPr/>
            </p:nvSpPr>
            <p:spPr bwMode="auto">
              <a:xfrm>
                <a:off x="7306458" y="2753048"/>
                <a:ext cx="134938" cy="134938"/>
              </a:xfrm>
              <a:custGeom>
                <a:avLst/>
                <a:gdLst/>
                <a:ahLst/>
                <a:cxnLst>
                  <a:cxn ang="0">
                    <a:pos x="23" y="46"/>
                  </a:cxn>
                  <a:cxn ang="0">
                    <a:pos x="46" y="23"/>
                  </a:cxn>
                  <a:cxn ang="0">
                    <a:pos x="23" y="0"/>
                  </a:cxn>
                  <a:cxn ang="0">
                    <a:pos x="0" y="23"/>
                  </a:cxn>
                  <a:cxn ang="0">
                    <a:pos x="23" y="46"/>
                  </a:cxn>
                  <a:cxn ang="0">
                    <a:pos x="23" y="4"/>
                  </a:cxn>
                  <a:cxn ang="0">
                    <a:pos x="42" y="23"/>
                  </a:cxn>
                  <a:cxn ang="0">
                    <a:pos x="23" y="42"/>
                  </a:cxn>
                  <a:cxn ang="0">
                    <a:pos x="4" y="23"/>
                  </a:cxn>
                  <a:cxn ang="0">
                    <a:pos x="23" y="4"/>
                  </a:cxn>
                  <a:cxn ang="0">
                    <a:pos x="23" y="4"/>
                  </a:cxn>
                  <a:cxn ang="0">
                    <a:pos x="23" y="4"/>
                  </a:cxn>
                </a:cxnLst>
                <a:rect l="0" t="0" r="r" b="b"/>
                <a:pathLst>
                  <a:path w="46" h="46">
                    <a:moveTo>
                      <a:pt x="23" y="46"/>
                    </a:moveTo>
                    <a:cubicBezTo>
                      <a:pt x="35" y="46"/>
                      <a:pt x="46" y="36"/>
                      <a:pt x="46" y="23"/>
                    </a:cubicBezTo>
                    <a:cubicBezTo>
                      <a:pt x="46" y="11"/>
                      <a:pt x="35" y="0"/>
                      <a:pt x="23" y="0"/>
                    </a:cubicBezTo>
                    <a:cubicBezTo>
                      <a:pt x="10" y="0"/>
                      <a:pt x="0" y="11"/>
                      <a:pt x="0" y="23"/>
                    </a:cubicBezTo>
                    <a:cubicBezTo>
                      <a:pt x="0" y="36"/>
                      <a:pt x="10" y="46"/>
                      <a:pt x="23" y="46"/>
                    </a:cubicBezTo>
                    <a:close/>
                    <a:moveTo>
                      <a:pt x="23" y="4"/>
                    </a:moveTo>
                    <a:cubicBezTo>
                      <a:pt x="33" y="4"/>
                      <a:pt x="42" y="13"/>
                      <a:pt x="42" y="23"/>
                    </a:cubicBezTo>
                    <a:cubicBezTo>
                      <a:pt x="42" y="34"/>
                      <a:pt x="33" y="42"/>
                      <a:pt x="23" y="42"/>
                    </a:cubicBezTo>
                    <a:cubicBezTo>
                      <a:pt x="12" y="42"/>
                      <a:pt x="4" y="34"/>
                      <a:pt x="4" y="23"/>
                    </a:cubicBezTo>
                    <a:cubicBezTo>
                      <a:pt x="4" y="13"/>
                      <a:pt x="12" y="4"/>
                      <a:pt x="23" y="4"/>
                    </a:cubicBezTo>
                    <a:close/>
                    <a:moveTo>
                      <a:pt x="23" y="4"/>
                    </a:moveTo>
                    <a:cubicBezTo>
                      <a:pt x="23" y="4"/>
                      <a:pt x="23" y="4"/>
                      <a:pt x="2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2">
                <a:extLst>
                  <a:ext uri="{FF2B5EF4-FFF2-40B4-BE49-F238E27FC236}">
                    <a16:creationId xmlns:a16="http://schemas.microsoft.com/office/drawing/2014/main" id="{B7CA04DA-83E3-4EDF-95AD-6A91F62730ED}"/>
                  </a:ext>
                </a:extLst>
              </p:cNvPr>
              <p:cNvSpPr>
                <a:spLocks noEditPoints="1"/>
              </p:cNvSpPr>
              <p:nvPr/>
            </p:nvSpPr>
            <p:spPr bwMode="auto">
              <a:xfrm>
                <a:off x="7239778" y="2650510"/>
                <a:ext cx="257296" cy="345598"/>
              </a:xfrm>
              <a:custGeom>
                <a:avLst/>
                <a:gdLst/>
                <a:ahLst/>
                <a:cxnLst>
                  <a:cxn ang="0">
                    <a:pos x="46" y="0"/>
                  </a:cxn>
                  <a:cxn ang="0">
                    <a:pos x="0" y="46"/>
                  </a:cxn>
                  <a:cxn ang="0">
                    <a:pos x="40" y="120"/>
                  </a:cxn>
                  <a:cxn ang="0">
                    <a:pos x="46" y="123"/>
                  </a:cxn>
                  <a:cxn ang="0">
                    <a:pos x="46" y="123"/>
                  </a:cxn>
                  <a:cxn ang="0">
                    <a:pos x="52" y="120"/>
                  </a:cxn>
                  <a:cxn ang="0">
                    <a:pos x="92" y="46"/>
                  </a:cxn>
                  <a:cxn ang="0">
                    <a:pos x="46" y="0"/>
                  </a:cxn>
                  <a:cxn ang="0">
                    <a:pos x="46" y="115"/>
                  </a:cxn>
                  <a:cxn ang="0">
                    <a:pos x="46" y="115"/>
                  </a:cxn>
                  <a:cxn ang="0">
                    <a:pos x="45" y="115"/>
                  </a:cxn>
                  <a:cxn ang="0">
                    <a:pos x="7" y="46"/>
                  </a:cxn>
                  <a:cxn ang="0">
                    <a:pos x="46" y="8"/>
                  </a:cxn>
                  <a:cxn ang="0">
                    <a:pos x="84" y="46"/>
                  </a:cxn>
                  <a:cxn ang="0">
                    <a:pos x="46" y="115"/>
                  </a:cxn>
                  <a:cxn ang="0">
                    <a:pos x="46" y="115"/>
                  </a:cxn>
                  <a:cxn ang="0">
                    <a:pos x="46" y="115"/>
                  </a:cxn>
                </a:cxnLst>
                <a:rect l="0" t="0" r="r" b="b"/>
                <a:pathLst>
                  <a:path w="92" h="123">
                    <a:moveTo>
                      <a:pt x="46" y="0"/>
                    </a:moveTo>
                    <a:cubicBezTo>
                      <a:pt x="20" y="0"/>
                      <a:pt x="0" y="21"/>
                      <a:pt x="0" y="46"/>
                    </a:cubicBezTo>
                    <a:cubicBezTo>
                      <a:pt x="0" y="73"/>
                      <a:pt x="23" y="101"/>
                      <a:pt x="40" y="120"/>
                    </a:cubicBezTo>
                    <a:cubicBezTo>
                      <a:pt x="40" y="120"/>
                      <a:pt x="42" y="123"/>
                      <a:pt x="46" y="123"/>
                    </a:cubicBezTo>
                    <a:cubicBezTo>
                      <a:pt x="46" y="123"/>
                      <a:pt x="46" y="123"/>
                      <a:pt x="46" y="123"/>
                    </a:cubicBezTo>
                    <a:cubicBezTo>
                      <a:pt x="49" y="123"/>
                      <a:pt x="52" y="120"/>
                      <a:pt x="52" y="120"/>
                    </a:cubicBezTo>
                    <a:cubicBezTo>
                      <a:pt x="69" y="101"/>
                      <a:pt x="92" y="73"/>
                      <a:pt x="92" y="46"/>
                    </a:cubicBezTo>
                    <a:cubicBezTo>
                      <a:pt x="92" y="21"/>
                      <a:pt x="71" y="0"/>
                      <a:pt x="46" y="0"/>
                    </a:cubicBezTo>
                    <a:close/>
                    <a:moveTo>
                      <a:pt x="46" y="115"/>
                    </a:moveTo>
                    <a:cubicBezTo>
                      <a:pt x="46" y="115"/>
                      <a:pt x="46" y="115"/>
                      <a:pt x="46" y="115"/>
                    </a:cubicBezTo>
                    <a:cubicBezTo>
                      <a:pt x="46" y="115"/>
                      <a:pt x="45" y="115"/>
                      <a:pt x="45" y="115"/>
                    </a:cubicBezTo>
                    <a:cubicBezTo>
                      <a:pt x="31" y="98"/>
                      <a:pt x="7" y="71"/>
                      <a:pt x="7" y="46"/>
                    </a:cubicBezTo>
                    <a:cubicBezTo>
                      <a:pt x="7" y="25"/>
                      <a:pt x="25" y="8"/>
                      <a:pt x="46" y="8"/>
                    </a:cubicBezTo>
                    <a:cubicBezTo>
                      <a:pt x="67" y="8"/>
                      <a:pt x="84" y="25"/>
                      <a:pt x="84" y="46"/>
                    </a:cubicBezTo>
                    <a:cubicBezTo>
                      <a:pt x="84" y="71"/>
                      <a:pt x="60" y="98"/>
                      <a:pt x="46" y="115"/>
                    </a:cubicBezTo>
                    <a:close/>
                    <a:moveTo>
                      <a:pt x="46" y="115"/>
                    </a:moveTo>
                    <a:cubicBezTo>
                      <a:pt x="46" y="115"/>
                      <a:pt x="46" y="115"/>
                      <a:pt x="46" y="115"/>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8" name="Group 57">
            <a:extLst>
              <a:ext uri="{FF2B5EF4-FFF2-40B4-BE49-F238E27FC236}">
                <a16:creationId xmlns:a16="http://schemas.microsoft.com/office/drawing/2014/main" id="{3E78CA75-6380-4723-ACA5-0FE3A555C73D}"/>
              </a:ext>
            </a:extLst>
          </p:cNvPr>
          <p:cNvGrpSpPr/>
          <p:nvPr/>
        </p:nvGrpSpPr>
        <p:grpSpPr>
          <a:xfrm>
            <a:off x="1473433" y="957818"/>
            <a:ext cx="1336426" cy="464878"/>
            <a:chOff x="1375571" y="865289"/>
            <a:chExt cx="1336426" cy="464878"/>
          </a:xfrm>
        </p:grpSpPr>
        <p:sp>
          <p:nvSpPr>
            <p:cNvPr id="47" name="Rectangle 46">
              <a:extLst>
                <a:ext uri="{FF2B5EF4-FFF2-40B4-BE49-F238E27FC236}">
                  <a16:creationId xmlns:a16="http://schemas.microsoft.com/office/drawing/2014/main" id="{375E7CDA-D711-4878-80CF-F1DA698412F1}"/>
                </a:ext>
              </a:extLst>
            </p:cNvPr>
            <p:cNvSpPr/>
            <p:nvPr/>
          </p:nvSpPr>
          <p:spPr>
            <a:xfrm>
              <a:off x="1375571" y="865289"/>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8" name="Group 34">
              <a:extLst>
                <a:ext uri="{FF2B5EF4-FFF2-40B4-BE49-F238E27FC236}">
                  <a16:creationId xmlns:a16="http://schemas.microsoft.com/office/drawing/2014/main" id="{F88F9548-B20F-48F4-BEE5-5B2B8FE2F95A}"/>
                </a:ext>
              </a:extLst>
            </p:cNvPr>
            <p:cNvGrpSpPr/>
            <p:nvPr/>
          </p:nvGrpSpPr>
          <p:grpSpPr>
            <a:xfrm>
              <a:off x="1837467" y="923010"/>
              <a:ext cx="392838" cy="368608"/>
              <a:chOff x="6373813" y="2717805"/>
              <a:chExt cx="360363" cy="338138"/>
            </a:xfrm>
            <a:solidFill>
              <a:schemeClr val="bg1"/>
            </a:solidFill>
          </p:grpSpPr>
          <p:sp>
            <p:nvSpPr>
              <p:cNvPr id="49" name="Freeform 35">
                <a:extLst>
                  <a:ext uri="{FF2B5EF4-FFF2-40B4-BE49-F238E27FC236}">
                    <a16:creationId xmlns:a16="http://schemas.microsoft.com/office/drawing/2014/main" id="{42A61006-89BE-4626-8694-1E1FEF8FB9D3}"/>
                  </a:ext>
                </a:extLst>
              </p:cNvPr>
              <p:cNvSpPr>
                <a:spLocks noEditPoints="1"/>
              </p:cNvSpPr>
              <p:nvPr/>
            </p:nvSpPr>
            <p:spPr bwMode="auto">
              <a:xfrm>
                <a:off x="6373813" y="2717805"/>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a:extLst>
                  <a:ext uri="{FF2B5EF4-FFF2-40B4-BE49-F238E27FC236}">
                    <a16:creationId xmlns:a16="http://schemas.microsoft.com/office/drawing/2014/main" id="{0132FD22-10AA-4A2B-B767-A0F3C2E5100B}"/>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8">
                <a:extLst>
                  <a:ext uri="{FF2B5EF4-FFF2-40B4-BE49-F238E27FC236}">
                    <a16:creationId xmlns:a16="http://schemas.microsoft.com/office/drawing/2014/main" id="{01577109-1AF9-44D2-8BA1-81AD8F2879F5}"/>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9">
                <a:extLst>
                  <a:ext uri="{FF2B5EF4-FFF2-40B4-BE49-F238E27FC236}">
                    <a16:creationId xmlns:a16="http://schemas.microsoft.com/office/drawing/2014/main" id="{FB0069ED-FC20-4375-AAFD-61E790CC4471}"/>
                  </a:ext>
                </a:extLst>
              </p:cNvPr>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40">
                <a:extLst>
                  <a:ext uri="{FF2B5EF4-FFF2-40B4-BE49-F238E27FC236}">
                    <a16:creationId xmlns:a16="http://schemas.microsoft.com/office/drawing/2014/main" id="{F8C56921-9CC6-439C-8C5E-5DA172B2C86E}"/>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1">
                <a:extLst>
                  <a:ext uri="{FF2B5EF4-FFF2-40B4-BE49-F238E27FC236}">
                    <a16:creationId xmlns:a16="http://schemas.microsoft.com/office/drawing/2014/main" id="{C11DDAA3-60FF-4AD8-BD91-CEE61334496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3">
                <a:extLst>
                  <a:ext uri="{FF2B5EF4-FFF2-40B4-BE49-F238E27FC236}">
                    <a16:creationId xmlns:a16="http://schemas.microsoft.com/office/drawing/2014/main" id="{2EC3ED4A-3A27-4A9A-8FD2-809C3BAAA05B}"/>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5">
                <a:extLst>
                  <a:ext uri="{FF2B5EF4-FFF2-40B4-BE49-F238E27FC236}">
                    <a16:creationId xmlns:a16="http://schemas.microsoft.com/office/drawing/2014/main" id="{DF2DE521-1F9C-4639-AA49-477911FB7931}"/>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6">
                <a:extLst>
                  <a:ext uri="{FF2B5EF4-FFF2-40B4-BE49-F238E27FC236}">
                    <a16:creationId xmlns:a16="http://schemas.microsoft.com/office/drawing/2014/main" id="{9F075200-3862-40C3-A7BF-4EC492BE77DF}"/>
                  </a:ext>
                </a:extLst>
              </p:cNvPr>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60" name="TextBox 59">
            <a:extLst>
              <a:ext uri="{FF2B5EF4-FFF2-40B4-BE49-F238E27FC236}">
                <a16:creationId xmlns:a16="http://schemas.microsoft.com/office/drawing/2014/main" id="{7E30290E-8CF7-4E60-877B-1151B2E68E15}"/>
              </a:ext>
            </a:extLst>
          </p:cNvPr>
          <p:cNvSpPr txBox="1"/>
          <p:nvPr/>
        </p:nvSpPr>
        <p:spPr>
          <a:xfrm>
            <a:off x="3596871" y="2207789"/>
            <a:ext cx="3368184" cy="815608"/>
          </a:xfrm>
          <a:prstGeom prst="rect">
            <a:avLst/>
          </a:prstGeom>
          <a:noFill/>
        </p:spPr>
        <p:txBody>
          <a:bodyPr wrap="square" rtlCol="0" anchor="t">
            <a:spAutoFit/>
          </a:bodyPr>
          <a:lstStyle/>
          <a:p>
            <a:pPr marL="285750" indent="-285750">
              <a:buFont typeface="Arial" panose="020B0604020202020204" pitchFamily="34" charset="0"/>
              <a:buChar char="•"/>
            </a:pPr>
            <a:endParaRPr lang="en-US" sz="1500" dirty="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sp>
        <p:nvSpPr>
          <p:cNvPr id="61" name="TextBox 60">
            <a:extLst>
              <a:ext uri="{FF2B5EF4-FFF2-40B4-BE49-F238E27FC236}">
                <a16:creationId xmlns:a16="http://schemas.microsoft.com/office/drawing/2014/main" id="{0B3185D7-7679-4ED4-8EB8-D67ACD11E24D}"/>
              </a:ext>
            </a:extLst>
          </p:cNvPr>
          <p:cNvSpPr txBox="1"/>
          <p:nvPr/>
        </p:nvSpPr>
        <p:spPr>
          <a:xfrm>
            <a:off x="79896" y="489056"/>
            <a:ext cx="2811787"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mj-lt"/>
              </a:rPr>
              <a:t>COVERED PAYROLL COSTS</a:t>
            </a:r>
          </a:p>
        </p:txBody>
      </p:sp>
      <p:sp>
        <p:nvSpPr>
          <p:cNvPr id="5" name="Rectangle 4">
            <a:extLst>
              <a:ext uri="{FF2B5EF4-FFF2-40B4-BE49-F238E27FC236}">
                <a16:creationId xmlns:a16="http://schemas.microsoft.com/office/drawing/2014/main" id="{A4634A1F-80B7-49BA-896D-8E1D198F06E9}"/>
              </a:ext>
            </a:extLst>
          </p:cNvPr>
          <p:cNvSpPr/>
          <p:nvPr/>
        </p:nvSpPr>
        <p:spPr>
          <a:xfrm>
            <a:off x="8231384" y="1905181"/>
            <a:ext cx="3028020" cy="523220"/>
          </a:xfrm>
          <a:prstGeom prst="rect">
            <a:avLst/>
          </a:prstGeom>
        </p:spPr>
        <p:txBody>
          <a:bodyPr wrap="square">
            <a:spAutoFit/>
          </a:bodyPr>
          <a:lstStyle/>
          <a:p>
            <a:endParaRPr lang="en-US" sz="1400" dirty="0">
              <a:cs typeface="Calibri" panose="020F0502020204030204" pitchFamily="34" charset="0"/>
            </a:endParaRPr>
          </a:p>
          <a:p>
            <a:pPr marL="285750" indent="-285750">
              <a:buFont typeface="Arial" panose="020B0604020202020204" pitchFamily="34" charset="0"/>
              <a:buChar char="•"/>
            </a:pPr>
            <a:endParaRPr lang="en-US" sz="1400" dirty="0">
              <a:cs typeface="Calibri" panose="020F0502020204030204" pitchFamily="34" charset="0"/>
            </a:endParaRPr>
          </a:p>
        </p:txBody>
      </p:sp>
      <p:sp>
        <p:nvSpPr>
          <p:cNvPr id="45" name="Rectangle 44">
            <a:extLst>
              <a:ext uri="{FF2B5EF4-FFF2-40B4-BE49-F238E27FC236}">
                <a16:creationId xmlns:a16="http://schemas.microsoft.com/office/drawing/2014/main" id="{5A6605BF-5289-4F9B-8059-70BACD763B9D}"/>
              </a:ext>
            </a:extLst>
          </p:cNvPr>
          <p:cNvSpPr/>
          <p:nvPr/>
        </p:nvSpPr>
        <p:spPr>
          <a:xfrm>
            <a:off x="4328264" y="2012792"/>
            <a:ext cx="3071163" cy="3970318"/>
          </a:xfrm>
          <a:prstGeom prst="rect">
            <a:avLst/>
          </a:prstGeom>
        </p:spPr>
        <p:txBody>
          <a:bodyPr wrap="square">
            <a:spAutoFit/>
          </a:bodyPr>
          <a:lstStyle/>
          <a:p>
            <a:pPr lvl="0"/>
            <a:r>
              <a:rPr lang="en-US" sz="1400" b="1" dirty="0">
                <a:solidFill>
                  <a:srgbClr val="000000"/>
                </a:solidFill>
                <a:cs typeface="Calibri" panose="020F0502020204030204" pitchFamily="34" charset="0"/>
              </a:rPr>
              <a:t>Average FTE:</a:t>
            </a:r>
          </a:p>
          <a:p>
            <a:pPr lvl="0"/>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40 hours/ week/ employee</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Proportional reduction - %</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Without regard to reduction if meet exception</a:t>
            </a:r>
          </a:p>
          <a:p>
            <a:pPr lvl="0"/>
            <a:endParaRPr lang="en-US" sz="1400" b="1" dirty="0">
              <a:solidFill>
                <a:srgbClr val="000000"/>
              </a:solidFill>
              <a:cs typeface="Calibri" panose="020F0502020204030204" pitchFamily="34" charset="0"/>
            </a:endParaRPr>
          </a:p>
          <a:p>
            <a:pPr lvl="0"/>
            <a:r>
              <a:rPr lang="en-US" sz="1400" b="1" dirty="0">
                <a:solidFill>
                  <a:srgbClr val="000000"/>
                </a:solidFill>
                <a:cs typeface="Calibri" panose="020F0502020204030204" pitchFamily="34" charset="0"/>
              </a:rPr>
              <a:t>Wage reduction &gt; 25%:</a:t>
            </a:r>
          </a:p>
          <a:p>
            <a:pPr lvl="0"/>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Compared to recent full quarter before covered period</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If applying before the end of the covered period, wage reduction needs to be calculate for full covered period</a:t>
            </a:r>
          </a:p>
        </p:txBody>
      </p:sp>
      <p:sp>
        <p:nvSpPr>
          <p:cNvPr id="76" name="Rectangle 75">
            <a:extLst>
              <a:ext uri="{FF2B5EF4-FFF2-40B4-BE49-F238E27FC236}">
                <a16:creationId xmlns:a16="http://schemas.microsoft.com/office/drawing/2014/main" id="{6CBC4FFA-9951-4FCF-B896-A60252326EA5}"/>
              </a:ext>
            </a:extLst>
          </p:cNvPr>
          <p:cNvSpPr/>
          <p:nvPr/>
        </p:nvSpPr>
        <p:spPr>
          <a:xfrm>
            <a:off x="8350979" y="1996000"/>
            <a:ext cx="3162674" cy="3754874"/>
          </a:xfrm>
          <a:prstGeom prst="rect">
            <a:avLst/>
          </a:prstGeom>
        </p:spPr>
        <p:txBody>
          <a:bodyPr wrap="square">
            <a:spAutoFit/>
          </a:bodyPr>
          <a:lstStyle/>
          <a:p>
            <a:pPr lvl="0"/>
            <a:r>
              <a:rPr lang="en-US" sz="1400" b="1" dirty="0">
                <a:solidFill>
                  <a:srgbClr val="000000"/>
                </a:solidFill>
                <a:cs typeface="Calibri" panose="020F0502020204030204" pitchFamily="34" charset="0"/>
              </a:rPr>
              <a:t>Exceptions to forgiveness reductions</a:t>
            </a:r>
            <a:r>
              <a:rPr lang="en-US" sz="1400" dirty="0">
                <a:solidFill>
                  <a:srgbClr val="000000"/>
                </a:solidFill>
                <a:cs typeface="Calibri" panose="020F0502020204030204" pitchFamily="34" charset="0"/>
              </a:rPr>
              <a:t>:</a:t>
            </a:r>
          </a:p>
          <a:p>
            <a:pPr lvl="0"/>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Laid-off employees with offer to rehire for same pay and hours</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Fired to cause </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Voluntary request by employee</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Inability to rehire similar talent</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b="1" dirty="0">
                <a:solidFill>
                  <a:srgbClr val="FF0000"/>
                </a:solidFill>
                <a:cs typeface="Calibri" panose="020F0502020204030204" pitchFamily="34" charset="0"/>
              </a:rPr>
              <a:t>Inability to return to same level of business for social distancing </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b="1" dirty="0">
                <a:solidFill>
                  <a:srgbClr val="000000"/>
                </a:solidFill>
                <a:cs typeface="Calibri" panose="020F0502020204030204" pitchFamily="34" charset="0"/>
              </a:rPr>
              <a:t>Restored by December 31, 2020</a:t>
            </a:r>
            <a:endParaRPr lang="en-US" sz="1400" b="1" baseline="30000" dirty="0">
              <a:solidFill>
                <a:srgbClr val="000000"/>
              </a:solidFill>
              <a:cs typeface="Calibri" panose="020F0502020204030204" pitchFamily="34" charset="0"/>
            </a:endParaRPr>
          </a:p>
        </p:txBody>
      </p:sp>
      <p:sp>
        <p:nvSpPr>
          <p:cNvPr id="77" name="TextBox 76">
            <a:extLst>
              <a:ext uri="{FF2B5EF4-FFF2-40B4-BE49-F238E27FC236}">
                <a16:creationId xmlns:a16="http://schemas.microsoft.com/office/drawing/2014/main" id="{8112BAB9-690F-45FF-B7D1-0E16D7B3677A}"/>
              </a:ext>
            </a:extLst>
          </p:cNvPr>
          <p:cNvSpPr txBox="1"/>
          <p:nvPr/>
        </p:nvSpPr>
        <p:spPr>
          <a:xfrm>
            <a:off x="8060841" y="1547064"/>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Exceptions</a:t>
            </a:r>
          </a:p>
        </p:txBody>
      </p:sp>
      <p:sp>
        <p:nvSpPr>
          <p:cNvPr id="78" name="TextBox 77">
            <a:extLst>
              <a:ext uri="{FF2B5EF4-FFF2-40B4-BE49-F238E27FC236}">
                <a16:creationId xmlns:a16="http://schemas.microsoft.com/office/drawing/2014/main" id="{57F1A5FC-8A50-42F6-A34F-7B5313404F3E}"/>
              </a:ext>
            </a:extLst>
          </p:cNvPr>
          <p:cNvSpPr txBox="1"/>
          <p:nvPr/>
        </p:nvSpPr>
        <p:spPr>
          <a:xfrm>
            <a:off x="4288256" y="1547064"/>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Reductions to forgiveness</a:t>
            </a:r>
          </a:p>
        </p:txBody>
      </p:sp>
      <p:sp>
        <p:nvSpPr>
          <p:cNvPr id="79" name="Rectangle 78">
            <a:extLst>
              <a:ext uri="{FF2B5EF4-FFF2-40B4-BE49-F238E27FC236}">
                <a16:creationId xmlns:a16="http://schemas.microsoft.com/office/drawing/2014/main" id="{CAA3869E-F778-45A0-A586-95DACC6F09C8}"/>
              </a:ext>
            </a:extLst>
          </p:cNvPr>
          <p:cNvSpPr/>
          <p:nvPr/>
        </p:nvSpPr>
        <p:spPr>
          <a:xfrm>
            <a:off x="525812" y="2162263"/>
            <a:ext cx="2916382" cy="2462213"/>
          </a:xfrm>
          <a:prstGeom prst="rect">
            <a:avLst/>
          </a:prstGeom>
        </p:spPr>
        <p:txBody>
          <a:bodyPr wrap="square">
            <a:spAutoFit/>
          </a:bodyPr>
          <a:lstStyle/>
          <a:p>
            <a:r>
              <a:rPr lang="en-US" sz="1400" b="1" dirty="0">
                <a:cs typeface="Calibri" panose="020F0502020204030204" pitchFamily="34" charset="0"/>
              </a:rPr>
              <a:t>Usage:</a:t>
            </a:r>
          </a:p>
          <a:p>
            <a:endParaRPr lang="en-US" sz="1400" b="1" dirty="0">
              <a:cs typeface="Calibri" panose="020F0502020204030204" pitchFamily="34" charset="0"/>
            </a:endParaRPr>
          </a:p>
          <a:p>
            <a:pPr marL="285750" indent="-285750">
              <a:buFont typeface="Arial" panose="020B0604020202020204" pitchFamily="34" charset="0"/>
              <a:buChar char="•"/>
            </a:pPr>
            <a:r>
              <a:rPr lang="en-US" sz="1400" b="1" u="sng" dirty="0">
                <a:cs typeface="Calibri" panose="020F0502020204030204" pitchFamily="34" charset="0"/>
              </a:rPr>
              <a:t>Must</a:t>
            </a:r>
            <a:r>
              <a:rPr lang="en-US" sz="1400" dirty="0">
                <a:cs typeface="Calibri" panose="020F0502020204030204" pitchFamily="34" charset="0"/>
              </a:rPr>
              <a:t> use at least 60% of loan proceeds for payroll costs</a:t>
            </a:r>
          </a:p>
          <a:p>
            <a:endParaRPr lang="en-US" sz="1400" dirty="0">
              <a:cs typeface="Calibri" panose="020F0502020204030204" pitchFamily="34" charset="0"/>
            </a:endParaRPr>
          </a:p>
          <a:p>
            <a:pPr marL="285750" indent="-285750">
              <a:buFont typeface="Arial" panose="020B0604020202020204" pitchFamily="34" charset="0"/>
              <a:buChar char="•"/>
            </a:pPr>
            <a:r>
              <a:rPr lang="en-US" sz="1400" dirty="0">
                <a:cs typeface="Calibri" panose="020F0502020204030204" pitchFamily="34" charset="0"/>
              </a:rPr>
              <a:t>Up to 40% for non-payroll costs</a:t>
            </a:r>
          </a:p>
          <a:p>
            <a:pPr marL="285750" indent="-285750">
              <a:buFont typeface="Arial" panose="020B0604020202020204" pitchFamily="34" charset="0"/>
              <a:buChar char="•"/>
            </a:pPr>
            <a:endParaRPr lang="en-US" sz="1400" dirty="0">
              <a:cs typeface="Calibri" panose="020F0502020204030204" pitchFamily="34" charset="0"/>
            </a:endParaRPr>
          </a:p>
          <a:p>
            <a:pPr marL="285750" indent="-285750">
              <a:buFont typeface="Arial" panose="020B0604020202020204" pitchFamily="34" charset="0"/>
              <a:buChar char="•"/>
            </a:pPr>
            <a:endParaRPr lang="en-US" sz="1400" dirty="0">
              <a:cs typeface="Calibri" panose="020F0502020204030204" pitchFamily="34" charset="0"/>
            </a:endParaRPr>
          </a:p>
          <a:p>
            <a:endParaRPr lang="en-US" sz="1400" dirty="0">
              <a:cs typeface="Calibri" panose="020F0502020204030204" pitchFamily="34" charset="0"/>
            </a:endParaRPr>
          </a:p>
          <a:p>
            <a:endParaRPr lang="en-US" sz="1400" dirty="0">
              <a:cs typeface="Calibri" panose="020F0502020204030204" pitchFamily="34" charset="0"/>
            </a:endParaRPr>
          </a:p>
        </p:txBody>
      </p:sp>
      <p:sp>
        <p:nvSpPr>
          <p:cNvPr id="80" name="TextBox 79">
            <a:extLst>
              <a:ext uri="{FF2B5EF4-FFF2-40B4-BE49-F238E27FC236}">
                <a16:creationId xmlns:a16="http://schemas.microsoft.com/office/drawing/2014/main" id="{9053F0E1-942F-494D-9D29-7CD04ECB17E8}"/>
              </a:ext>
            </a:extLst>
          </p:cNvPr>
          <p:cNvSpPr txBox="1"/>
          <p:nvPr/>
        </p:nvSpPr>
        <p:spPr>
          <a:xfrm>
            <a:off x="406990" y="1615632"/>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Limitations</a:t>
            </a:r>
          </a:p>
        </p:txBody>
      </p:sp>
      <p:sp>
        <p:nvSpPr>
          <p:cNvPr id="81" name="Rectangle: Rounded Corners 80">
            <a:extLst>
              <a:ext uri="{FF2B5EF4-FFF2-40B4-BE49-F238E27FC236}">
                <a16:creationId xmlns:a16="http://schemas.microsoft.com/office/drawing/2014/main" id="{112D3CCA-0845-4B73-B284-C3D2B724CE30}"/>
              </a:ext>
            </a:extLst>
          </p:cNvPr>
          <p:cNvSpPr/>
          <p:nvPr/>
        </p:nvSpPr>
        <p:spPr>
          <a:xfrm>
            <a:off x="1769257" y="6158325"/>
            <a:ext cx="4175530" cy="5898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Important Dates to Remember </a:t>
            </a:r>
          </a:p>
        </p:txBody>
      </p:sp>
      <p:sp>
        <p:nvSpPr>
          <p:cNvPr id="82" name="Content Placeholder 2">
            <a:extLst>
              <a:ext uri="{FF2B5EF4-FFF2-40B4-BE49-F238E27FC236}">
                <a16:creationId xmlns:a16="http://schemas.microsoft.com/office/drawing/2014/main" id="{1BB894FA-A374-4C96-A5CC-438731DC042F}"/>
              </a:ext>
            </a:extLst>
          </p:cNvPr>
          <p:cNvSpPr txBox="1">
            <a:spLocks/>
          </p:cNvSpPr>
          <p:nvPr/>
        </p:nvSpPr>
        <p:spPr>
          <a:xfrm>
            <a:off x="5330661" y="6273015"/>
            <a:ext cx="4975655" cy="492945"/>
          </a:xfrm>
          <a:prstGeom prst="rect">
            <a:avLst/>
          </a:prstGeom>
        </p:spPr>
        <p:txBody>
          <a:bodyPr vert="horz" lIns="91440" tIns="45720" rIns="91440" bIns="45720" rtlCol="0" anchor="t">
            <a:normAutofit/>
          </a:bodyPr>
          <a:lstStyle>
            <a:lvl1pPr marL="179388" indent="-179388" algn="l" defTabSz="914400" rtl="0" eaLnBrk="1" latinLnBrk="0" hangingPunct="1">
              <a:lnSpc>
                <a:spcPct val="125000"/>
              </a:lnSpc>
              <a:spcBef>
                <a:spcPts val="1000"/>
              </a:spcBef>
              <a:buClr>
                <a:schemeClr val="accent3"/>
              </a:buClr>
              <a:buFont typeface="Wingdings" panose="05000000000000000000" pitchFamily="2" charset="2"/>
              <a:buChar char="§"/>
              <a:tabLst>
                <a:tab pos="2151063" algn="l"/>
              </a:tabLst>
              <a:defRPr sz="1400" kern="1200">
                <a:solidFill>
                  <a:schemeClr val="tx1"/>
                </a:solidFill>
                <a:latin typeface="+mn-lt"/>
                <a:ea typeface="+mn-ea"/>
                <a:cs typeface="+mn-cs"/>
              </a:defRPr>
            </a:lvl1pPr>
            <a:lvl2pPr marL="358775"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2pPr>
            <a:lvl3pPr marL="538163"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3pPr>
            <a:lvl4pPr marL="717550"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4pPr>
            <a:lvl5pPr marL="896938" indent="-179388" algn="l" defTabSz="914400" rtl="0" eaLnBrk="1" latinLnBrk="0" hangingPunct="1">
              <a:lnSpc>
                <a:spcPct val="125000"/>
              </a:lnSpc>
              <a:spcBef>
                <a:spcPts val="500"/>
              </a:spcBef>
              <a:buClr>
                <a:schemeClr val="accent3"/>
              </a:buClr>
              <a:buFont typeface="Wingdings" panose="05000000000000000000" pitchFamily="2" charset="2"/>
              <a:buChar char="§"/>
              <a:tabLst>
                <a:tab pos="2151063" algn="l"/>
              </a:tabLst>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8480" lvl="3" indent="0">
              <a:buNone/>
            </a:pPr>
            <a:r>
              <a:rPr lang="en-US" sz="1200" b="1" dirty="0"/>
              <a:t>   </a:t>
            </a:r>
            <a:r>
              <a:rPr lang="en-US" sz="1600" b="1" dirty="0"/>
              <a:t>CURE- restore by </a:t>
            </a:r>
            <a:r>
              <a:rPr lang="en-US" sz="1600" b="1" dirty="0">
                <a:solidFill>
                  <a:schemeClr val="accent1">
                    <a:lumMod val="75000"/>
                  </a:schemeClr>
                </a:solidFill>
              </a:rPr>
              <a:t>December 31, 2020</a:t>
            </a:r>
            <a:endParaRPr lang="en-US" sz="1600" dirty="0">
              <a:solidFill>
                <a:schemeClr val="accent1">
                  <a:lumMod val="75000"/>
                </a:schemeClr>
              </a:solidFill>
            </a:endParaRPr>
          </a:p>
        </p:txBody>
      </p:sp>
    </p:spTree>
    <p:extLst>
      <p:ext uri="{BB962C8B-B14F-4D97-AF65-F5344CB8AC3E}">
        <p14:creationId xmlns:p14="http://schemas.microsoft.com/office/powerpoint/2010/main" val="1594931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3A34-A9E0-46AE-BC66-8ED3A5713F87}"/>
              </a:ext>
            </a:extLst>
          </p:cNvPr>
          <p:cNvSpPr>
            <a:spLocks noGrp="1"/>
          </p:cNvSpPr>
          <p:nvPr>
            <p:ph type="title"/>
          </p:nvPr>
        </p:nvSpPr>
        <p:spPr>
          <a:xfrm>
            <a:off x="227700" y="194280"/>
            <a:ext cx="11736599" cy="360000"/>
          </a:xfrm>
        </p:spPr>
        <p:txBody>
          <a:bodyPr/>
          <a:lstStyle/>
          <a:p>
            <a:r>
              <a:rPr lang="en-GB" dirty="0" err="1"/>
              <a:t>Paycheck</a:t>
            </a:r>
            <a:r>
              <a:rPr lang="en-GB" dirty="0"/>
              <a:t> protection program</a:t>
            </a:r>
            <a:endParaRPr lang="en-US" dirty="0"/>
          </a:p>
        </p:txBody>
      </p:sp>
      <p:sp>
        <p:nvSpPr>
          <p:cNvPr id="4" name="Slide Number Placeholder 3">
            <a:extLst>
              <a:ext uri="{FF2B5EF4-FFF2-40B4-BE49-F238E27FC236}">
                <a16:creationId xmlns:a16="http://schemas.microsoft.com/office/drawing/2014/main" id="{5D3C0350-5980-4BCF-903D-DC352C4819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53218-3C45-4416-BBD6-D0B8FE588688}" type="slidenum">
              <a:rPr kumimoji="0" lang="en-GB" sz="1200" b="0" i="0" u="none" strike="noStrike" kern="1200" cap="none" spc="0" normalizeH="0" baseline="0" noProof="0" smtClean="0">
                <a:ln>
                  <a:noFill/>
                </a:ln>
                <a:solidFill>
                  <a:srgbClr val="9D96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300" normalizeH="0" baseline="0" noProof="0">
              <a:ln>
                <a:noFill/>
              </a:ln>
              <a:solidFill>
                <a:srgbClr val="9D968D"/>
              </a:solidFill>
              <a:effectLst/>
              <a:uLnTx/>
              <a:uFillTx/>
              <a:latin typeface="Arial"/>
              <a:ea typeface="+mn-ea"/>
              <a:cs typeface="+mn-cs"/>
            </a:endParaRPr>
          </a:p>
        </p:txBody>
      </p:sp>
      <p:grpSp>
        <p:nvGrpSpPr>
          <p:cNvPr id="28" name="Group 27">
            <a:extLst>
              <a:ext uri="{FF2B5EF4-FFF2-40B4-BE49-F238E27FC236}">
                <a16:creationId xmlns:a16="http://schemas.microsoft.com/office/drawing/2014/main" id="{CD072C99-3266-4A66-890A-925632E2FD9A}"/>
              </a:ext>
            </a:extLst>
          </p:cNvPr>
          <p:cNvGrpSpPr/>
          <p:nvPr/>
        </p:nvGrpSpPr>
        <p:grpSpPr>
          <a:xfrm>
            <a:off x="4171610" y="957593"/>
            <a:ext cx="3546357" cy="5049249"/>
            <a:chOff x="4171610" y="883451"/>
            <a:chExt cx="3546357" cy="5049249"/>
          </a:xfrm>
        </p:grpSpPr>
        <p:sp>
          <p:nvSpPr>
            <p:cNvPr id="16" name="Rectangle: Rounded Corners 15">
              <a:extLst>
                <a:ext uri="{FF2B5EF4-FFF2-40B4-BE49-F238E27FC236}">
                  <a16:creationId xmlns:a16="http://schemas.microsoft.com/office/drawing/2014/main" id="{419DF022-EE26-4F50-8899-8140328B8D78}"/>
                </a:ext>
              </a:extLst>
            </p:cNvPr>
            <p:cNvSpPr/>
            <p:nvPr/>
          </p:nvSpPr>
          <p:spPr>
            <a:xfrm>
              <a:off x="4171610" y="1235586"/>
              <a:ext cx="3546357" cy="4697114"/>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25" name="Rectangle 24">
              <a:extLst>
                <a:ext uri="{FF2B5EF4-FFF2-40B4-BE49-F238E27FC236}">
                  <a16:creationId xmlns:a16="http://schemas.microsoft.com/office/drawing/2014/main" id="{F5986AC6-875A-466B-A1E6-9E16A784E0B5}"/>
                </a:ext>
              </a:extLst>
            </p:cNvPr>
            <p:cNvSpPr/>
            <p:nvPr/>
          </p:nvSpPr>
          <p:spPr>
            <a:xfrm>
              <a:off x="5276574" y="883451"/>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sp>
          <p:nvSpPr>
            <p:cNvPr id="27" name="Freeform 36">
              <a:extLst>
                <a:ext uri="{FF2B5EF4-FFF2-40B4-BE49-F238E27FC236}">
                  <a16:creationId xmlns:a16="http://schemas.microsoft.com/office/drawing/2014/main" id="{4714A122-44A4-4057-B23B-870130E062B9}"/>
                </a:ext>
              </a:extLst>
            </p:cNvPr>
            <p:cNvSpPr>
              <a:spLocks noEditPoints="1"/>
            </p:cNvSpPr>
            <p:nvPr/>
          </p:nvSpPr>
          <p:spPr bwMode="auto">
            <a:xfrm>
              <a:off x="5770411" y="915515"/>
              <a:ext cx="348752" cy="37872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a:extLst>
              <a:ext uri="{FF2B5EF4-FFF2-40B4-BE49-F238E27FC236}">
                <a16:creationId xmlns:a16="http://schemas.microsoft.com/office/drawing/2014/main" id="{2BE61872-1D3F-40E8-A690-F6025D478D3C}"/>
              </a:ext>
            </a:extLst>
          </p:cNvPr>
          <p:cNvGrpSpPr/>
          <p:nvPr/>
        </p:nvGrpSpPr>
        <p:grpSpPr>
          <a:xfrm>
            <a:off x="371135" y="1095388"/>
            <a:ext cx="3546357" cy="4911453"/>
            <a:chOff x="371135" y="1008889"/>
            <a:chExt cx="3546357" cy="4574235"/>
          </a:xfrm>
        </p:grpSpPr>
        <p:sp>
          <p:nvSpPr>
            <p:cNvPr id="12" name="Rectangle: Rounded Corners 11">
              <a:extLst>
                <a:ext uri="{FF2B5EF4-FFF2-40B4-BE49-F238E27FC236}">
                  <a16:creationId xmlns:a16="http://schemas.microsoft.com/office/drawing/2014/main" id="{AE91289A-A3E9-4EE1-B4E9-2EE0AA47181B}"/>
                </a:ext>
              </a:extLst>
            </p:cNvPr>
            <p:cNvSpPr/>
            <p:nvPr/>
          </p:nvSpPr>
          <p:spPr>
            <a:xfrm>
              <a:off x="371135" y="1228725"/>
              <a:ext cx="3546357" cy="435439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grpSp>
          <p:nvGrpSpPr>
            <p:cNvPr id="29" name="Group 19">
              <a:extLst>
                <a:ext uri="{FF2B5EF4-FFF2-40B4-BE49-F238E27FC236}">
                  <a16:creationId xmlns:a16="http://schemas.microsoft.com/office/drawing/2014/main" id="{E23EAD86-1840-4382-878B-D6D1B8073160}"/>
                </a:ext>
              </a:extLst>
            </p:cNvPr>
            <p:cNvGrpSpPr/>
            <p:nvPr/>
          </p:nvGrpSpPr>
          <p:grpSpPr>
            <a:xfrm>
              <a:off x="1865156" y="1008889"/>
              <a:ext cx="301883" cy="241159"/>
              <a:chOff x="6418263" y="2786063"/>
              <a:chExt cx="268288" cy="214313"/>
            </a:xfrm>
            <a:solidFill>
              <a:schemeClr val="bg1"/>
            </a:solidFill>
          </p:grpSpPr>
          <p:sp>
            <p:nvSpPr>
              <p:cNvPr id="31" name="Freeform 133">
                <a:extLst>
                  <a:ext uri="{FF2B5EF4-FFF2-40B4-BE49-F238E27FC236}">
                    <a16:creationId xmlns:a16="http://schemas.microsoft.com/office/drawing/2014/main" id="{4F4CF2DC-E7A1-4AB5-A2C8-04E739BABE90}"/>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34">
                <a:extLst>
                  <a:ext uri="{FF2B5EF4-FFF2-40B4-BE49-F238E27FC236}">
                    <a16:creationId xmlns:a16="http://schemas.microsoft.com/office/drawing/2014/main" id="{D1A11381-E77D-4BF2-AD4D-4D36383B2AA3}"/>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36">
                <a:extLst>
                  <a:ext uri="{FF2B5EF4-FFF2-40B4-BE49-F238E27FC236}">
                    <a16:creationId xmlns:a16="http://schemas.microsoft.com/office/drawing/2014/main" id="{5C995C72-9BB9-4543-AE04-BB0FD9DFDFE2}"/>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37">
                <a:extLst>
                  <a:ext uri="{FF2B5EF4-FFF2-40B4-BE49-F238E27FC236}">
                    <a16:creationId xmlns:a16="http://schemas.microsoft.com/office/drawing/2014/main" id="{276C6991-E2F8-41DF-886C-F1A1AC7548E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38">
                <a:extLst>
                  <a:ext uri="{FF2B5EF4-FFF2-40B4-BE49-F238E27FC236}">
                    <a16:creationId xmlns:a16="http://schemas.microsoft.com/office/drawing/2014/main" id="{008C1B8E-EF11-4496-8A9C-CD1CD420E17F}"/>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39">
                <a:extLst>
                  <a:ext uri="{FF2B5EF4-FFF2-40B4-BE49-F238E27FC236}">
                    <a16:creationId xmlns:a16="http://schemas.microsoft.com/office/drawing/2014/main" id="{B0E214A3-89D9-40F4-83D4-C9099CC1C486}"/>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4" name="Group 43">
            <a:extLst>
              <a:ext uri="{FF2B5EF4-FFF2-40B4-BE49-F238E27FC236}">
                <a16:creationId xmlns:a16="http://schemas.microsoft.com/office/drawing/2014/main" id="{4A2EAC35-14A4-4784-90F7-E7A683EB5D67}"/>
              </a:ext>
            </a:extLst>
          </p:cNvPr>
          <p:cNvGrpSpPr/>
          <p:nvPr/>
        </p:nvGrpSpPr>
        <p:grpSpPr>
          <a:xfrm>
            <a:off x="7972216" y="951180"/>
            <a:ext cx="3546357" cy="5055661"/>
            <a:chOff x="7972085" y="829343"/>
            <a:chExt cx="3546357" cy="4746142"/>
          </a:xfrm>
        </p:grpSpPr>
        <p:sp>
          <p:nvSpPr>
            <p:cNvPr id="20" name="Rectangle: Rounded Corners 19">
              <a:extLst>
                <a:ext uri="{FF2B5EF4-FFF2-40B4-BE49-F238E27FC236}">
                  <a16:creationId xmlns:a16="http://schemas.microsoft.com/office/drawing/2014/main" id="{BEA15E8B-AEB4-43BB-BE77-EFE0ADFD781D}"/>
                </a:ext>
              </a:extLst>
            </p:cNvPr>
            <p:cNvSpPr/>
            <p:nvPr/>
          </p:nvSpPr>
          <p:spPr>
            <a:xfrm>
              <a:off x="7972085" y="1189223"/>
              <a:ext cx="3546357" cy="438626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26" name="Rectangle 25">
              <a:extLst>
                <a:ext uri="{FF2B5EF4-FFF2-40B4-BE49-F238E27FC236}">
                  <a16:creationId xmlns:a16="http://schemas.microsoft.com/office/drawing/2014/main" id="{4C3CF397-E5C2-4F28-95CB-34D489B3721E}"/>
                </a:ext>
              </a:extLst>
            </p:cNvPr>
            <p:cNvSpPr/>
            <p:nvPr/>
          </p:nvSpPr>
          <p:spPr>
            <a:xfrm>
              <a:off x="9145680" y="829343"/>
              <a:ext cx="1336426" cy="464878"/>
            </a:xfrm>
            <a:prstGeom prst="rect">
              <a:avLst/>
            </a:prstGeom>
            <a:solidFill>
              <a:schemeClr val="accent3"/>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1" name="Group 40">
              <a:extLst>
                <a:ext uri="{FF2B5EF4-FFF2-40B4-BE49-F238E27FC236}">
                  <a16:creationId xmlns:a16="http://schemas.microsoft.com/office/drawing/2014/main" id="{E147B06C-53C9-44CB-BC09-70A131776A1C}"/>
                </a:ext>
              </a:extLst>
            </p:cNvPr>
            <p:cNvGrpSpPr/>
            <p:nvPr/>
          </p:nvGrpSpPr>
          <p:grpSpPr>
            <a:xfrm>
              <a:off x="9656450" y="905732"/>
              <a:ext cx="261741" cy="351568"/>
              <a:chOff x="7239778" y="2650510"/>
              <a:chExt cx="257296" cy="345598"/>
            </a:xfrm>
            <a:solidFill>
              <a:schemeClr val="bg1"/>
            </a:solidFill>
          </p:grpSpPr>
          <p:sp>
            <p:nvSpPr>
              <p:cNvPr id="42" name="Freeform 141">
                <a:extLst>
                  <a:ext uri="{FF2B5EF4-FFF2-40B4-BE49-F238E27FC236}">
                    <a16:creationId xmlns:a16="http://schemas.microsoft.com/office/drawing/2014/main" id="{21503BC5-B26A-4F1F-B094-BCD9B0D38F9E}"/>
                  </a:ext>
                </a:extLst>
              </p:cNvPr>
              <p:cNvSpPr>
                <a:spLocks noEditPoints="1"/>
              </p:cNvSpPr>
              <p:nvPr/>
            </p:nvSpPr>
            <p:spPr bwMode="auto">
              <a:xfrm>
                <a:off x="7306458" y="2753048"/>
                <a:ext cx="134938" cy="134938"/>
              </a:xfrm>
              <a:custGeom>
                <a:avLst/>
                <a:gdLst/>
                <a:ahLst/>
                <a:cxnLst>
                  <a:cxn ang="0">
                    <a:pos x="23" y="46"/>
                  </a:cxn>
                  <a:cxn ang="0">
                    <a:pos x="46" y="23"/>
                  </a:cxn>
                  <a:cxn ang="0">
                    <a:pos x="23" y="0"/>
                  </a:cxn>
                  <a:cxn ang="0">
                    <a:pos x="0" y="23"/>
                  </a:cxn>
                  <a:cxn ang="0">
                    <a:pos x="23" y="46"/>
                  </a:cxn>
                  <a:cxn ang="0">
                    <a:pos x="23" y="4"/>
                  </a:cxn>
                  <a:cxn ang="0">
                    <a:pos x="42" y="23"/>
                  </a:cxn>
                  <a:cxn ang="0">
                    <a:pos x="23" y="42"/>
                  </a:cxn>
                  <a:cxn ang="0">
                    <a:pos x="4" y="23"/>
                  </a:cxn>
                  <a:cxn ang="0">
                    <a:pos x="23" y="4"/>
                  </a:cxn>
                  <a:cxn ang="0">
                    <a:pos x="23" y="4"/>
                  </a:cxn>
                  <a:cxn ang="0">
                    <a:pos x="23" y="4"/>
                  </a:cxn>
                </a:cxnLst>
                <a:rect l="0" t="0" r="r" b="b"/>
                <a:pathLst>
                  <a:path w="46" h="46">
                    <a:moveTo>
                      <a:pt x="23" y="46"/>
                    </a:moveTo>
                    <a:cubicBezTo>
                      <a:pt x="35" y="46"/>
                      <a:pt x="46" y="36"/>
                      <a:pt x="46" y="23"/>
                    </a:cubicBezTo>
                    <a:cubicBezTo>
                      <a:pt x="46" y="11"/>
                      <a:pt x="35" y="0"/>
                      <a:pt x="23" y="0"/>
                    </a:cubicBezTo>
                    <a:cubicBezTo>
                      <a:pt x="10" y="0"/>
                      <a:pt x="0" y="11"/>
                      <a:pt x="0" y="23"/>
                    </a:cubicBezTo>
                    <a:cubicBezTo>
                      <a:pt x="0" y="36"/>
                      <a:pt x="10" y="46"/>
                      <a:pt x="23" y="46"/>
                    </a:cubicBezTo>
                    <a:close/>
                    <a:moveTo>
                      <a:pt x="23" y="4"/>
                    </a:moveTo>
                    <a:cubicBezTo>
                      <a:pt x="33" y="4"/>
                      <a:pt x="42" y="13"/>
                      <a:pt x="42" y="23"/>
                    </a:cubicBezTo>
                    <a:cubicBezTo>
                      <a:pt x="42" y="34"/>
                      <a:pt x="33" y="42"/>
                      <a:pt x="23" y="42"/>
                    </a:cubicBezTo>
                    <a:cubicBezTo>
                      <a:pt x="12" y="42"/>
                      <a:pt x="4" y="34"/>
                      <a:pt x="4" y="23"/>
                    </a:cubicBezTo>
                    <a:cubicBezTo>
                      <a:pt x="4" y="13"/>
                      <a:pt x="12" y="4"/>
                      <a:pt x="23" y="4"/>
                    </a:cubicBezTo>
                    <a:close/>
                    <a:moveTo>
                      <a:pt x="23" y="4"/>
                    </a:moveTo>
                    <a:cubicBezTo>
                      <a:pt x="23" y="4"/>
                      <a:pt x="23" y="4"/>
                      <a:pt x="2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2">
                <a:extLst>
                  <a:ext uri="{FF2B5EF4-FFF2-40B4-BE49-F238E27FC236}">
                    <a16:creationId xmlns:a16="http://schemas.microsoft.com/office/drawing/2014/main" id="{B7CA04DA-83E3-4EDF-95AD-6A91F62730ED}"/>
                  </a:ext>
                </a:extLst>
              </p:cNvPr>
              <p:cNvSpPr>
                <a:spLocks noEditPoints="1"/>
              </p:cNvSpPr>
              <p:nvPr/>
            </p:nvSpPr>
            <p:spPr bwMode="auto">
              <a:xfrm>
                <a:off x="7239778" y="2650510"/>
                <a:ext cx="257296" cy="345598"/>
              </a:xfrm>
              <a:custGeom>
                <a:avLst/>
                <a:gdLst/>
                <a:ahLst/>
                <a:cxnLst>
                  <a:cxn ang="0">
                    <a:pos x="46" y="0"/>
                  </a:cxn>
                  <a:cxn ang="0">
                    <a:pos x="0" y="46"/>
                  </a:cxn>
                  <a:cxn ang="0">
                    <a:pos x="40" y="120"/>
                  </a:cxn>
                  <a:cxn ang="0">
                    <a:pos x="46" y="123"/>
                  </a:cxn>
                  <a:cxn ang="0">
                    <a:pos x="46" y="123"/>
                  </a:cxn>
                  <a:cxn ang="0">
                    <a:pos x="52" y="120"/>
                  </a:cxn>
                  <a:cxn ang="0">
                    <a:pos x="92" y="46"/>
                  </a:cxn>
                  <a:cxn ang="0">
                    <a:pos x="46" y="0"/>
                  </a:cxn>
                  <a:cxn ang="0">
                    <a:pos x="46" y="115"/>
                  </a:cxn>
                  <a:cxn ang="0">
                    <a:pos x="46" y="115"/>
                  </a:cxn>
                  <a:cxn ang="0">
                    <a:pos x="45" y="115"/>
                  </a:cxn>
                  <a:cxn ang="0">
                    <a:pos x="7" y="46"/>
                  </a:cxn>
                  <a:cxn ang="0">
                    <a:pos x="46" y="8"/>
                  </a:cxn>
                  <a:cxn ang="0">
                    <a:pos x="84" y="46"/>
                  </a:cxn>
                  <a:cxn ang="0">
                    <a:pos x="46" y="115"/>
                  </a:cxn>
                  <a:cxn ang="0">
                    <a:pos x="46" y="115"/>
                  </a:cxn>
                  <a:cxn ang="0">
                    <a:pos x="46" y="115"/>
                  </a:cxn>
                </a:cxnLst>
                <a:rect l="0" t="0" r="r" b="b"/>
                <a:pathLst>
                  <a:path w="92" h="123">
                    <a:moveTo>
                      <a:pt x="46" y="0"/>
                    </a:moveTo>
                    <a:cubicBezTo>
                      <a:pt x="20" y="0"/>
                      <a:pt x="0" y="21"/>
                      <a:pt x="0" y="46"/>
                    </a:cubicBezTo>
                    <a:cubicBezTo>
                      <a:pt x="0" y="73"/>
                      <a:pt x="23" y="101"/>
                      <a:pt x="40" y="120"/>
                    </a:cubicBezTo>
                    <a:cubicBezTo>
                      <a:pt x="40" y="120"/>
                      <a:pt x="42" y="123"/>
                      <a:pt x="46" y="123"/>
                    </a:cubicBezTo>
                    <a:cubicBezTo>
                      <a:pt x="46" y="123"/>
                      <a:pt x="46" y="123"/>
                      <a:pt x="46" y="123"/>
                    </a:cubicBezTo>
                    <a:cubicBezTo>
                      <a:pt x="49" y="123"/>
                      <a:pt x="52" y="120"/>
                      <a:pt x="52" y="120"/>
                    </a:cubicBezTo>
                    <a:cubicBezTo>
                      <a:pt x="69" y="101"/>
                      <a:pt x="92" y="73"/>
                      <a:pt x="92" y="46"/>
                    </a:cubicBezTo>
                    <a:cubicBezTo>
                      <a:pt x="92" y="21"/>
                      <a:pt x="71" y="0"/>
                      <a:pt x="46" y="0"/>
                    </a:cubicBezTo>
                    <a:close/>
                    <a:moveTo>
                      <a:pt x="46" y="115"/>
                    </a:moveTo>
                    <a:cubicBezTo>
                      <a:pt x="46" y="115"/>
                      <a:pt x="46" y="115"/>
                      <a:pt x="46" y="115"/>
                    </a:cubicBezTo>
                    <a:cubicBezTo>
                      <a:pt x="46" y="115"/>
                      <a:pt x="45" y="115"/>
                      <a:pt x="45" y="115"/>
                    </a:cubicBezTo>
                    <a:cubicBezTo>
                      <a:pt x="31" y="98"/>
                      <a:pt x="7" y="71"/>
                      <a:pt x="7" y="46"/>
                    </a:cubicBezTo>
                    <a:cubicBezTo>
                      <a:pt x="7" y="25"/>
                      <a:pt x="25" y="8"/>
                      <a:pt x="46" y="8"/>
                    </a:cubicBezTo>
                    <a:cubicBezTo>
                      <a:pt x="67" y="8"/>
                      <a:pt x="84" y="25"/>
                      <a:pt x="84" y="46"/>
                    </a:cubicBezTo>
                    <a:cubicBezTo>
                      <a:pt x="84" y="71"/>
                      <a:pt x="60" y="98"/>
                      <a:pt x="46" y="115"/>
                    </a:cubicBezTo>
                    <a:close/>
                    <a:moveTo>
                      <a:pt x="46" y="115"/>
                    </a:moveTo>
                    <a:cubicBezTo>
                      <a:pt x="46" y="115"/>
                      <a:pt x="46" y="115"/>
                      <a:pt x="46" y="115"/>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8" name="Group 57">
            <a:extLst>
              <a:ext uri="{FF2B5EF4-FFF2-40B4-BE49-F238E27FC236}">
                <a16:creationId xmlns:a16="http://schemas.microsoft.com/office/drawing/2014/main" id="{3E78CA75-6380-4723-ACA5-0FE3A555C73D}"/>
              </a:ext>
            </a:extLst>
          </p:cNvPr>
          <p:cNvGrpSpPr/>
          <p:nvPr/>
        </p:nvGrpSpPr>
        <p:grpSpPr>
          <a:xfrm>
            <a:off x="1473433" y="957818"/>
            <a:ext cx="1336426" cy="464878"/>
            <a:chOff x="1375571" y="865289"/>
            <a:chExt cx="1336426" cy="464878"/>
          </a:xfrm>
        </p:grpSpPr>
        <p:sp>
          <p:nvSpPr>
            <p:cNvPr id="47" name="Rectangle 46">
              <a:extLst>
                <a:ext uri="{FF2B5EF4-FFF2-40B4-BE49-F238E27FC236}">
                  <a16:creationId xmlns:a16="http://schemas.microsoft.com/office/drawing/2014/main" id="{375E7CDA-D711-4878-80CF-F1DA698412F1}"/>
                </a:ext>
              </a:extLst>
            </p:cNvPr>
            <p:cNvSpPr/>
            <p:nvPr/>
          </p:nvSpPr>
          <p:spPr>
            <a:xfrm>
              <a:off x="1375571" y="865289"/>
              <a:ext cx="1336426" cy="46487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100">
                <a:solidFill>
                  <a:schemeClr val="bg1"/>
                </a:solidFill>
              </a:endParaRPr>
            </a:p>
          </p:txBody>
        </p:sp>
        <p:grpSp>
          <p:nvGrpSpPr>
            <p:cNvPr id="48" name="Group 34">
              <a:extLst>
                <a:ext uri="{FF2B5EF4-FFF2-40B4-BE49-F238E27FC236}">
                  <a16:creationId xmlns:a16="http://schemas.microsoft.com/office/drawing/2014/main" id="{F88F9548-B20F-48F4-BEE5-5B2B8FE2F95A}"/>
                </a:ext>
              </a:extLst>
            </p:cNvPr>
            <p:cNvGrpSpPr/>
            <p:nvPr/>
          </p:nvGrpSpPr>
          <p:grpSpPr>
            <a:xfrm>
              <a:off x="1837467" y="923010"/>
              <a:ext cx="392838" cy="368608"/>
              <a:chOff x="6373813" y="2717805"/>
              <a:chExt cx="360363" cy="338138"/>
            </a:xfrm>
            <a:solidFill>
              <a:schemeClr val="bg1"/>
            </a:solidFill>
          </p:grpSpPr>
          <p:sp>
            <p:nvSpPr>
              <p:cNvPr id="49" name="Freeform 35">
                <a:extLst>
                  <a:ext uri="{FF2B5EF4-FFF2-40B4-BE49-F238E27FC236}">
                    <a16:creationId xmlns:a16="http://schemas.microsoft.com/office/drawing/2014/main" id="{42A61006-89BE-4626-8694-1E1FEF8FB9D3}"/>
                  </a:ext>
                </a:extLst>
              </p:cNvPr>
              <p:cNvSpPr>
                <a:spLocks noEditPoints="1"/>
              </p:cNvSpPr>
              <p:nvPr/>
            </p:nvSpPr>
            <p:spPr bwMode="auto">
              <a:xfrm>
                <a:off x="6373813" y="2717805"/>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a:extLst>
                  <a:ext uri="{FF2B5EF4-FFF2-40B4-BE49-F238E27FC236}">
                    <a16:creationId xmlns:a16="http://schemas.microsoft.com/office/drawing/2014/main" id="{0132FD22-10AA-4A2B-B767-A0F3C2E5100B}"/>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8">
                <a:extLst>
                  <a:ext uri="{FF2B5EF4-FFF2-40B4-BE49-F238E27FC236}">
                    <a16:creationId xmlns:a16="http://schemas.microsoft.com/office/drawing/2014/main" id="{01577109-1AF9-44D2-8BA1-81AD8F2879F5}"/>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9">
                <a:extLst>
                  <a:ext uri="{FF2B5EF4-FFF2-40B4-BE49-F238E27FC236}">
                    <a16:creationId xmlns:a16="http://schemas.microsoft.com/office/drawing/2014/main" id="{FB0069ED-FC20-4375-AAFD-61E790CC4471}"/>
                  </a:ext>
                </a:extLst>
              </p:cNvPr>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40">
                <a:extLst>
                  <a:ext uri="{FF2B5EF4-FFF2-40B4-BE49-F238E27FC236}">
                    <a16:creationId xmlns:a16="http://schemas.microsoft.com/office/drawing/2014/main" id="{F8C56921-9CC6-439C-8C5E-5DA172B2C86E}"/>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1">
                <a:extLst>
                  <a:ext uri="{FF2B5EF4-FFF2-40B4-BE49-F238E27FC236}">
                    <a16:creationId xmlns:a16="http://schemas.microsoft.com/office/drawing/2014/main" id="{C11DDAA3-60FF-4AD8-BD91-CEE61334496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3">
                <a:extLst>
                  <a:ext uri="{FF2B5EF4-FFF2-40B4-BE49-F238E27FC236}">
                    <a16:creationId xmlns:a16="http://schemas.microsoft.com/office/drawing/2014/main" id="{2EC3ED4A-3A27-4A9A-8FD2-809C3BAAA05B}"/>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5">
                <a:extLst>
                  <a:ext uri="{FF2B5EF4-FFF2-40B4-BE49-F238E27FC236}">
                    <a16:creationId xmlns:a16="http://schemas.microsoft.com/office/drawing/2014/main" id="{DF2DE521-1F9C-4639-AA49-477911FB7931}"/>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6">
                <a:extLst>
                  <a:ext uri="{FF2B5EF4-FFF2-40B4-BE49-F238E27FC236}">
                    <a16:creationId xmlns:a16="http://schemas.microsoft.com/office/drawing/2014/main" id="{9F075200-3862-40C3-A7BF-4EC492BE77DF}"/>
                  </a:ext>
                </a:extLst>
              </p:cNvPr>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60" name="TextBox 59">
            <a:extLst>
              <a:ext uri="{FF2B5EF4-FFF2-40B4-BE49-F238E27FC236}">
                <a16:creationId xmlns:a16="http://schemas.microsoft.com/office/drawing/2014/main" id="{7E30290E-8CF7-4E60-877B-1151B2E68E15}"/>
              </a:ext>
            </a:extLst>
          </p:cNvPr>
          <p:cNvSpPr txBox="1"/>
          <p:nvPr/>
        </p:nvSpPr>
        <p:spPr>
          <a:xfrm>
            <a:off x="4344863" y="1893032"/>
            <a:ext cx="3368184" cy="815608"/>
          </a:xfrm>
          <a:prstGeom prst="rect">
            <a:avLst/>
          </a:prstGeom>
          <a:noFill/>
        </p:spPr>
        <p:txBody>
          <a:bodyPr wrap="square" rtlCol="0" anchor="t">
            <a:spAutoFit/>
          </a:bodyPr>
          <a:lstStyle/>
          <a:p>
            <a:pPr marL="285750" indent="-285750">
              <a:buFont typeface="Arial" panose="020B0604020202020204" pitchFamily="34" charset="0"/>
              <a:buChar char="•"/>
            </a:pPr>
            <a:endParaRPr lang="en-US" sz="1500" dirty="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sp>
        <p:nvSpPr>
          <p:cNvPr id="61" name="TextBox 60">
            <a:extLst>
              <a:ext uri="{FF2B5EF4-FFF2-40B4-BE49-F238E27FC236}">
                <a16:creationId xmlns:a16="http://schemas.microsoft.com/office/drawing/2014/main" id="{0B3185D7-7679-4ED4-8EB8-D67ACD11E24D}"/>
              </a:ext>
            </a:extLst>
          </p:cNvPr>
          <p:cNvSpPr txBox="1"/>
          <p:nvPr/>
        </p:nvSpPr>
        <p:spPr>
          <a:xfrm>
            <a:off x="79896" y="489056"/>
            <a:ext cx="2811787"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mj-lt"/>
              </a:rPr>
              <a:t>SELF-EMPLOYED </a:t>
            </a:r>
          </a:p>
        </p:txBody>
      </p:sp>
      <p:sp>
        <p:nvSpPr>
          <p:cNvPr id="5" name="Rectangle 4">
            <a:extLst>
              <a:ext uri="{FF2B5EF4-FFF2-40B4-BE49-F238E27FC236}">
                <a16:creationId xmlns:a16="http://schemas.microsoft.com/office/drawing/2014/main" id="{A4634A1F-80B7-49BA-896D-8E1D198F06E9}"/>
              </a:ext>
            </a:extLst>
          </p:cNvPr>
          <p:cNvSpPr/>
          <p:nvPr/>
        </p:nvSpPr>
        <p:spPr>
          <a:xfrm>
            <a:off x="8231384" y="1905181"/>
            <a:ext cx="3028020" cy="523220"/>
          </a:xfrm>
          <a:prstGeom prst="rect">
            <a:avLst/>
          </a:prstGeom>
        </p:spPr>
        <p:txBody>
          <a:bodyPr wrap="square">
            <a:spAutoFit/>
          </a:bodyPr>
          <a:lstStyle/>
          <a:p>
            <a:endParaRPr lang="en-US" sz="1400" dirty="0">
              <a:cs typeface="Calibri" panose="020F0502020204030204" pitchFamily="34" charset="0"/>
            </a:endParaRPr>
          </a:p>
          <a:p>
            <a:pPr marL="285750" indent="-285750">
              <a:buFont typeface="Arial" panose="020B0604020202020204" pitchFamily="34" charset="0"/>
              <a:buChar char="•"/>
            </a:pPr>
            <a:endParaRPr lang="en-US" sz="1400" dirty="0">
              <a:cs typeface="Calibri" panose="020F0502020204030204" pitchFamily="34" charset="0"/>
            </a:endParaRPr>
          </a:p>
        </p:txBody>
      </p:sp>
      <p:sp>
        <p:nvSpPr>
          <p:cNvPr id="77" name="TextBox 76">
            <a:extLst>
              <a:ext uri="{FF2B5EF4-FFF2-40B4-BE49-F238E27FC236}">
                <a16:creationId xmlns:a16="http://schemas.microsoft.com/office/drawing/2014/main" id="{8112BAB9-690F-45FF-B7D1-0E16D7B3677A}"/>
              </a:ext>
            </a:extLst>
          </p:cNvPr>
          <p:cNvSpPr txBox="1"/>
          <p:nvPr/>
        </p:nvSpPr>
        <p:spPr>
          <a:xfrm>
            <a:off x="8060841" y="1488417"/>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Partners</a:t>
            </a:r>
          </a:p>
        </p:txBody>
      </p:sp>
      <p:sp>
        <p:nvSpPr>
          <p:cNvPr id="78" name="TextBox 77">
            <a:extLst>
              <a:ext uri="{FF2B5EF4-FFF2-40B4-BE49-F238E27FC236}">
                <a16:creationId xmlns:a16="http://schemas.microsoft.com/office/drawing/2014/main" id="{57F1A5FC-8A50-42F6-A34F-7B5313404F3E}"/>
              </a:ext>
            </a:extLst>
          </p:cNvPr>
          <p:cNvSpPr txBox="1"/>
          <p:nvPr/>
        </p:nvSpPr>
        <p:spPr>
          <a:xfrm>
            <a:off x="4288256" y="1547064"/>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Schedule C</a:t>
            </a:r>
          </a:p>
        </p:txBody>
      </p:sp>
      <p:sp>
        <p:nvSpPr>
          <p:cNvPr id="80" name="TextBox 79">
            <a:extLst>
              <a:ext uri="{FF2B5EF4-FFF2-40B4-BE49-F238E27FC236}">
                <a16:creationId xmlns:a16="http://schemas.microsoft.com/office/drawing/2014/main" id="{9053F0E1-942F-494D-9D29-7CD04ECB17E8}"/>
              </a:ext>
            </a:extLst>
          </p:cNvPr>
          <p:cNvSpPr txBox="1"/>
          <p:nvPr/>
        </p:nvSpPr>
        <p:spPr>
          <a:xfrm>
            <a:off x="630285" y="1589647"/>
            <a:ext cx="3198563" cy="369332"/>
          </a:xfrm>
          <a:prstGeom prst="rect">
            <a:avLst/>
          </a:prstGeom>
          <a:noFill/>
          <a:ln>
            <a:noFill/>
          </a:ln>
        </p:spPr>
        <p:txBody>
          <a:bodyPr wrap="square" rtlCol="0">
            <a:spAutoFit/>
          </a:bodyPr>
          <a:lstStyle/>
          <a:p>
            <a:pPr algn="ctr"/>
            <a:r>
              <a:rPr lang="en-US" b="1" dirty="0">
                <a:cs typeface="Calibri" panose="020F0502020204030204" pitchFamily="34" charset="0"/>
              </a:rPr>
              <a:t>Self-employed</a:t>
            </a:r>
          </a:p>
        </p:txBody>
      </p:sp>
      <p:sp>
        <p:nvSpPr>
          <p:cNvPr id="46" name="Rectangle 45">
            <a:extLst>
              <a:ext uri="{FF2B5EF4-FFF2-40B4-BE49-F238E27FC236}">
                <a16:creationId xmlns:a16="http://schemas.microsoft.com/office/drawing/2014/main" id="{AE947519-5F2C-491F-A2A1-67FC3538E042}"/>
              </a:ext>
            </a:extLst>
          </p:cNvPr>
          <p:cNvSpPr/>
          <p:nvPr/>
        </p:nvSpPr>
        <p:spPr>
          <a:xfrm>
            <a:off x="630285" y="2026310"/>
            <a:ext cx="3120576" cy="3754874"/>
          </a:xfrm>
          <a:prstGeom prst="rect">
            <a:avLst/>
          </a:prstGeom>
        </p:spPr>
        <p:txBody>
          <a:bodyPr wrap="square">
            <a:spAutoFit/>
          </a:bodyPr>
          <a:lstStyle/>
          <a:p>
            <a:pPr lvl="0"/>
            <a:endParaRPr lang="en-US" sz="1400" b="1" dirty="0">
              <a:solidFill>
                <a:srgbClr val="000000"/>
              </a:solidFill>
              <a:cs typeface="Calibri" panose="020F0502020204030204" pitchFamily="34" charset="0"/>
            </a:endParaRPr>
          </a:p>
          <a:p>
            <a:pPr lvl="0"/>
            <a:r>
              <a:rPr lang="en-US" sz="1400" b="1" dirty="0">
                <a:solidFill>
                  <a:srgbClr val="000000"/>
                </a:solidFill>
                <a:cs typeface="Calibri" panose="020F0502020204030204" pitchFamily="34" charset="0"/>
              </a:rPr>
              <a:t>Compensation to S </a:t>
            </a:r>
            <a:r>
              <a:rPr lang="en-US" sz="1400" b="1" dirty="0" err="1">
                <a:solidFill>
                  <a:srgbClr val="000000"/>
                </a:solidFill>
                <a:cs typeface="Calibri" panose="020F0502020204030204" pitchFamily="34" charset="0"/>
              </a:rPr>
              <a:t>corp</a:t>
            </a:r>
            <a:r>
              <a:rPr lang="en-US" sz="1400" b="1" dirty="0">
                <a:solidFill>
                  <a:srgbClr val="000000"/>
                </a:solidFill>
                <a:cs typeface="Calibri" panose="020F0502020204030204" pitchFamily="34" charset="0"/>
              </a:rPr>
              <a:t> owners:</a:t>
            </a:r>
          </a:p>
          <a:p>
            <a:pPr lvl="0"/>
            <a:endParaRPr lang="en-US" sz="1400" b="1"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Capped at $100K annualized</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Pro-rata </a:t>
            </a:r>
          </a:p>
          <a:p>
            <a:pPr lvl="0"/>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Based on 2019</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b="1" i="1" dirty="0">
                <a:solidFill>
                  <a:srgbClr val="000000"/>
                </a:solidFill>
                <a:cs typeface="Calibri" panose="020F0502020204030204" pitchFamily="34" charset="0"/>
              </a:rPr>
              <a:t>No additional forgiveness for health insurance premiums </a:t>
            </a:r>
          </a:p>
          <a:p>
            <a:pPr lvl="0"/>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May include retirement benefits</a:t>
            </a:r>
          </a:p>
          <a:p>
            <a:pPr lvl="0"/>
            <a:endParaRPr lang="en-US" sz="1400" b="1"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$100K cap per individual in total and across all businesses</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p:txBody>
      </p:sp>
      <p:sp>
        <p:nvSpPr>
          <p:cNvPr id="6" name="Rectangle 5">
            <a:extLst>
              <a:ext uri="{FF2B5EF4-FFF2-40B4-BE49-F238E27FC236}">
                <a16:creationId xmlns:a16="http://schemas.microsoft.com/office/drawing/2014/main" id="{5FC43B8F-02EF-4060-A6C8-BE69B3598864}"/>
              </a:ext>
            </a:extLst>
          </p:cNvPr>
          <p:cNvSpPr/>
          <p:nvPr/>
        </p:nvSpPr>
        <p:spPr>
          <a:xfrm>
            <a:off x="4237702" y="2262364"/>
            <a:ext cx="3604930" cy="2246769"/>
          </a:xfrm>
          <a:prstGeom prst="rect">
            <a:avLst/>
          </a:prstGeom>
        </p:spPr>
        <p:txBody>
          <a:bodyPr wrap="square">
            <a:spAutoFit/>
          </a:bodyPr>
          <a:lstStyle/>
          <a:p>
            <a:pPr lvl="0"/>
            <a:r>
              <a:rPr lang="en-US" sz="1400" b="1" dirty="0">
                <a:solidFill>
                  <a:srgbClr val="000000"/>
                </a:solidFill>
                <a:cs typeface="Calibri" panose="020F0502020204030204" pitchFamily="34" charset="0"/>
              </a:rPr>
              <a:t>Schedule C filers:</a:t>
            </a:r>
          </a:p>
          <a:p>
            <a:pPr lvl="0"/>
            <a:endParaRPr lang="en-US" sz="1400" b="1"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Owner compensation replacement, calculated based on 2019 net income</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Submit 2019 Schedule C </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Submit 1099</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p:txBody>
      </p:sp>
      <p:sp>
        <p:nvSpPr>
          <p:cNvPr id="59" name="Rectangle 58">
            <a:extLst>
              <a:ext uri="{FF2B5EF4-FFF2-40B4-BE49-F238E27FC236}">
                <a16:creationId xmlns:a16="http://schemas.microsoft.com/office/drawing/2014/main" id="{384224D2-18BC-4A1B-98AB-77636A908296}"/>
              </a:ext>
            </a:extLst>
          </p:cNvPr>
          <p:cNvSpPr/>
          <p:nvPr/>
        </p:nvSpPr>
        <p:spPr>
          <a:xfrm>
            <a:off x="8333726" y="1873680"/>
            <a:ext cx="2925678" cy="3323987"/>
          </a:xfrm>
          <a:prstGeom prst="rect">
            <a:avLst/>
          </a:prstGeom>
        </p:spPr>
        <p:txBody>
          <a:bodyPr wrap="square">
            <a:spAutoFit/>
          </a:bodyPr>
          <a:lstStyle/>
          <a:p>
            <a:pPr lvl="0"/>
            <a:endParaRPr lang="en-US" sz="1400" dirty="0">
              <a:solidFill>
                <a:srgbClr val="000000"/>
              </a:solidFill>
              <a:cs typeface="Calibri" panose="020F0502020204030204" pitchFamily="34" charset="0"/>
            </a:endParaRPr>
          </a:p>
          <a:p>
            <a:pPr lvl="0"/>
            <a:r>
              <a:rPr lang="en-US" sz="1400" b="1" dirty="0">
                <a:solidFill>
                  <a:srgbClr val="000000"/>
                </a:solidFill>
                <a:cs typeface="Calibri" panose="020F0502020204030204" pitchFamily="34" charset="0"/>
              </a:rPr>
              <a:t>Partnerships:</a:t>
            </a:r>
          </a:p>
          <a:p>
            <a:pPr lvl="0"/>
            <a:endParaRPr lang="en-US" sz="1400" b="1"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Partners do not submit their own applications</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Partner self-employment earnings reported as payroll costs</a:t>
            </a:r>
          </a:p>
          <a:p>
            <a:pPr marL="285750" lvl="0" indent="-285750">
              <a:buFont typeface="Arial" panose="020B0604020202020204" pitchFamily="34" charset="0"/>
              <a:buChar char="•"/>
            </a:pPr>
            <a:endParaRPr lang="en-US" sz="1400" b="1"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Net earnings from self-employment income</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a:p>
            <a:pPr marL="285750" lvl="0" indent="-285750">
              <a:buFont typeface="Arial" panose="020B0604020202020204" pitchFamily="34" charset="0"/>
              <a:buChar char="•"/>
            </a:pPr>
            <a:r>
              <a:rPr lang="en-US" sz="1400" dirty="0">
                <a:solidFill>
                  <a:srgbClr val="000000"/>
                </a:solidFill>
                <a:cs typeface="Calibri" panose="020F0502020204030204" pitchFamily="34" charset="0"/>
              </a:rPr>
              <a:t>Capped at $100K </a:t>
            </a:r>
          </a:p>
          <a:p>
            <a:pPr marL="285750" lvl="0" indent="-285750">
              <a:buFont typeface="Arial" panose="020B0604020202020204" pitchFamily="34" charset="0"/>
              <a:buChar char="•"/>
            </a:pPr>
            <a:endParaRPr lang="en-US" sz="1400" dirty="0">
              <a:solidFill>
                <a:srgbClr val="000000"/>
              </a:solidFill>
              <a:cs typeface="Calibri" panose="020F0502020204030204" pitchFamily="34" charset="0"/>
            </a:endParaRPr>
          </a:p>
        </p:txBody>
      </p:sp>
    </p:spTree>
    <p:extLst>
      <p:ext uri="{BB962C8B-B14F-4D97-AF65-F5344CB8AC3E}">
        <p14:creationId xmlns:p14="http://schemas.microsoft.com/office/powerpoint/2010/main" val="1868502601"/>
      </p:ext>
    </p:extLst>
  </p:cSld>
  <p:clrMapOvr>
    <a:masterClrMapping/>
  </p:clrMapOvr>
  <p:transition spd="slow">
    <p:push dir="u"/>
  </p:transition>
</p:sld>
</file>

<file path=ppt/theme/theme1.xml><?xml version="1.0" encoding="utf-8"?>
<a:theme xmlns:a="http://schemas.openxmlformats.org/drawingml/2006/main" name="Office Theme">
  <a:themeElements>
    <a:clrScheme name="Mazars - Colours">
      <a:dk1>
        <a:srgbClr val="000000"/>
      </a:dk1>
      <a:lt1>
        <a:srgbClr val="FFFFFF"/>
      </a:lt1>
      <a:dk2>
        <a:srgbClr val="757070"/>
      </a:dk2>
      <a:lt2>
        <a:srgbClr val="E7E6E6"/>
      </a:lt2>
      <a:accent1>
        <a:srgbClr val="AA272F"/>
      </a:accent1>
      <a:accent2>
        <a:srgbClr val="F0AB00"/>
      </a:accent2>
      <a:accent3>
        <a:srgbClr val="003478"/>
      </a:accent3>
      <a:accent4>
        <a:srgbClr val="5C88DA"/>
      </a:accent4>
      <a:accent5>
        <a:srgbClr val="9D968D"/>
      </a:accent5>
      <a:accent6>
        <a:srgbClr val="6D2077"/>
      </a:accent6>
      <a:hlink>
        <a:srgbClr val="DC7463"/>
      </a:hlink>
      <a:folHlink>
        <a:srgbClr val="C4D600"/>
      </a:folHlink>
    </a:clrScheme>
    <a:fontScheme name="Custom 5">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1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zars Global PPT Template USA" id="{B0E15288-2239-D240-B430-FE3E092F6259}" vid="{0FF4F78B-7BD8-6C45-9866-54E45D5B1597}"/>
    </a:ext>
  </a:extLst>
</a:theme>
</file>

<file path=ppt/theme/theme2.xml><?xml version="1.0" encoding="utf-8"?>
<a:theme xmlns:a="http://schemas.openxmlformats.org/drawingml/2006/main" name="1_Office Theme">
  <a:themeElements>
    <a:clrScheme name="Mazars - Colours">
      <a:dk1>
        <a:srgbClr val="000000"/>
      </a:dk1>
      <a:lt1>
        <a:srgbClr val="FFFFFF"/>
      </a:lt1>
      <a:dk2>
        <a:srgbClr val="757070"/>
      </a:dk2>
      <a:lt2>
        <a:srgbClr val="E7E6E6"/>
      </a:lt2>
      <a:accent1>
        <a:srgbClr val="AA272F"/>
      </a:accent1>
      <a:accent2>
        <a:srgbClr val="F0AB00"/>
      </a:accent2>
      <a:accent3>
        <a:srgbClr val="003478"/>
      </a:accent3>
      <a:accent4>
        <a:srgbClr val="5C88DA"/>
      </a:accent4>
      <a:accent5>
        <a:srgbClr val="9D968D"/>
      </a:accent5>
      <a:accent6>
        <a:srgbClr val="6D2077"/>
      </a:accent6>
      <a:hlink>
        <a:srgbClr val="DC7463"/>
      </a:hlink>
      <a:folHlink>
        <a:srgbClr val="C4D600"/>
      </a:folHlink>
    </a:clrScheme>
    <a:fontScheme name="Custom 5">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1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zars Global PPT Template USA" id="{FE796A4D-7BE0-4ADB-A468-7C8BC8E2CEDA}" vid="{29825138-4EAD-4039-8420-F8AC0081AE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DA3436FBBF6740B8A11B0BEBDB7D39" ma:contentTypeVersion="9" ma:contentTypeDescription="Create a new document." ma:contentTypeScope="" ma:versionID="e1816dc27344a63ea72f08697acd0611">
  <xsd:schema xmlns:xsd="http://www.w3.org/2001/XMLSchema" xmlns:xs="http://www.w3.org/2001/XMLSchema" xmlns:p="http://schemas.microsoft.com/office/2006/metadata/properties" xmlns:ns3="cf56f1f6-830d-4dca-a202-b8d0f417eb7a" targetNamespace="http://schemas.microsoft.com/office/2006/metadata/properties" ma:root="true" ma:fieldsID="d9e88ba77fd3b65acd0c7ce8599bb80b" ns3:_="">
    <xsd:import namespace="cf56f1f6-830d-4dca-a202-b8d0f417eb7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56f1f6-830d-4dca-a202-b8d0f417eb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5FB5D6-B68E-45DA-8416-41FE4007C41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f56f1f6-830d-4dca-a202-b8d0f417eb7a"/>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A1E9751-B521-482C-84E7-3E77F7E78EA1}">
  <ds:schemaRefs>
    <ds:schemaRef ds:uri="http://schemas.microsoft.com/sharepoint/v3/contenttype/forms"/>
  </ds:schemaRefs>
</ds:datastoreItem>
</file>

<file path=customXml/itemProps3.xml><?xml version="1.0" encoding="utf-8"?>
<ds:datastoreItem xmlns:ds="http://schemas.openxmlformats.org/officeDocument/2006/customXml" ds:itemID="{43C8953F-9303-49C8-A110-3347BD793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56f1f6-830d-4dca-a202-b8d0f417eb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391</TotalTime>
  <Words>1052</Words>
  <Application>Microsoft Office PowerPoint</Application>
  <PresentationFormat>Widescreen</PresentationFormat>
  <Paragraphs>332</Paragraphs>
  <Slides>14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Arial Narrow</vt:lpstr>
      <vt:lpstr>Calibri</vt:lpstr>
      <vt:lpstr>Karla-Bold</vt:lpstr>
      <vt:lpstr>Lato</vt:lpstr>
      <vt:lpstr>Open Sans Light</vt:lpstr>
      <vt:lpstr>PlayfairDisplay-Italic</vt:lpstr>
      <vt:lpstr>Wingdings</vt:lpstr>
      <vt:lpstr>Office Theme</vt:lpstr>
      <vt:lpstr>1_Office Theme</vt:lpstr>
      <vt:lpstr>Paychecks Protection program</vt:lpstr>
      <vt:lpstr>Recent updates</vt:lpstr>
      <vt:lpstr>Paycheck Protection Program Flexibility Act (PPPFA)</vt:lpstr>
      <vt:lpstr>Paycheck Protection Program Flexibility Act (PPPFA)</vt:lpstr>
      <vt:lpstr>Paycheck protection program</vt:lpstr>
      <vt:lpstr>Paycheck protection program</vt:lpstr>
      <vt:lpstr>Paycheck protection program</vt:lpstr>
      <vt:lpstr>Paycheck protection program</vt:lpstr>
      <vt:lpstr>Paycheck protection program</vt:lpstr>
      <vt:lpstr>Paycheck protection program</vt:lpstr>
      <vt:lpstr>PowerPoint Presentation</vt:lpstr>
      <vt:lpstr>PowerPoint Presentation</vt:lpstr>
      <vt:lpstr>disclaimer</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Where’s the money? part 8</dc:title>
  <dc:creator>Confrey, John</dc:creator>
  <cp:lastModifiedBy>Jernack, Alisha</cp:lastModifiedBy>
  <cp:revision>48</cp:revision>
  <dcterms:created xsi:type="dcterms:W3CDTF">2020-05-25T18:25:27Z</dcterms:created>
  <dcterms:modified xsi:type="dcterms:W3CDTF">2020-06-25T03:50:23Z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0x010100D7DA3436FBBF6740B8A11B0BEBDB7D39</vt:lpwstr>
  </property>
</Properties>
</file>