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769" r:id="rId1"/>
    <p:sldMasterId id="2147483808" r:id="rId2"/>
  </p:sldMasterIdLst>
  <p:notesMasterIdLst>
    <p:notesMasterId r:id="rId36"/>
  </p:notesMasterIdLst>
  <p:sldIdLst>
    <p:sldId id="294" r:id="rId3"/>
    <p:sldId id="591" r:id="rId4"/>
    <p:sldId id="576" r:id="rId5"/>
    <p:sldId id="577" r:id="rId6"/>
    <p:sldId id="578" r:id="rId7"/>
    <p:sldId id="273" r:id="rId8"/>
    <p:sldId id="579" r:id="rId9"/>
    <p:sldId id="592" r:id="rId10"/>
    <p:sldId id="593" r:id="rId11"/>
    <p:sldId id="594" r:id="rId12"/>
    <p:sldId id="595" r:id="rId13"/>
    <p:sldId id="596" r:id="rId14"/>
    <p:sldId id="581" r:id="rId15"/>
    <p:sldId id="589" r:id="rId16"/>
    <p:sldId id="590" r:id="rId17"/>
    <p:sldId id="582" r:id="rId18"/>
    <p:sldId id="597" r:id="rId19"/>
    <p:sldId id="598" r:id="rId20"/>
    <p:sldId id="603" r:id="rId21"/>
    <p:sldId id="599" r:id="rId22"/>
    <p:sldId id="600" r:id="rId23"/>
    <p:sldId id="601" r:id="rId24"/>
    <p:sldId id="602" r:id="rId25"/>
    <p:sldId id="580" r:id="rId26"/>
    <p:sldId id="288" r:id="rId27"/>
    <p:sldId id="270" r:id="rId28"/>
    <p:sldId id="286" r:id="rId29"/>
    <p:sldId id="287" r:id="rId30"/>
    <p:sldId id="269" r:id="rId31"/>
    <p:sldId id="274" r:id="rId32"/>
    <p:sldId id="292" r:id="rId33"/>
    <p:sldId id="604" r:id="rId34"/>
    <p:sldId id="605" r:id="rId35"/>
  </p:sldIdLst>
  <p:sldSz cx="18288000" cy="10287000"/>
  <p:notesSz cx="6858000" cy="9144000"/>
  <p:embeddedFontLst>
    <p:embeddedFont>
      <p:font typeface="Arial Narrow" panose="020B0606020202030204" pitchFamily="34" charset="0"/>
      <p:regular r:id="rId37"/>
      <p:bold r:id="rId38"/>
      <p:italic r:id="rId39"/>
      <p:boldItalic r:id="rId40"/>
    </p:embeddedFont>
    <p:embeddedFont>
      <p:font typeface="Barlow Condensed" panose="020F0502020204030204" pitchFamily="2" charset="0"/>
      <p:regular r:id="rId41"/>
      <p:bold r:id="rId42"/>
      <p:italic r:id="rId43"/>
      <p:boldItalic r:id="rId44"/>
    </p:embeddedFont>
  </p:embeddedFontLst>
  <p:defaultTextStyle>
    <a:defPPr>
      <a:defRPr lang="en-US"/>
    </a:defPPr>
    <a:lvl1pPr marL="0" algn="l" defTabSz="898807" rtl="0" eaLnBrk="1" latinLnBrk="0" hangingPunct="1">
      <a:defRPr sz="1764" kern="1200">
        <a:solidFill>
          <a:schemeClr val="tx1"/>
        </a:solidFill>
        <a:latin typeface="+mn-lt"/>
        <a:ea typeface="+mn-ea"/>
        <a:cs typeface="+mn-cs"/>
      </a:defRPr>
    </a:lvl1pPr>
    <a:lvl2pPr marL="449403" algn="l" defTabSz="898807" rtl="0" eaLnBrk="1" latinLnBrk="0" hangingPunct="1">
      <a:defRPr sz="1764" kern="1200">
        <a:solidFill>
          <a:schemeClr val="tx1"/>
        </a:solidFill>
        <a:latin typeface="+mn-lt"/>
        <a:ea typeface="+mn-ea"/>
        <a:cs typeface="+mn-cs"/>
      </a:defRPr>
    </a:lvl2pPr>
    <a:lvl3pPr marL="898807" algn="l" defTabSz="898807" rtl="0" eaLnBrk="1" latinLnBrk="0" hangingPunct="1">
      <a:defRPr sz="1764" kern="1200">
        <a:solidFill>
          <a:schemeClr val="tx1"/>
        </a:solidFill>
        <a:latin typeface="+mn-lt"/>
        <a:ea typeface="+mn-ea"/>
        <a:cs typeface="+mn-cs"/>
      </a:defRPr>
    </a:lvl3pPr>
    <a:lvl4pPr marL="1348211" algn="l" defTabSz="898807" rtl="0" eaLnBrk="1" latinLnBrk="0" hangingPunct="1">
      <a:defRPr sz="1764" kern="1200">
        <a:solidFill>
          <a:schemeClr val="tx1"/>
        </a:solidFill>
        <a:latin typeface="+mn-lt"/>
        <a:ea typeface="+mn-ea"/>
        <a:cs typeface="+mn-cs"/>
      </a:defRPr>
    </a:lvl4pPr>
    <a:lvl5pPr marL="1797614" algn="l" defTabSz="898807" rtl="0" eaLnBrk="1" latinLnBrk="0" hangingPunct="1">
      <a:defRPr sz="1764" kern="1200">
        <a:solidFill>
          <a:schemeClr val="tx1"/>
        </a:solidFill>
        <a:latin typeface="+mn-lt"/>
        <a:ea typeface="+mn-ea"/>
        <a:cs typeface="+mn-cs"/>
      </a:defRPr>
    </a:lvl5pPr>
    <a:lvl6pPr marL="2247017" algn="l" defTabSz="898807" rtl="0" eaLnBrk="1" latinLnBrk="0" hangingPunct="1">
      <a:defRPr sz="1764" kern="1200">
        <a:solidFill>
          <a:schemeClr val="tx1"/>
        </a:solidFill>
        <a:latin typeface="+mn-lt"/>
        <a:ea typeface="+mn-ea"/>
        <a:cs typeface="+mn-cs"/>
      </a:defRPr>
    </a:lvl6pPr>
    <a:lvl7pPr marL="2696420" algn="l" defTabSz="898807" rtl="0" eaLnBrk="1" latinLnBrk="0" hangingPunct="1">
      <a:defRPr sz="1764" kern="1200">
        <a:solidFill>
          <a:schemeClr val="tx1"/>
        </a:solidFill>
        <a:latin typeface="+mn-lt"/>
        <a:ea typeface="+mn-ea"/>
        <a:cs typeface="+mn-cs"/>
      </a:defRPr>
    </a:lvl7pPr>
    <a:lvl8pPr marL="3145825" algn="l" defTabSz="898807" rtl="0" eaLnBrk="1" latinLnBrk="0" hangingPunct="1">
      <a:defRPr sz="1764" kern="1200">
        <a:solidFill>
          <a:schemeClr val="tx1"/>
        </a:solidFill>
        <a:latin typeface="+mn-lt"/>
        <a:ea typeface="+mn-ea"/>
        <a:cs typeface="+mn-cs"/>
      </a:defRPr>
    </a:lvl8pPr>
    <a:lvl9pPr marL="3595228" algn="l" defTabSz="898807" rtl="0" eaLnBrk="1" latinLnBrk="0" hangingPunct="1">
      <a:defRPr sz="176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BD6CA7-F000-4F6A-9606-E728C514942C}" v="14" dt="2026-02-18T21:39:13.4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67" autoAdjust="0"/>
    <p:restoredTop sz="96247" autoAdjust="0"/>
  </p:normalViewPr>
  <p:slideViewPr>
    <p:cSldViewPr>
      <p:cViewPr varScale="1">
        <p:scale>
          <a:sx n="74" d="100"/>
          <a:sy n="74" d="100"/>
        </p:scale>
        <p:origin x="276"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font" Target="fonts/font3.fntdata"/><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font" Target="fonts/font6.fntdata"/><Relationship Id="rId47"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font" Target="fonts/font1.fntdata"/><Relationship Id="rId40" Type="http://schemas.openxmlformats.org/officeDocument/2006/relationships/font" Target="fonts/font4.fntdata"/><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49"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font" Target="fonts/font7.fntdata"/><Relationship Id="rId48"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font" Target="fonts/font2.fntdata"/><Relationship Id="rId46"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3120F4-2200-487F-8610-F3777399AF85}"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8E5082-352B-4EF1-9A14-185C1A2CCCF3}" type="slidenum">
              <a:rPr lang="en-US" smtClean="0"/>
              <a:t>‹#›</a:t>
            </a:fld>
            <a:endParaRPr lang="en-US"/>
          </a:p>
        </p:txBody>
      </p:sp>
    </p:spTree>
    <p:extLst>
      <p:ext uri="{BB962C8B-B14F-4D97-AF65-F5344CB8AC3E}">
        <p14:creationId xmlns:p14="http://schemas.microsoft.com/office/powerpoint/2010/main" val="142422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518" indent="-165518">
              <a:buFontTx/>
              <a:buChar char="-"/>
            </a:pPr>
            <a:endParaRPr lang="en-US" sz="1000" b="1" dirty="0"/>
          </a:p>
          <a:p>
            <a:r>
              <a:rPr lang="en-US" sz="1000" b="1" dirty="0"/>
              <a:t>ELISA </a:t>
            </a:r>
            <a:r>
              <a:rPr lang="en-US" sz="1000" dirty="0"/>
              <a:t>– timeline to set expectations regarding process – not as quick as people think.</a:t>
            </a:r>
          </a:p>
          <a:p>
            <a:endParaRPr lang="en-US" sz="1000" dirty="0"/>
          </a:p>
        </p:txBody>
      </p:sp>
      <p:sp>
        <p:nvSpPr>
          <p:cNvPr id="4" name="Slide Number Placeholder 3"/>
          <p:cNvSpPr>
            <a:spLocks noGrp="1"/>
          </p:cNvSpPr>
          <p:nvPr>
            <p:ph type="sldNum" sz="quarter" idx="10"/>
          </p:nvPr>
        </p:nvSpPr>
        <p:spPr/>
        <p:txBody>
          <a:bodyPr/>
          <a:lstStyle/>
          <a:p>
            <a:fld id="{DD555CA9-CB65-49A3-9F25-23B7ECE092E8}" type="slidenum">
              <a:rPr lang="en-US" smtClean="0"/>
              <a:t>3</a:t>
            </a:fld>
            <a:endParaRPr lang="en-US" dirty="0"/>
          </a:p>
        </p:txBody>
      </p:sp>
    </p:spTree>
    <p:extLst>
      <p:ext uri="{BB962C8B-B14F-4D97-AF65-F5344CB8AC3E}">
        <p14:creationId xmlns:p14="http://schemas.microsoft.com/office/powerpoint/2010/main" val="3580560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p>
        </p:txBody>
      </p:sp>
      <p:sp>
        <p:nvSpPr>
          <p:cNvPr id="4" name="Slide Number Placeholder 3"/>
          <p:cNvSpPr>
            <a:spLocks noGrp="1"/>
          </p:cNvSpPr>
          <p:nvPr>
            <p:ph type="sldNum" sz="quarter" idx="10"/>
          </p:nvPr>
        </p:nvSpPr>
        <p:spPr/>
        <p:txBody>
          <a:bodyPr/>
          <a:lstStyle/>
          <a:p>
            <a:fld id="{DD555CA9-CB65-49A3-9F25-23B7ECE092E8}" type="slidenum">
              <a:rPr lang="en-US" smtClean="0"/>
              <a:t>4</a:t>
            </a:fld>
            <a:endParaRPr lang="en-US" dirty="0"/>
          </a:p>
        </p:txBody>
      </p:sp>
    </p:spTree>
    <p:extLst>
      <p:ext uri="{BB962C8B-B14F-4D97-AF65-F5344CB8AC3E}">
        <p14:creationId xmlns:p14="http://schemas.microsoft.com/office/powerpoint/2010/main" val="904510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DAEF67-F3BF-4C93-A2BF-574BD60F5E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00933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 W/Photo">
    <p:spTree>
      <p:nvGrpSpPr>
        <p:cNvPr id="1" name=""/>
        <p:cNvGrpSpPr/>
        <p:nvPr/>
      </p:nvGrpSpPr>
      <p:grpSpPr>
        <a:xfrm>
          <a:off x="0" y="0"/>
          <a:ext cx="0" cy="0"/>
          <a:chOff x="0" y="0"/>
          <a:chExt cx="0" cy="0"/>
        </a:xfrm>
      </p:grpSpPr>
      <p:pic>
        <p:nvPicPr>
          <p:cNvPr id="7" name="Picture 6" descr="A clock on the side of a building&#10;&#10;AI-generated content may be incorrect.">
            <a:extLst>
              <a:ext uri="{FF2B5EF4-FFF2-40B4-BE49-F238E27FC236}">
                <a16:creationId xmlns:a16="http://schemas.microsoft.com/office/drawing/2014/main" id="{3F2DC72F-D9BB-F2C2-A240-B6AD83FEAA7B}"/>
              </a:ext>
            </a:extLst>
          </p:cNvPr>
          <p:cNvPicPr>
            <a:picLocks noChangeAspect="1"/>
          </p:cNvPicPr>
          <p:nvPr/>
        </p:nvPicPr>
        <p:blipFill>
          <a:blip r:embed="rId2">
            <a:duotone>
              <a:prstClr val="black"/>
              <a:schemeClr val="accent4">
                <a:tint val="45000"/>
                <a:satMod val="400000"/>
              </a:schemeClr>
            </a:duotone>
            <a:extLst>
              <a:ext uri="{28A0092B-C50C-407E-A947-70E740481C1C}">
                <a14:useLocalDpi xmlns:a14="http://schemas.microsoft.com/office/drawing/2010/main" val="0"/>
              </a:ext>
            </a:extLst>
          </a:blip>
          <a:srcRect b="113"/>
          <a:stretch/>
        </p:blipFill>
        <p:spPr>
          <a:xfrm>
            <a:off x="1" y="0"/>
            <a:ext cx="18288000" cy="10287000"/>
          </a:xfrm>
          <a:prstGeom prst="rect">
            <a:avLst/>
          </a:prstGeom>
        </p:spPr>
      </p:pic>
      <p:sp>
        <p:nvSpPr>
          <p:cNvPr id="6" name="exstream_shape42">
            <a:extLst>
              <a:ext uri="{FF2B5EF4-FFF2-40B4-BE49-F238E27FC236}">
                <a16:creationId xmlns:a16="http://schemas.microsoft.com/office/drawing/2014/main" id="{2D7F2BC0-5E56-FB4B-A566-214EC187FC30}"/>
              </a:ext>
            </a:extLst>
          </p:cNvPr>
          <p:cNvSpPr>
            <a:spLocks noChangeArrowheads="1"/>
          </p:cNvSpPr>
          <p:nvPr/>
        </p:nvSpPr>
        <p:spPr bwMode="auto">
          <a:xfrm>
            <a:off x="595913" y="9379975"/>
            <a:ext cx="16696465" cy="697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lIns="0" tIns="0" rIns="0" bIns="0" anchor="b"/>
          <a:lstStyle/>
          <a:p>
            <a:pPr defTabSz="266903" fontAlgn="base">
              <a:spcBef>
                <a:spcPct val="0"/>
              </a:spcBef>
              <a:spcAft>
                <a:spcPct val="0"/>
              </a:spcAft>
            </a:pPr>
            <a:r>
              <a:rPr lang="en-US" sz="1500" b="1" dirty="0">
                <a:solidFill>
                  <a:schemeClr val="bg2"/>
                </a:solidFill>
                <a:latin typeface="Arial Narrow" panose="020B0606020202030204" pitchFamily="34" charset="0"/>
              </a:rPr>
              <a:t>For Internal Use Only / Not for Distribution to the Public</a:t>
            </a:r>
          </a:p>
          <a:p>
            <a:pPr defTabSz="266903" fontAlgn="base">
              <a:spcBef>
                <a:spcPct val="0"/>
              </a:spcBef>
              <a:spcAft>
                <a:spcPct val="0"/>
              </a:spcAft>
            </a:pPr>
            <a:r>
              <a:rPr lang="en-US" sz="1500" b="1" dirty="0">
                <a:solidFill>
                  <a:schemeClr val="bg2"/>
                </a:solidFill>
                <a:latin typeface="Arial Narrow" panose="020B0606020202030204" pitchFamily="34" charset="0"/>
              </a:rPr>
              <a:t>For important disclosure information please refer to the last page of this presentation.</a:t>
            </a:r>
          </a:p>
        </p:txBody>
      </p:sp>
      <p:sp>
        <p:nvSpPr>
          <p:cNvPr id="3" name="Text Placeholder 2">
            <a:extLst>
              <a:ext uri="{FF2B5EF4-FFF2-40B4-BE49-F238E27FC236}">
                <a16:creationId xmlns:a16="http://schemas.microsoft.com/office/drawing/2014/main" id="{827E0DA1-4CC6-4B5A-8EE1-B55CE597B9D0}"/>
              </a:ext>
            </a:extLst>
          </p:cNvPr>
          <p:cNvSpPr>
            <a:spLocks noGrp="1"/>
          </p:cNvSpPr>
          <p:nvPr>
            <p:ph type="body" sz="quarter" idx="10" hasCustomPrompt="1"/>
          </p:nvPr>
        </p:nvSpPr>
        <p:spPr>
          <a:xfrm>
            <a:off x="603661" y="2264570"/>
            <a:ext cx="7614363" cy="5417820"/>
          </a:xfrm>
          <a:prstGeom prst="rect">
            <a:avLst/>
          </a:prstGeom>
          <a:solidFill>
            <a:schemeClr val="accent1">
              <a:alpha val="70000"/>
            </a:schemeClr>
          </a:solidFill>
        </p:spPr>
        <p:txBody>
          <a:bodyPr/>
          <a:lstStyle>
            <a:lvl1pPr marL="0" indent="0">
              <a:spcBef>
                <a:spcPts val="0"/>
              </a:spcBef>
              <a:buNone/>
              <a:defRPr sz="4800" b="1">
                <a:solidFill>
                  <a:schemeClr val="bg1"/>
                </a:solidFill>
                <a:latin typeface="Arial Narrow" panose="020B0606020202030204" pitchFamily="34" charset="0"/>
                <a:cs typeface="Arial" panose="020B0604020202020204" pitchFamily="34" charset="0"/>
              </a:defRPr>
            </a:lvl1pPr>
            <a:lvl2pPr marL="0" indent="0">
              <a:spcBef>
                <a:spcPts val="1200"/>
              </a:spcBef>
              <a:spcAft>
                <a:spcPts val="1200"/>
              </a:spcAft>
              <a:buNone/>
              <a:defRPr sz="2700">
                <a:solidFill>
                  <a:schemeClr val="bg1"/>
                </a:solidFill>
                <a:latin typeface="Arial" panose="020B0604020202020204" pitchFamily="34" charset="0"/>
                <a:cs typeface="Arial" panose="020B0604020202020204" pitchFamily="34" charset="0"/>
              </a:defRPr>
            </a:lvl2pPr>
            <a:lvl3pPr marL="0" indent="0">
              <a:buNone/>
              <a:defRPr sz="1650" b="1">
                <a:solidFill>
                  <a:schemeClr val="bg1"/>
                </a:solidFill>
                <a:latin typeface="Arial" panose="020B0604020202020204" pitchFamily="34" charset="0"/>
                <a:cs typeface="Arial" panose="020B0604020202020204" pitchFamily="34" charset="0"/>
              </a:defRPr>
            </a:lvl3pPr>
            <a:lvl4pPr marL="0" indent="0">
              <a:buNone/>
              <a:defRPr sz="1500">
                <a:solidFill>
                  <a:schemeClr val="bg1"/>
                </a:solidFill>
                <a:latin typeface="Arial" panose="020B0604020202020204" pitchFamily="34" charset="0"/>
                <a:cs typeface="Arial" panose="020B0604020202020204" pitchFamily="34" charset="0"/>
              </a:defRPr>
            </a:lvl4pPr>
            <a:lvl5pPr marL="0" indent="0">
              <a:lnSpc>
                <a:spcPct val="100000"/>
              </a:lnSpc>
              <a:spcBef>
                <a:spcPts val="1200"/>
              </a:spcBef>
              <a:buNone/>
              <a:defRPr sz="1800">
                <a:solidFill>
                  <a:schemeClr val="bg1"/>
                </a:solidFill>
                <a:latin typeface="Arial" panose="020B0604020202020204" pitchFamily="34" charset="0"/>
                <a:cs typeface="Arial" panose="020B0604020202020204" pitchFamily="34" charset="0"/>
              </a:defRPr>
            </a:lvl5pPr>
          </a:lstStyle>
          <a:p>
            <a:pPr lvl="0"/>
            <a:r>
              <a:rPr lang="en-US" dirty="0"/>
              <a:t>Title</a:t>
            </a:r>
          </a:p>
          <a:p>
            <a:pPr lvl="0"/>
            <a:r>
              <a:rPr lang="en-US" dirty="0"/>
              <a:t>Second Line</a:t>
            </a:r>
          </a:p>
          <a:p>
            <a:pPr lvl="0"/>
            <a:r>
              <a:rPr lang="en-US" dirty="0"/>
              <a:t>Third Line</a:t>
            </a:r>
          </a:p>
          <a:p>
            <a:pPr lvl="1"/>
            <a:r>
              <a:rPr lang="en-US" dirty="0"/>
              <a:t>Secondary Title</a:t>
            </a:r>
            <a:br>
              <a:rPr lang="en-US" dirty="0"/>
            </a:br>
            <a:r>
              <a:rPr lang="en-US" dirty="0"/>
              <a:t>Limit to 2 Lines</a:t>
            </a:r>
          </a:p>
          <a:p>
            <a:pPr lvl="2"/>
            <a:r>
              <a:rPr lang="en-US" dirty="0"/>
              <a:t>Name</a:t>
            </a:r>
          </a:p>
          <a:p>
            <a:pPr lvl="3"/>
            <a:r>
              <a:rPr lang="en-US" dirty="0"/>
              <a:t>Use Soft Returns (Shift+ Enter)</a:t>
            </a:r>
            <a:br>
              <a:rPr lang="en-US" dirty="0"/>
            </a:br>
            <a:r>
              <a:rPr lang="en-US" dirty="0"/>
              <a:t>To Accommodate Up to</a:t>
            </a:r>
            <a:br>
              <a:rPr lang="en-US" dirty="0"/>
            </a:br>
            <a:r>
              <a:rPr lang="en-US" dirty="0"/>
              <a:t>3 Lines of Title</a:t>
            </a:r>
          </a:p>
          <a:p>
            <a:pPr lvl="3"/>
            <a:r>
              <a:rPr lang="en-US" dirty="0"/>
              <a:t>Email/Phone number</a:t>
            </a:r>
          </a:p>
          <a:p>
            <a:pPr lvl="4"/>
            <a:r>
              <a:rPr lang="en-US" dirty="0"/>
              <a:t>Month XX, 2020</a:t>
            </a:r>
          </a:p>
        </p:txBody>
      </p:sp>
      <p:pic>
        <p:nvPicPr>
          <p:cNvPr id="11" name="Picture 10" descr="A picture containing drawing&#10;&#10;Description automatically generated">
            <a:extLst>
              <a:ext uri="{FF2B5EF4-FFF2-40B4-BE49-F238E27FC236}">
                <a16:creationId xmlns:a16="http://schemas.microsoft.com/office/drawing/2014/main" id="{5383771B-B0CC-4C35-8749-9CDEE0BA20F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2889" y="608349"/>
            <a:ext cx="3703630" cy="891540"/>
          </a:xfrm>
          <a:prstGeom prst="rect">
            <a:avLst/>
          </a:prstGeom>
        </p:spPr>
      </p:pic>
    </p:spTree>
    <p:extLst>
      <p:ext uri="{BB962C8B-B14F-4D97-AF65-F5344CB8AC3E}">
        <p14:creationId xmlns:p14="http://schemas.microsoft.com/office/powerpoint/2010/main" val="214561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H Content :: Top with Titles">
    <p:spTree>
      <p:nvGrpSpPr>
        <p:cNvPr id="1" name=""/>
        <p:cNvGrpSpPr/>
        <p:nvPr/>
      </p:nvGrpSpPr>
      <p:grpSpPr>
        <a:xfrm>
          <a:off x="0" y="0"/>
          <a:ext cx="0" cy="0"/>
          <a:chOff x="0" y="0"/>
          <a:chExt cx="0" cy="0"/>
        </a:xfrm>
      </p:grpSpPr>
      <p:sp>
        <p:nvSpPr>
          <p:cNvPr id="13" name="TextBox 12"/>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0" name="Text Placeholder 3">
            <a:extLst>
              <a:ext uri="{FF2B5EF4-FFF2-40B4-BE49-F238E27FC236}">
                <a16:creationId xmlns:a16="http://schemas.microsoft.com/office/drawing/2014/main" id="{86911F64-99B7-4751-A3C7-A6F2B4DD5AF4}"/>
              </a:ext>
            </a:extLst>
          </p:cNvPr>
          <p:cNvSpPr>
            <a:spLocks noGrp="1"/>
          </p:cNvSpPr>
          <p:nvPr>
            <p:ph type="body" sz="quarter" idx="27" hasCustomPrompt="1"/>
          </p:nvPr>
        </p:nvSpPr>
        <p:spPr>
          <a:xfrm>
            <a:off x="484094" y="2054879"/>
            <a:ext cx="15954936" cy="726141"/>
          </a:xfrm>
          <a:prstGeom prst="rect">
            <a:avLst/>
          </a:prstGeom>
        </p:spPr>
        <p:txBody>
          <a:bodyPr lIns="0" tIns="0" rIns="0" bIns="0"/>
          <a:lstStyle>
            <a:lvl1pPr marL="0" indent="0">
              <a:lnSpc>
                <a:spcPct val="100000"/>
              </a:lnSpc>
              <a:spcBef>
                <a:spcPts val="0"/>
              </a:spcBef>
              <a:buNone/>
              <a:defRPr sz="210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195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1" name="Content Placeholder 2">
            <a:extLst>
              <a:ext uri="{FF2B5EF4-FFF2-40B4-BE49-F238E27FC236}">
                <a16:creationId xmlns:a16="http://schemas.microsoft.com/office/drawing/2014/main" id="{9AC63B0C-A0BE-4C97-897F-51433DB9C70F}"/>
              </a:ext>
            </a:extLst>
          </p:cNvPr>
          <p:cNvSpPr>
            <a:spLocks noGrp="1"/>
          </p:cNvSpPr>
          <p:nvPr>
            <p:ph sz="quarter" idx="28" hasCustomPrompt="1"/>
          </p:nvPr>
        </p:nvSpPr>
        <p:spPr>
          <a:xfrm>
            <a:off x="484094" y="2781022"/>
            <a:ext cx="15954936" cy="2362481"/>
          </a:xfrm>
          <a:prstGeom prst="rect">
            <a:avLst/>
          </a:prstGeom>
        </p:spPr>
        <p:txBody>
          <a:bodyPr wrap="square" lIns="0" tIns="0" rIns="0" bIns="0"/>
          <a:lstStyle>
            <a:lvl1pPr marL="0" indent="0">
              <a:lnSpc>
                <a:spcPct val="100000"/>
              </a:lnSpc>
              <a:spcBef>
                <a:spcPts val="0"/>
              </a:spcBef>
              <a:spcAft>
                <a:spcPts val="794"/>
              </a:spcAft>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2" name="Content Placeholder 2">
            <a:extLst>
              <a:ext uri="{FF2B5EF4-FFF2-40B4-BE49-F238E27FC236}">
                <a16:creationId xmlns:a16="http://schemas.microsoft.com/office/drawing/2014/main" id="{852EBB87-B6D4-4727-9D2B-E5A019CAD672}"/>
              </a:ext>
            </a:extLst>
          </p:cNvPr>
          <p:cNvSpPr>
            <a:spLocks noGrp="1"/>
          </p:cNvSpPr>
          <p:nvPr>
            <p:ph sz="quarter" idx="30" hasCustomPrompt="1"/>
          </p:nvPr>
        </p:nvSpPr>
        <p:spPr>
          <a:xfrm>
            <a:off x="484094" y="6408629"/>
            <a:ext cx="15954936" cy="2362481"/>
          </a:xfrm>
          <a:prstGeom prst="rect">
            <a:avLst/>
          </a:prstGeom>
        </p:spPr>
        <p:txBody>
          <a:bodyPr wrap="square" lIns="0" tIns="0" rIns="0" bIns="0"/>
          <a:lstStyle>
            <a:lvl1pPr marL="0" indent="0">
              <a:lnSpc>
                <a:spcPct val="100000"/>
              </a:lnSpc>
              <a:spcBef>
                <a:spcPts val="0"/>
              </a:spcBef>
              <a:spcAft>
                <a:spcPts val="794"/>
              </a:spcAft>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4" name="Text Placeholder 3">
            <a:extLst>
              <a:ext uri="{FF2B5EF4-FFF2-40B4-BE49-F238E27FC236}">
                <a16:creationId xmlns:a16="http://schemas.microsoft.com/office/drawing/2014/main" id="{2BE24C38-6704-4990-AFBB-603C2E0222ED}"/>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9" name="Text Placeholder 3">
            <a:extLst>
              <a:ext uri="{FF2B5EF4-FFF2-40B4-BE49-F238E27FC236}">
                <a16:creationId xmlns:a16="http://schemas.microsoft.com/office/drawing/2014/main" id="{8F854580-A716-4706-B28F-B055392FA8B2}"/>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119068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 H Content :: Bottom with Titles">
    <p:spTree>
      <p:nvGrpSpPr>
        <p:cNvPr id="1" name=""/>
        <p:cNvGrpSpPr/>
        <p:nvPr/>
      </p:nvGrpSpPr>
      <p:grpSpPr>
        <a:xfrm>
          <a:off x="0" y="0"/>
          <a:ext cx="0" cy="0"/>
          <a:chOff x="0" y="0"/>
          <a:chExt cx="0" cy="0"/>
        </a:xfrm>
      </p:grpSpPr>
      <p:sp>
        <p:nvSpPr>
          <p:cNvPr id="13" name="TextBox 12"/>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4" name="Text Placeholder 3">
            <a:extLst>
              <a:ext uri="{FF2B5EF4-FFF2-40B4-BE49-F238E27FC236}">
                <a16:creationId xmlns:a16="http://schemas.microsoft.com/office/drawing/2014/main" id="{A2925634-5DD7-4BF7-BC64-0E54BCB4D74B}"/>
              </a:ext>
            </a:extLst>
          </p:cNvPr>
          <p:cNvSpPr>
            <a:spLocks noGrp="1"/>
          </p:cNvSpPr>
          <p:nvPr>
            <p:ph type="body" sz="quarter" idx="29" hasCustomPrompt="1"/>
          </p:nvPr>
        </p:nvSpPr>
        <p:spPr>
          <a:xfrm>
            <a:off x="484094" y="5682488"/>
            <a:ext cx="15954936" cy="726141"/>
          </a:xfrm>
          <a:prstGeom prst="rect">
            <a:avLst/>
          </a:prstGeom>
        </p:spPr>
        <p:txBody>
          <a:bodyPr lIns="0" tIns="0" rIns="0" bIns="0"/>
          <a:lstStyle>
            <a:lvl1pPr marL="0" indent="0">
              <a:lnSpc>
                <a:spcPct val="100000"/>
              </a:lnSpc>
              <a:spcBef>
                <a:spcPts val="0"/>
              </a:spcBef>
              <a:buNone/>
              <a:defRPr sz="210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195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5" name="Content Placeholder 2">
            <a:extLst>
              <a:ext uri="{FF2B5EF4-FFF2-40B4-BE49-F238E27FC236}">
                <a16:creationId xmlns:a16="http://schemas.microsoft.com/office/drawing/2014/main" id="{222E1BEC-57F9-4E55-BEED-191FEAFEF06F}"/>
              </a:ext>
            </a:extLst>
          </p:cNvPr>
          <p:cNvSpPr>
            <a:spLocks noGrp="1"/>
          </p:cNvSpPr>
          <p:nvPr>
            <p:ph sz="quarter" idx="30" hasCustomPrompt="1"/>
          </p:nvPr>
        </p:nvSpPr>
        <p:spPr>
          <a:xfrm>
            <a:off x="484094" y="6408629"/>
            <a:ext cx="15954936" cy="2362481"/>
          </a:xfrm>
          <a:prstGeom prst="rect">
            <a:avLst/>
          </a:prstGeom>
        </p:spPr>
        <p:txBody>
          <a:bodyPr wrap="square" lIns="0" tIns="0" rIns="0" bIns="0"/>
          <a:lstStyle>
            <a:lvl1pPr marL="0" indent="0">
              <a:lnSpc>
                <a:spcPct val="100000"/>
              </a:lnSpc>
              <a:spcBef>
                <a:spcPts val="0"/>
              </a:spcBef>
              <a:spcAft>
                <a:spcPts val="794"/>
              </a:spcAft>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6" name="Content Placeholder 2">
            <a:extLst>
              <a:ext uri="{FF2B5EF4-FFF2-40B4-BE49-F238E27FC236}">
                <a16:creationId xmlns:a16="http://schemas.microsoft.com/office/drawing/2014/main" id="{66E91D37-1819-4016-8120-AE99E0A669A1}"/>
              </a:ext>
            </a:extLst>
          </p:cNvPr>
          <p:cNvSpPr>
            <a:spLocks noGrp="1"/>
          </p:cNvSpPr>
          <p:nvPr>
            <p:ph sz="quarter" idx="28" hasCustomPrompt="1"/>
          </p:nvPr>
        </p:nvSpPr>
        <p:spPr>
          <a:xfrm>
            <a:off x="484094" y="2054879"/>
            <a:ext cx="15954936" cy="2362481"/>
          </a:xfrm>
          <a:prstGeom prst="rect">
            <a:avLst/>
          </a:prstGeom>
        </p:spPr>
        <p:txBody>
          <a:bodyPr wrap="square" lIns="0" tIns="0" rIns="0" bIns="0"/>
          <a:lstStyle>
            <a:lvl1pPr marL="0" indent="0">
              <a:lnSpc>
                <a:spcPct val="100000"/>
              </a:lnSpc>
              <a:spcBef>
                <a:spcPts val="0"/>
              </a:spcBef>
              <a:spcAft>
                <a:spcPts val="794"/>
              </a:spcAft>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7" name="Text Placeholder 3">
            <a:extLst>
              <a:ext uri="{FF2B5EF4-FFF2-40B4-BE49-F238E27FC236}">
                <a16:creationId xmlns:a16="http://schemas.microsoft.com/office/drawing/2014/main" id="{8797E4E7-7244-4CA4-95B2-D91C4ECAE57F}"/>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8" name="Text Placeholder 3">
            <a:extLst>
              <a:ext uri="{FF2B5EF4-FFF2-40B4-BE49-F238E27FC236}">
                <a16:creationId xmlns:a16="http://schemas.microsoft.com/office/drawing/2014/main" id="{929439F8-BFC9-4B62-94CD-D4C05CD855D1}"/>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1617109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H Overview">
    <p:spTree>
      <p:nvGrpSpPr>
        <p:cNvPr id="1" name=""/>
        <p:cNvGrpSpPr/>
        <p:nvPr/>
      </p:nvGrpSpPr>
      <p:grpSpPr>
        <a:xfrm>
          <a:off x="0" y="0"/>
          <a:ext cx="0" cy="0"/>
          <a:chOff x="0" y="0"/>
          <a:chExt cx="0" cy="0"/>
        </a:xfrm>
      </p:grpSpPr>
      <p:sp>
        <p:nvSpPr>
          <p:cNvPr id="12" name="TextBox 11"/>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9" name="Text Placeholder 4">
            <a:extLst>
              <a:ext uri="{FF2B5EF4-FFF2-40B4-BE49-F238E27FC236}">
                <a16:creationId xmlns:a16="http://schemas.microsoft.com/office/drawing/2014/main" id="{764758E5-8B9D-4C40-AC02-E79A93A9CA5C}"/>
              </a:ext>
            </a:extLst>
          </p:cNvPr>
          <p:cNvSpPr>
            <a:spLocks noGrp="1"/>
          </p:cNvSpPr>
          <p:nvPr>
            <p:ph type="body" sz="quarter" idx="15" hasCustomPrompt="1"/>
          </p:nvPr>
        </p:nvSpPr>
        <p:spPr>
          <a:xfrm>
            <a:off x="11134165" y="1815354"/>
            <a:ext cx="4518212" cy="1194897"/>
          </a:xfrm>
          <a:prstGeom prst="rect">
            <a:avLst/>
          </a:prstGeom>
        </p:spPr>
        <p:txBody>
          <a:bodyPr lIns="0" tIns="0" rIns="0" bIns="0">
            <a:spAutoFit/>
          </a:bodyPr>
          <a:lstStyle>
            <a:lvl1pPr marL="0" indent="0">
              <a:lnSpc>
                <a:spcPct val="100000"/>
              </a:lnSpc>
              <a:spcBef>
                <a:spcPts val="0"/>
              </a:spcBef>
              <a:spcAft>
                <a:spcPts val="1589"/>
              </a:spcAft>
              <a:buNone/>
              <a:defRPr sz="3000" b="1">
                <a:solidFill>
                  <a:schemeClr val="accent2"/>
                </a:solidFill>
                <a:latin typeface="Arial" panose="020B0604020202020204" pitchFamily="34" charset="0"/>
                <a:cs typeface="Arial" panose="020B0604020202020204" pitchFamily="34" charset="0"/>
              </a:defRPr>
            </a:lvl1pPr>
            <a:lvl2pPr marL="0" indent="0">
              <a:lnSpc>
                <a:spcPct val="100000"/>
              </a:lnSpc>
              <a:spcBef>
                <a:spcPts val="0"/>
              </a:spcBef>
              <a:buNone/>
              <a:defRPr sz="1800" b="1">
                <a:solidFill>
                  <a:schemeClr val="accent2"/>
                </a:solidFill>
                <a:latin typeface="Arial" panose="020B0604020202020204" pitchFamily="34" charset="0"/>
                <a:cs typeface="Arial" panose="020B0604020202020204" pitchFamily="34" charset="0"/>
              </a:defRPr>
            </a:lvl2pPr>
            <a:lvl3pPr marL="0" indent="0">
              <a:lnSpc>
                <a:spcPct val="100000"/>
              </a:lnSpc>
              <a:spcBef>
                <a:spcPts val="0"/>
              </a:spcBef>
              <a:buNone/>
              <a:defRPr sz="1650" b="1">
                <a:solidFill>
                  <a:schemeClr val="accent2"/>
                </a:solidFill>
                <a:latin typeface="Arial" panose="020B0604020202020204" pitchFamily="34" charset="0"/>
                <a:cs typeface="Arial" panose="020B0604020202020204" pitchFamily="34" charset="0"/>
              </a:defRPr>
            </a:lvl3pPr>
          </a:lstStyle>
          <a:p>
            <a:pPr lvl="0"/>
            <a:r>
              <a:rPr lang="en-US" dirty="0"/>
              <a:t>Quote</a:t>
            </a:r>
          </a:p>
          <a:p>
            <a:pPr lvl="1"/>
            <a:r>
              <a:rPr lang="en-US" dirty="0"/>
              <a:t>Name</a:t>
            </a:r>
          </a:p>
          <a:p>
            <a:pPr lvl="2"/>
            <a:r>
              <a:rPr lang="en-US" dirty="0"/>
              <a:t>Job Title</a:t>
            </a:r>
          </a:p>
        </p:txBody>
      </p:sp>
      <p:sp>
        <p:nvSpPr>
          <p:cNvPr id="10" name="TextBox 9">
            <a:extLst>
              <a:ext uri="{FF2B5EF4-FFF2-40B4-BE49-F238E27FC236}">
                <a16:creationId xmlns:a16="http://schemas.microsoft.com/office/drawing/2014/main" id="{C774AB9D-57A2-4051-B0B7-FF98B78C25B5}"/>
              </a:ext>
            </a:extLst>
          </p:cNvPr>
          <p:cNvSpPr txBox="1"/>
          <p:nvPr/>
        </p:nvSpPr>
        <p:spPr>
          <a:xfrm>
            <a:off x="10456433" y="1609614"/>
            <a:ext cx="623943" cy="504264"/>
          </a:xfrm>
          <a:prstGeom prst="rect">
            <a:avLst/>
          </a:prstGeom>
          <a:noFill/>
        </p:spPr>
        <p:txBody>
          <a:bodyPr wrap="square" lIns="0" tIns="0" rIns="0" bIns="0" rtlCol="0">
            <a:noAutofit/>
          </a:bodyPr>
          <a:lstStyle/>
          <a:p>
            <a:pPr algn="l">
              <a:lnSpc>
                <a:spcPts val="7940"/>
              </a:lnSpc>
            </a:pPr>
            <a:r>
              <a:rPr lang="en-US" sz="7940" b="1" spc="-27">
                <a:solidFill>
                  <a:schemeClr val="accent2"/>
                </a:solidFill>
                <a:latin typeface="Arial" panose="020B0604020202020204" pitchFamily="34" charset="0"/>
                <a:cs typeface="Arial" panose="020B0604020202020204" pitchFamily="34" charset="0"/>
              </a:rPr>
              <a:t>“</a:t>
            </a:r>
          </a:p>
        </p:txBody>
      </p:sp>
      <p:sp>
        <p:nvSpPr>
          <p:cNvPr id="11" name="Content Placeholder 2">
            <a:extLst>
              <a:ext uri="{FF2B5EF4-FFF2-40B4-BE49-F238E27FC236}">
                <a16:creationId xmlns:a16="http://schemas.microsoft.com/office/drawing/2014/main" id="{9BE52893-91A6-4A9F-91D6-68E331AC6708}"/>
              </a:ext>
            </a:extLst>
          </p:cNvPr>
          <p:cNvSpPr>
            <a:spLocks noGrp="1"/>
          </p:cNvSpPr>
          <p:nvPr>
            <p:ph sz="quarter" idx="27" hasCustomPrompt="1"/>
          </p:nvPr>
        </p:nvSpPr>
        <p:spPr>
          <a:xfrm>
            <a:off x="484096" y="1815353"/>
            <a:ext cx="9681882" cy="5809130"/>
          </a:xfrm>
          <a:prstGeom prst="rect">
            <a:avLst/>
          </a:prstGeom>
        </p:spPr>
        <p:txBody>
          <a:bodyPr wrap="square" lIns="0" tIns="0" rIns="0" bIns="0"/>
          <a:lstStyle>
            <a:lvl1pPr marL="0" indent="0">
              <a:lnSpc>
                <a:spcPct val="100000"/>
              </a:lnSpc>
              <a:spcBef>
                <a:spcPts val="0"/>
              </a:spcBef>
              <a:spcAft>
                <a:spcPts val="794"/>
              </a:spcAft>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13" name="Text Placeholder 3">
            <a:extLst>
              <a:ext uri="{FF2B5EF4-FFF2-40B4-BE49-F238E27FC236}">
                <a16:creationId xmlns:a16="http://schemas.microsoft.com/office/drawing/2014/main" id="{7CC7E1AC-DCA5-4A2F-AE3B-2922647E6369}"/>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8" name="Text Placeholder 3">
            <a:extLst>
              <a:ext uri="{FF2B5EF4-FFF2-40B4-BE49-F238E27FC236}">
                <a16:creationId xmlns:a16="http://schemas.microsoft.com/office/drawing/2014/main" id="{6FFAF22D-5B6A-4D47-A380-E80C525336C4}"/>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3192643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 T:1B">
    <p:spTree>
      <p:nvGrpSpPr>
        <p:cNvPr id="1" name=""/>
        <p:cNvGrpSpPr/>
        <p:nvPr/>
      </p:nvGrpSpPr>
      <p:grpSpPr>
        <a:xfrm>
          <a:off x="0" y="0"/>
          <a:ext cx="0" cy="0"/>
          <a:chOff x="0" y="0"/>
          <a:chExt cx="0" cy="0"/>
        </a:xfrm>
      </p:grpSpPr>
      <p:sp>
        <p:nvSpPr>
          <p:cNvPr id="13" name="TextBox 12"/>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1" name="Text Placeholder 4">
            <a:extLst>
              <a:ext uri="{FF2B5EF4-FFF2-40B4-BE49-F238E27FC236}">
                <a16:creationId xmlns:a16="http://schemas.microsoft.com/office/drawing/2014/main" id="{BD2ABD8F-4DDA-4F5E-8181-AD6978101264}"/>
              </a:ext>
            </a:extLst>
          </p:cNvPr>
          <p:cNvSpPr>
            <a:spLocks noGrp="1"/>
          </p:cNvSpPr>
          <p:nvPr>
            <p:ph type="body" sz="quarter" idx="15" hasCustomPrompt="1"/>
          </p:nvPr>
        </p:nvSpPr>
        <p:spPr>
          <a:xfrm>
            <a:off x="11134165" y="1815354"/>
            <a:ext cx="4518212" cy="1194897"/>
          </a:xfrm>
          <a:prstGeom prst="rect">
            <a:avLst/>
          </a:prstGeom>
        </p:spPr>
        <p:txBody>
          <a:bodyPr lIns="0" tIns="0" rIns="0" bIns="0">
            <a:spAutoFit/>
          </a:bodyPr>
          <a:lstStyle>
            <a:lvl1pPr marL="0" indent="0">
              <a:lnSpc>
                <a:spcPct val="100000"/>
              </a:lnSpc>
              <a:spcBef>
                <a:spcPts val="0"/>
              </a:spcBef>
              <a:spcAft>
                <a:spcPts val="1589"/>
              </a:spcAft>
              <a:buNone/>
              <a:defRPr sz="3000" b="1">
                <a:solidFill>
                  <a:schemeClr val="accent2"/>
                </a:solidFill>
                <a:latin typeface="Arial" panose="020B0604020202020204" pitchFamily="34" charset="0"/>
                <a:cs typeface="Arial" panose="020B0604020202020204" pitchFamily="34" charset="0"/>
              </a:defRPr>
            </a:lvl1pPr>
            <a:lvl2pPr marL="0" indent="0">
              <a:lnSpc>
                <a:spcPct val="100000"/>
              </a:lnSpc>
              <a:spcBef>
                <a:spcPts val="0"/>
              </a:spcBef>
              <a:buNone/>
              <a:defRPr sz="1800" b="1">
                <a:solidFill>
                  <a:schemeClr val="accent2"/>
                </a:solidFill>
                <a:latin typeface="Arial" panose="020B0604020202020204" pitchFamily="34" charset="0"/>
                <a:cs typeface="Arial" panose="020B0604020202020204" pitchFamily="34" charset="0"/>
              </a:defRPr>
            </a:lvl2pPr>
            <a:lvl3pPr marL="0" indent="0">
              <a:lnSpc>
                <a:spcPct val="100000"/>
              </a:lnSpc>
              <a:spcBef>
                <a:spcPts val="0"/>
              </a:spcBef>
              <a:buNone/>
              <a:defRPr sz="1650" b="1">
                <a:solidFill>
                  <a:schemeClr val="accent2"/>
                </a:solidFill>
                <a:latin typeface="Arial" panose="020B0604020202020204" pitchFamily="34" charset="0"/>
                <a:cs typeface="Arial" panose="020B0604020202020204" pitchFamily="34" charset="0"/>
              </a:defRPr>
            </a:lvl3pPr>
          </a:lstStyle>
          <a:p>
            <a:pPr lvl="0"/>
            <a:r>
              <a:rPr lang="en-US" dirty="0"/>
              <a:t>Quote</a:t>
            </a:r>
          </a:p>
          <a:p>
            <a:pPr lvl="1"/>
            <a:r>
              <a:rPr lang="en-US" dirty="0"/>
              <a:t>Name</a:t>
            </a:r>
          </a:p>
          <a:p>
            <a:pPr lvl="2"/>
            <a:r>
              <a:rPr lang="en-US" dirty="0"/>
              <a:t>Job Title</a:t>
            </a:r>
          </a:p>
        </p:txBody>
      </p:sp>
      <p:sp>
        <p:nvSpPr>
          <p:cNvPr id="12" name="TextBox 11">
            <a:extLst>
              <a:ext uri="{FF2B5EF4-FFF2-40B4-BE49-F238E27FC236}">
                <a16:creationId xmlns:a16="http://schemas.microsoft.com/office/drawing/2014/main" id="{D709CDDC-7660-4C65-978E-1C701530FD82}"/>
              </a:ext>
            </a:extLst>
          </p:cNvPr>
          <p:cNvSpPr txBox="1"/>
          <p:nvPr/>
        </p:nvSpPr>
        <p:spPr>
          <a:xfrm>
            <a:off x="10456433" y="1609614"/>
            <a:ext cx="623943" cy="504264"/>
          </a:xfrm>
          <a:prstGeom prst="rect">
            <a:avLst/>
          </a:prstGeom>
          <a:noFill/>
        </p:spPr>
        <p:txBody>
          <a:bodyPr wrap="square" lIns="0" tIns="0" rIns="0" bIns="0" rtlCol="0">
            <a:noAutofit/>
          </a:bodyPr>
          <a:lstStyle/>
          <a:p>
            <a:pPr algn="l">
              <a:lnSpc>
                <a:spcPts val="7940"/>
              </a:lnSpc>
            </a:pPr>
            <a:r>
              <a:rPr lang="en-US" sz="7940" b="1" spc="-27">
                <a:solidFill>
                  <a:schemeClr val="accent2"/>
                </a:solidFill>
                <a:latin typeface="Arial" panose="020B0604020202020204" pitchFamily="34" charset="0"/>
                <a:cs typeface="Arial" panose="020B0604020202020204" pitchFamily="34" charset="0"/>
              </a:rPr>
              <a:t>“</a:t>
            </a:r>
          </a:p>
        </p:txBody>
      </p:sp>
      <p:sp>
        <p:nvSpPr>
          <p:cNvPr id="14" name="Text Placeholder 3">
            <a:extLst>
              <a:ext uri="{FF2B5EF4-FFF2-40B4-BE49-F238E27FC236}">
                <a16:creationId xmlns:a16="http://schemas.microsoft.com/office/drawing/2014/main" id="{F0D8EEC7-236D-4DAE-AF45-9D7A5608A931}"/>
              </a:ext>
            </a:extLst>
          </p:cNvPr>
          <p:cNvSpPr>
            <a:spLocks noGrp="1"/>
          </p:cNvSpPr>
          <p:nvPr>
            <p:ph type="body" sz="quarter" idx="27" hasCustomPrompt="1"/>
          </p:nvPr>
        </p:nvSpPr>
        <p:spPr>
          <a:xfrm>
            <a:off x="484096" y="1815353"/>
            <a:ext cx="968188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5" name="Content Placeholder 2">
            <a:extLst>
              <a:ext uri="{FF2B5EF4-FFF2-40B4-BE49-F238E27FC236}">
                <a16:creationId xmlns:a16="http://schemas.microsoft.com/office/drawing/2014/main" id="{0A1C6D8B-B54B-4014-9EC4-E29521FDB04C}"/>
              </a:ext>
            </a:extLst>
          </p:cNvPr>
          <p:cNvSpPr>
            <a:spLocks noGrp="1"/>
          </p:cNvSpPr>
          <p:nvPr>
            <p:ph sz="quarter" idx="28" hasCustomPrompt="1"/>
          </p:nvPr>
        </p:nvSpPr>
        <p:spPr>
          <a:xfrm>
            <a:off x="484096" y="2541494"/>
            <a:ext cx="9681882" cy="5082989"/>
          </a:xfrm>
          <a:prstGeom prst="rect">
            <a:avLst/>
          </a:prstGeom>
        </p:spPr>
        <p:txBody>
          <a:bodyPr wrap="square" lIns="0" tIns="0" rIns="0" bIns="0"/>
          <a:lstStyle>
            <a:lvl1pPr marL="0" indent="0">
              <a:lnSpc>
                <a:spcPct val="100000"/>
              </a:lnSpc>
              <a:spcBef>
                <a:spcPts val="0"/>
              </a:spcBef>
              <a:spcAft>
                <a:spcPts val="794"/>
              </a:spcAft>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7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6" name="Text Placeholder 3">
            <a:extLst>
              <a:ext uri="{FF2B5EF4-FFF2-40B4-BE49-F238E27FC236}">
                <a16:creationId xmlns:a16="http://schemas.microsoft.com/office/drawing/2014/main" id="{0776CBBC-E9A5-48CD-8864-E74D12DF4497}"/>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9" name="Text Placeholder 3">
            <a:extLst>
              <a:ext uri="{FF2B5EF4-FFF2-40B4-BE49-F238E27FC236}">
                <a16:creationId xmlns:a16="http://schemas.microsoft.com/office/drawing/2014/main" id="{7F34792D-879A-4BB2-A0C5-23C3B5CB549D}"/>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2053177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A">
    <p:spTree>
      <p:nvGrpSpPr>
        <p:cNvPr id="1" name=""/>
        <p:cNvGrpSpPr/>
        <p:nvPr/>
      </p:nvGrpSpPr>
      <p:grpSpPr>
        <a:xfrm>
          <a:off x="0" y="0"/>
          <a:ext cx="0" cy="0"/>
          <a:chOff x="0" y="0"/>
          <a:chExt cx="0" cy="0"/>
        </a:xfrm>
      </p:grpSpPr>
      <p:sp>
        <p:nvSpPr>
          <p:cNvPr id="13" name="TextBox 12"/>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0" name="Content Placeholder 2">
            <a:extLst>
              <a:ext uri="{FF2B5EF4-FFF2-40B4-BE49-F238E27FC236}">
                <a16:creationId xmlns:a16="http://schemas.microsoft.com/office/drawing/2014/main" id="{AD9876E3-4754-4B79-9558-3CD10BE91004}"/>
              </a:ext>
            </a:extLst>
          </p:cNvPr>
          <p:cNvSpPr>
            <a:spLocks noGrp="1"/>
          </p:cNvSpPr>
          <p:nvPr>
            <p:ph sz="quarter" idx="27" hasCustomPrompt="1"/>
          </p:nvPr>
        </p:nvSpPr>
        <p:spPr>
          <a:xfrm>
            <a:off x="484094" y="1815353"/>
            <a:ext cx="15960435" cy="2783541"/>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7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2" name="Content Placeholder 2">
            <a:extLst>
              <a:ext uri="{FF2B5EF4-FFF2-40B4-BE49-F238E27FC236}">
                <a16:creationId xmlns:a16="http://schemas.microsoft.com/office/drawing/2014/main" id="{03470D80-D3D0-4809-9812-F4908788B4AD}"/>
              </a:ext>
            </a:extLst>
          </p:cNvPr>
          <p:cNvSpPr>
            <a:spLocks noGrp="1"/>
          </p:cNvSpPr>
          <p:nvPr>
            <p:ph sz="quarter" idx="28" hasCustomPrompt="1"/>
          </p:nvPr>
        </p:nvSpPr>
        <p:spPr>
          <a:xfrm>
            <a:off x="484094" y="4961966"/>
            <a:ext cx="15960435" cy="2783541"/>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1"/>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7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4" name="Text Placeholder 3">
            <a:extLst>
              <a:ext uri="{FF2B5EF4-FFF2-40B4-BE49-F238E27FC236}">
                <a16:creationId xmlns:a16="http://schemas.microsoft.com/office/drawing/2014/main" id="{B8D674CD-258F-4311-9240-D0BA988A015B}"/>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7" name="Text Placeholder 3">
            <a:extLst>
              <a:ext uri="{FF2B5EF4-FFF2-40B4-BE49-F238E27FC236}">
                <a16:creationId xmlns:a16="http://schemas.microsoft.com/office/drawing/2014/main" id="{ADD747BB-F88B-4EFE-9232-A9DDC91B7663}"/>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4542790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5T:1B_SAA">
    <p:spTree>
      <p:nvGrpSpPr>
        <p:cNvPr id="1" name=""/>
        <p:cNvGrpSpPr/>
        <p:nvPr/>
      </p:nvGrpSpPr>
      <p:grpSpPr>
        <a:xfrm>
          <a:off x="0" y="0"/>
          <a:ext cx="0" cy="0"/>
          <a:chOff x="0" y="0"/>
          <a:chExt cx="0" cy="0"/>
        </a:xfrm>
      </p:grpSpPr>
      <p:sp>
        <p:nvSpPr>
          <p:cNvPr id="13" name="TextBox 12"/>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5" name="Content Placeholder 2">
            <a:extLst>
              <a:ext uri="{FF2B5EF4-FFF2-40B4-BE49-F238E27FC236}">
                <a16:creationId xmlns:a16="http://schemas.microsoft.com/office/drawing/2014/main" id="{20380855-9982-4926-AC47-19D8EC0FC296}"/>
              </a:ext>
            </a:extLst>
          </p:cNvPr>
          <p:cNvSpPr>
            <a:spLocks noGrp="1"/>
          </p:cNvSpPr>
          <p:nvPr>
            <p:ph sz="quarter" idx="27" hasCustomPrompt="1"/>
          </p:nvPr>
        </p:nvSpPr>
        <p:spPr>
          <a:xfrm>
            <a:off x="484094" y="1815353"/>
            <a:ext cx="14732093" cy="1815353"/>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195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195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16" name="Content Placeholder 2">
            <a:extLst>
              <a:ext uri="{FF2B5EF4-FFF2-40B4-BE49-F238E27FC236}">
                <a16:creationId xmlns:a16="http://schemas.microsoft.com/office/drawing/2014/main" id="{ECE88CAD-E6F9-41E4-9995-4334526E8FDE}"/>
              </a:ext>
            </a:extLst>
          </p:cNvPr>
          <p:cNvSpPr>
            <a:spLocks noGrp="1"/>
          </p:cNvSpPr>
          <p:nvPr>
            <p:ph sz="quarter" idx="28" hasCustomPrompt="1"/>
          </p:nvPr>
        </p:nvSpPr>
        <p:spPr>
          <a:xfrm>
            <a:off x="484094" y="4123982"/>
            <a:ext cx="14732093" cy="1815353"/>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195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195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17" name="Content Placeholder 2">
            <a:extLst>
              <a:ext uri="{FF2B5EF4-FFF2-40B4-BE49-F238E27FC236}">
                <a16:creationId xmlns:a16="http://schemas.microsoft.com/office/drawing/2014/main" id="{E6813166-6ECA-4516-A731-8267C8E3D818}"/>
              </a:ext>
            </a:extLst>
          </p:cNvPr>
          <p:cNvSpPr>
            <a:spLocks noGrp="1"/>
          </p:cNvSpPr>
          <p:nvPr>
            <p:ph sz="quarter" idx="29" hasCustomPrompt="1"/>
          </p:nvPr>
        </p:nvSpPr>
        <p:spPr>
          <a:xfrm>
            <a:off x="484094" y="6432609"/>
            <a:ext cx="14732093" cy="1815353"/>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195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195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22" name="Text Placeholder 3">
            <a:extLst>
              <a:ext uri="{FF2B5EF4-FFF2-40B4-BE49-F238E27FC236}">
                <a16:creationId xmlns:a16="http://schemas.microsoft.com/office/drawing/2014/main" id="{235C6D3A-EBA5-46FE-8511-6B920459A67A}"/>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8" name="Text Placeholder 3">
            <a:extLst>
              <a:ext uri="{FF2B5EF4-FFF2-40B4-BE49-F238E27FC236}">
                <a16:creationId xmlns:a16="http://schemas.microsoft.com/office/drawing/2014/main" id="{72C7429C-5F3C-4ABC-A014-7D03EF56295D}"/>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2606853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T_3B">
    <p:spTree>
      <p:nvGrpSpPr>
        <p:cNvPr id="1" name=""/>
        <p:cNvGrpSpPr/>
        <p:nvPr/>
      </p:nvGrpSpPr>
      <p:grpSpPr>
        <a:xfrm>
          <a:off x="0" y="0"/>
          <a:ext cx="0" cy="0"/>
          <a:chOff x="0" y="0"/>
          <a:chExt cx="0" cy="0"/>
        </a:xfrm>
      </p:grpSpPr>
      <p:sp>
        <p:nvSpPr>
          <p:cNvPr id="23" name="TextBox 22"/>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5" name="Content Placeholder 2">
            <a:extLst>
              <a:ext uri="{FF2B5EF4-FFF2-40B4-BE49-F238E27FC236}">
                <a16:creationId xmlns:a16="http://schemas.microsoft.com/office/drawing/2014/main" id="{C933182A-6704-4A31-A7F7-D21CDA40C0DE}"/>
              </a:ext>
            </a:extLst>
          </p:cNvPr>
          <p:cNvSpPr>
            <a:spLocks noGrp="1"/>
          </p:cNvSpPr>
          <p:nvPr>
            <p:ph sz="quarter" idx="27" hasCustomPrompt="1"/>
          </p:nvPr>
        </p:nvSpPr>
        <p:spPr>
          <a:xfrm>
            <a:off x="484095" y="1815353"/>
            <a:ext cx="7261412" cy="5809130"/>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7" name="Content Placeholder 2">
            <a:extLst>
              <a:ext uri="{FF2B5EF4-FFF2-40B4-BE49-F238E27FC236}">
                <a16:creationId xmlns:a16="http://schemas.microsoft.com/office/drawing/2014/main" id="{BE9E4F93-48D0-4FEA-90BF-2537AFE394B9}"/>
              </a:ext>
            </a:extLst>
          </p:cNvPr>
          <p:cNvSpPr>
            <a:spLocks noGrp="1"/>
          </p:cNvSpPr>
          <p:nvPr>
            <p:ph sz="quarter" idx="28" hasCustomPrompt="1"/>
          </p:nvPr>
        </p:nvSpPr>
        <p:spPr>
          <a:xfrm>
            <a:off x="8390965" y="1815353"/>
            <a:ext cx="7261412" cy="5809130"/>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27" name="Text Placeholder 3">
            <a:extLst>
              <a:ext uri="{FF2B5EF4-FFF2-40B4-BE49-F238E27FC236}">
                <a16:creationId xmlns:a16="http://schemas.microsoft.com/office/drawing/2014/main" id="{44F87A6F-EE7D-4D81-BF5E-CBF61D2404A3}"/>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7" name="Text Placeholder 3">
            <a:extLst>
              <a:ext uri="{FF2B5EF4-FFF2-40B4-BE49-F238E27FC236}">
                <a16:creationId xmlns:a16="http://schemas.microsoft.com/office/drawing/2014/main" id="{A7369D75-2AA5-430B-BC79-B9A42788E7BE}"/>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119187296"/>
      </p:ext>
    </p:extLst>
  </p:cSld>
  <p:clrMapOvr>
    <a:masterClrMapping/>
  </p:clrMapOvr>
  <p:extLst>
    <p:ext uri="{DCECCB84-F9BA-43D5-87BE-67443E8EF086}">
      <p15:sldGuideLst xmlns:p15="http://schemas.microsoft.com/office/powerpoint/2012/main">
        <p15:guide id="1" orient="horz" pos="391">
          <p15:clr>
            <a:srgbClr val="FBAE40"/>
          </p15:clr>
        </p15:guide>
        <p15:guide id="2" pos="3839">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T_3B">
    <p:spTree>
      <p:nvGrpSpPr>
        <p:cNvPr id="1" name=""/>
        <p:cNvGrpSpPr/>
        <p:nvPr/>
      </p:nvGrpSpPr>
      <p:grpSpPr>
        <a:xfrm>
          <a:off x="0" y="0"/>
          <a:ext cx="0" cy="0"/>
          <a:chOff x="0" y="0"/>
          <a:chExt cx="0" cy="0"/>
        </a:xfrm>
      </p:grpSpPr>
      <p:sp>
        <p:nvSpPr>
          <p:cNvPr id="24" name="TextBox 23"/>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7" name="Content Placeholder 2">
            <a:extLst>
              <a:ext uri="{FF2B5EF4-FFF2-40B4-BE49-F238E27FC236}">
                <a16:creationId xmlns:a16="http://schemas.microsoft.com/office/drawing/2014/main" id="{9BB5C4CE-13CC-4962-9592-6EFC252DA22B}"/>
              </a:ext>
            </a:extLst>
          </p:cNvPr>
          <p:cNvSpPr>
            <a:spLocks noGrp="1"/>
          </p:cNvSpPr>
          <p:nvPr>
            <p:ph sz="quarter" idx="28" hasCustomPrompt="1"/>
          </p:nvPr>
        </p:nvSpPr>
        <p:spPr>
          <a:xfrm>
            <a:off x="8390965" y="2541494"/>
            <a:ext cx="7261412" cy="5082989"/>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21" name="Content Placeholder 2">
            <a:extLst>
              <a:ext uri="{FF2B5EF4-FFF2-40B4-BE49-F238E27FC236}">
                <a16:creationId xmlns:a16="http://schemas.microsoft.com/office/drawing/2014/main" id="{BBC4E556-95D9-4830-8BCA-F7B8269BC10A}"/>
              </a:ext>
            </a:extLst>
          </p:cNvPr>
          <p:cNvSpPr>
            <a:spLocks noGrp="1"/>
          </p:cNvSpPr>
          <p:nvPr>
            <p:ph sz="quarter" idx="27" hasCustomPrompt="1"/>
          </p:nvPr>
        </p:nvSpPr>
        <p:spPr>
          <a:xfrm>
            <a:off x="484095" y="1815353"/>
            <a:ext cx="7261412" cy="5809130"/>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22" name="Text Placeholder 3">
            <a:extLst>
              <a:ext uri="{FF2B5EF4-FFF2-40B4-BE49-F238E27FC236}">
                <a16:creationId xmlns:a16="http://schemas.microsoft.com/office/drawing/2014/main" id="{30C26B3F-7CFB-44DC-90BB-BFDD3C98772D}"/>
              </a:ext>
            </a:extLst>
          </p:cNvPr>
          <p:cNvSpPr>
            <a:spLocks noGrp="1"/>
          </p:cNvSpPr>
          <p:nvPr>
            <p:ph type="body" sz="quarter" idx="29" hasCustomPrompt="1"/>
          </p:nvPr>
        </p:nvSpPr>
        <p:spPr>
          <a:xfrm>
            <a:off x="8390965" y="1815353"/>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27" name="Text Placeholder 3">
            <a:extLst>
              <a:ext uri="{FF2B5EF4-FFF2-40B4-BE49-F238E27FC236}">
                <a16:creationId xmlns:a16="http://schemas.microsoft.com/office/drawing/2014/main" id="{4862BCFD-94EB-4463-AB10-C7C317241BFF}"/>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8" name="Text Placeholder 3">
            <a:extLst>
              <a:ext uri="{FF2B5EF4-FFF2-40B4-BE49-F238E27FC236}">
                <a16:creationId xmlns:a16="http://schemas.microsoft.com/office/drawing/2014/main" id="{4D7B9D6F-ECE3-4E40-AEAC-F01025603E02}"/>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999252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 Title_2 H Content with Titles and Text Right">
    <p:spTree>
      <p:nvGrpSpPr>
        <p:cNvPr id="1" name=""/>
        <p:cNvGrpSpPr/>
        <p:nvPr/>
      </p:nvGrpSpPr>
      <p:grpSpPr>
        <a:xfrm>
          <a:off x="0" y="0"/>
          <a:ext cx="0" cy="0"/>
          <a:chOff x="0" y="0"/>
          <a:chExt cx="0" cy="0"/>
        </a:xfrm>
      </p:grpSpPr>
      <p:sp>
        <p:nvSpPr>
          <p:cNvPr id="21" name="TextBox 20"/>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04933E0F-D130-47A9-910A-210C59206EA8}"/>
              </a:ext>
            </a:extLst>
          </p:cNvPr>
          <p:cNvSpPr>
            <a:spLocks noGrp="1"/>
          </p:cNvSpPr>
          <p:nvPr>
            <p:ph sz="quarter" idx="28" hasCustomPrompt="1"/>
          </p:nvPr>
        </p:nvSpPr>
        <p:spPr>
          <a:xfrm>
            <a:off x="484095" y="2541494"/>
            <a:ext cx="7261412" cy="5082989"/>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14" name="Text Placeholder 3">
            <a:extLst>
              <a:ext uri="{FF2B5EF4-FFF2-40B4-BE49-F238E27FC236}">
                <a16:creationId xmlns:a16="http://schemas.microsoft.com/office/drawing/2014/main" id="{CED422B8-839F-4224-A907-66B1948EA0AC}"/>
              </a:ext>
            </a:extLst>
          </p:cNvPr>
          <p:cNvSpPr>
            <a:spLocks noGrp="1"/>
          </p:cNvSpPr>
          <p:nvPr>
            <p:ph type="body" sz="quarter" idx="29" hasCustomPrompt="1"/>
          </p:nvPr>
        </p:nvSpPr>
        <p:spPr>
          <a:xfrm>
            <a:off x="484095" y="1815353"/>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8" name="Content Placeholder 2">
            <a:extLst>
              <a:ext uri="{FF2B5EF4-FFF2-40B4-BE49-F238E27FC236}">
                <a16:creationId xmlns:a16="http://schemas.microsoft.com/office/drawing/2014/main" id="{A437AB71-8870-4591-B7FA-CF3B272509A4}"/>
              </a:ext>
            </a:extLst>
          </p:cNvPr>
          <p:cNvSpPr>
            <a:spLocks noGrp="1"/>
          </p:cNvSpPr>
          <p:nvPr>
            <p:ph sz="quarter" idx="30" hasCustomPrompt="1"/>
          </p:nvPr>
        </p:nvSpPr>
        <p:spPr>
          <a:xfrm>
            <a:off x="8390965" y="1815353"/>
            <a:ext cx="7261412" cy="5809130"/>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9" name="Text Placeholder 3">
            <a:extLst>
              <a:ext uri="{FF2B5EF4-FFF2-40B4-BE49-F238E27FC236}">
                <a16:creationId xmlns:a16="http://schemas.microsoft.com/office/drawing/2014/main" id="{C0C9C8B1-9BCB-0444-9F4E-66BD9F9EA5A0}"/>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8" name="Text Placeholder 3">
            <a:extLst>
              <a:ext uri="{FF2B5EF4-FFF2-40B4-BE49-F238E27FC236}">
                <a16:creationId xmlns:a16="http://schemas.microsoft.com/office/drawing/2014/main" id="{8C5D99CA-B4FD-4713-80FD-24689C25011B}"/>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28482728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 Title_2 H Content with Titles and 1 Right">
    <p:spTree>
      <p:nvGrpSpPr>
        <p:cNvPr id="1" name=""/>
        <p:cNvGrpSpPr/>
        <p:nvPr/>
      </p:nvGrpSpPr>
      <p:grpSpPr>
        <a:xfrm>
          <a:off x="0" y="0"/>
          <a:ext cx="0" cy="0"/>
          <a:chOff x="0" y="0"/>
          <a:chExt cx="0" cy="0"/>
        </a:xfrm>
      </p:grpSpPr>
      <p:sp>
        <p:nvSpPr>
          <p:cNvPr id="20" name="TextBox 19"/>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712955B7-EB00-4683-AC95-A5C88A683C0F}"/>
              </a:ext>
            </a:extLst>
          </p:cNvPr>
          <p:cNvSpPr>
            <a:spLocks noGrp="1"/>
          </p:cNvSpPr>
          <p:nvPr>
            <p:ph sz="quarter" idx="28" hasCustomPrompt="1"/>
          </p:nvPr>
        </p:nvSpPr>
        <p:spPr>
          <a:xfrm>
            <a:off x="484095" y="2541494"/>
            <a:ext cx="7261412" cy="5082989"/>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4" name="Text Placeholder 3">
            <a:extLst>
              <a:ext uri="{FF2B5EF4-FFF2-40B4-BE49-F238E27FC236}">
                <a16:creationId xmlns:a16="http://schemas.microsoft.com/office/drawing/2014/main" id="{3DF89D13-8DA9-4AB1-9CF7-E0A4063CA535}"/>
              </a:ext>
            </a:extLst>
          </p:cNvPr>
          <p:cNvSpPr>
            <a:spLocks noGrp="1"/>
          </p:cNvSpPr>
          <p:nvPr>
            <p:ph type="body" sz="quarter" idx="29" hasCustomPrompt="1"/>
          </p:nvPr>
        </p:nvSpPr>
        <p:spPr>
          <a:xfrm>
            <a:off x="484095" y="1815353"/>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7" name="Content Placeholder 2">
            <a:extLst>
              <a:ext uri="{FF2B5EF4-FFF2-40B4-BE49-F238E27FC236}">
                <a16:creationId xmlns:a16="http://schemas.microsoft.com/office/drawing/2014/main" id="{7581E461-E1F8-4286-AEA8-3977D5FA02C9}"/>
              </a:ext>
            </a:extLst>
          </p:cNvPr>
          <p:cNvSpPr>
            <a:spLocks noGrp="1"/>
          </p:cNvSpPr>
          <p:nvPr>
            <p:ph sz="quarter" idx="30" hasCustomPrompt="1"/>
          </p:nvPr>
        </p:nvSpPr>
        <p:spPr>
          <a:xfrm>
            <a:off x="8390965" y="2541494"/>
            <a:ext cx="7261412" cy="5082989"/>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8" name="Text Placeholder 3">
            <a:extLst>
              <a:ext uri="{FF2B5EF4-FFF2-40B4-BE49-F238E27FC236}">
                <a16:creationId xmlns:a16="http://schemas.microsoft.com/office/drawing/2014/main" id="{5265BFC4-EB44-4AE9-8A35-0C7FD97B2570}"/>
              </a:ext>
            </a:extLst>
          </p:cNvPr>
          <p:cNvSpPr>
            <a:spLocks noGrp="1"/>
          </p:cNvSpPr>
          <p:nvPr>
            <p:ph type="body" sz="quarter" idx="31" hasCustomPrompt="1"/>
          </p:nvPr>
        </p:nvSpPr>
        <p:spPr>
          <a:xfrm>
            <a:off x="8390965" y="1815353"/>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0" name="Text Placeholder 3">
            <a:extLst>
              <a:ext uri="{FF2B5EF4-FFF2-40B4-BE49-F238E27FC236}">
                <a16:creationId xmlns:a16="http://schemas.microsoft.com/office/drawing/2014/main" id="{33CD052C-8491-8844-9A0E-67F74416369D}"/>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9" name="Text Placeholder 3">
            <a:extLst>
              <a:ext uri="{FF2B5EF4-FFF2-40B4-BE49-F238E27FC236}">
                <a16:creationId xmlns:a16="http://schemas.microsoft.com/office/drawing/2014/main" id="{67AE49C6-B868-455F-AF40-999137BB5DBA}"/>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3910020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over Slide">
    <p:spTree>
      <p:nvGrpSpPr>
        <p:cNvPr id="1" name=""/>
        <p:cNvGrpSpPr/>
        <p:nvPr/>
      </p:nvGrpSpPr>
      <p:grpSpPr>
        <a:xfrm>
          <a:off x="0" y="0"/>
          <a:ext cx="0" cy="0"/>
          <a:chOff x="0" y="0"/>
          <a:chExt cx="0" cy="0"/>
        </a:xfrm>
      </p:grpSpPr>
      <p:sp>
        <p:nvSpPr>
          <p:cNvPr id="14" name="Text Placeholder 2">
            <a:extLst>
              <a:ext uri="{FF2B5EF4-FFF2-40B4-BE49-F238E27FC236}">
                <a16:creationId xmlns:a16="http://schemas.microsoft.com/office/drawing/2014/main" id="{A6607CCD-4314-43E9-ABC7-CC40720907F9}"/>
              </a:ext>
            </a:extLst>
          </p:cNvPr>
          <p:cNvSpPr>
            <a:spLocks noGrp="1"/>
          </p:cNvSpPr>
          <p:nvPr>
            <p:ph type="body" sz="quarter" idx="27" hasCustomPrompt="1"/>
          </p:nvPr>
        </p:nvSpPr>
        <p:spPr>
          <a:xfrm>
            <a:off x="1784007" y="6481556"/>
            <a:ext cx="4115872" cy="1097280"/>
          </a:xfrm>
          <a:prstGeom prst="rect">
            <a:avLst/>
          </a:prstGeom>
        </p:spPr>
        <p:txBody>
          <a:bodyPr lIns="0" tIns="0" rIns="0" bIns="0"/>
          <a:lstStyle>
            <a:lvl1pPr marL="0" indent="0">
              <a:spcBef>
                <a:spcPts val="0"/>
              </a:spcBef>
              <a:buNone/>
              <a:defRPr sz="1500" b="1">
                <a:solidFill>
                  <a:schemeClr val="accent1"/>
                </a:solidFill>
                <a:latin typeface="Arial" panose="020B0604020202020204" pitchFamily="34" charset="0"/>
                <a:cs typeface="Arial" panose="020B0604020202020204" pitchFamily="34" charset="0"/>
              </a:defRPr>
            </a:lvl1pPr>
            <a:lvl2pPr marL="0" indent="0">
              <a:spcBef>
                <a:spcPts val="0"/>
              </a:spcBef>
              <a:buNone/>
              <a:defRPr sz="1350">
                <a:latin typeface="Arial" panose="020B0604020202020204" pitchFamily="34" charset="0"/>
                <a:cs typeface="Arial" panose="020B0604020202020204" pitchFamily="34" charset="0"/>
              </a:defRPr>
            </a:lvl2pPr>
            <a:lvl3pPr marL="0" indent="0">
              <a:spcBef>
                <a:spcPts val="0"/>
              </a:spcBef>
              <a:buNone/>
              <a:defRPr sz="1350">
                <a:latin typeface="Arial" panose="020B0604020202020204" pitchFamily="34" charset="0"/>
                <a:cs typeface="Arial" panose="020B0604020202020204" pitchFamily="34" charset="0"/>
              </a:defRPr>
            </a:lvl3pPr>
            <a:lvl4pPr marL="0" indent="0">
              <a:spcBef>
                <a:spcPts val="0"/>
              </a:spcBef>
              <a:buNone/>
              <a:defRPr sz="1350">
                <a:latin typeface="Arial" panose="020B0604020202020204" pitchFamily="34" charset="0"/>
                <a:cs typeface="Arial" panose="020B0604020202020204" pitchFamily="34" charset="0"/>
              </a:defRPr>
            </a:lvl4pPr>
            <a:lvl5pPr marL="0" indent="0">
              <a:spcBef>
                <a:spcPts val="0"/>
              </a:spcBef>
              <a:buNone/>
              <a:defRPr sz="1350">
                <a:latin typeface="Arial" panose="020B0604020202020204" pitchFamily="34" charset="0"/>
                <a:cs typeface="Arial" panose="020B0604020202020204" pitchFamily="34" charset="0"/>
              </a:defRPr>
            </a:lvl5pPr>
          </a:lstStyle>
          <a:p>
            <a:pPr lvl="0"/>
            <a:r>
              <a:rPr lang="en-US"/>
              <a:t>Name</a:t>
            </a:r>
          </a:p>
          <a:p>
            <a:pPr lvl="1"/>
            <a:r>
              <a:rPr lang="en-US"/>
              <a:t>Second level</a:t>
            </a:r>
          </a:p>
          <a:p>
            <a:pPr lvl="2"/>
            <a:r>
              <a:rPr lang="en-US"/>
              <a:t>Third level</a:t>
            </a:r>
          </a:p>
          <a:p>
            <a:pPr lvl="3"/>
            <a:r>
              <a:rPr lang="en-US"/>
              <a:t>Fourth level</a:t>
            </a:r>
          </a:p>
          <a:p>
            <a:pPr lvl="4"/>
            <a:r>
              <a:rPr lang="en-US"/>
              <a:t>Fifth level</a:t>
            </a:r>
          </a:p>
        </p:txBody>
      </p:sp>
      <p:sp>
        <p:nvSpPr>
          <p:cNvPr id="17" name="Text Placeholder 2">
            <a:extLst>
              <a:ext uri="{FF2B5EF4-FFF2-40B4-BE49-F238E27FC236}">
                <a16:creationId xmlns:a16="http://schemas.microsoft.com/office/drawing/2014/main" id="{EF88ADE1-FA6A-4DBF-9371-CD31072631D0}"/>
              </a:ext>
            </a:extLst>
          </p:cNvPr>
          <p:cNvSpPr>
            <a:spLocks noGrp="1"/>
          </p:cNvSpPr>
          <p:nvPr>
            <p:ph type="body" sz="quarter" idx="28" hasCustomPrompt="1"/>
          </p:nvPr>
        </p:nvSpPr>
        <p:spPr>
          <a:xfrm>
            <a:off x="6965586" y="6481556"/>
            <a:ext cx="4115872" cy="1097280"/>
          </a:xfrm>
          <a:prstGeom prst="rect">
            <a:avLst/>
          </a:prstGeom>
        </p:spPr>
        <p:txBody>
          <a:bodyPr lIns="0" tIns="0" rIns="0" bIns="0"/>
          <a:lstStyle>
            <a:lvl1pPr marL="0" indent="0">
              <a:spcBef>
                <a:spcPts val="0"/>
              </a:spcBef>
              <a:buNone/>
              <a:defRPr sz="1500" b="1">
                <a:solidFill>
                  <a:schemeClr val="accent1"/>
                </a:solidFill>
                <a:latin typeface="Arial" panose="020B0604020202020204" pitchFamily="34" charset="0"/>
                <a:cs typeface="Arial" panose="020B0604020202020204" pitchFamily="34" charset="0"/>
              </a:defRPr>
            </a:lvl1pPr>
            <a:lvl2pPr marL="0" indent="0">
              <a:spcBef>
                <a:spcPts val="0"/>
              </a:spcBef>
              <a:buNone/>
              <a:defRPr sz="1350">
                <a:latin typeface="Arial" panose="020B0604020202020204" pitchFamily="34" charset="0"/>
                <a:cs typeface="Arial" panose="020B0604020202020204" pitchFamily="34" charset="0"/>
              </a:defRPr>
            </a:lvl2pPr>
            <a:lvl3pPr marL="0" indent="0">
              <a:spcBef>
                <a:spcPts val="0"/>
              </a:spcBef>
              <a:buNone/>
              <a:defRPr sz="1350">
                <a:latin typeface="Arial" panose="020B0604020202020204" pitchFamily="34" charset="0"/>
                <a:cs typeface="Arial" panose="020B0604020202020204" pitchFamily="34" charset="0"/>
              </a:defRPr>
            </a:lvl3pPr>
            <a:lvl4pPr marL="0" indent="0">
              <a:spcBef>
                <a:spcPts val="0"/>
              </a:spcBef>
              <a:buNone/>
              <a:defRPr sz="1350">
                <a:latin typeface="Arial" panose="020B0604020202020204" pitchFamily="34" charset="0"/>
                <a:cs typeface="Arial" panose="020B0604020202020204" pitchFamily="34" charset="0"/>
              </a:defRPr>
            </a:lvl4pPr>
            <a:lvl5pPr marL="0" indent="0">
              <a:spcBef>
                <a:spcPts val="0"/>
              </a:spcBef>
              <a:buNone/>
              <a:defRPr sz="1350">
                <a:latin typeface="Arial" panose="020B0604020202020204" pitchFamily="34" charset="0"/>
                <a:cs typeface="Arial" panose="020B0604020202020204" pitchFamily="34" charset="0"/>
              </a:defRPr>
            </a:lvl5pPr>
          </a:lstStyle>
          <a:p>
            <a:pPr lvl="0"/>
            <a:r>
              <a:rPr lang="en-US"/>
              <a:t>Name</a:t>
            </a:r>
          </a:p>
          <a:p>
            <a:pPr lvl="1"/>
            <a:r>
              <a:rPr lang="en-US"/>
              <a:t>Second level</a:t>
            </a:r>
          </a:p>
          <a:p>
            <a:pPr lvl="2"/>
            <a:r>
              <a:rPr lang="en-US"/>
              <a:t>Third level</a:t>
            </a:r>
          </a:p>
          <a:p>
            <a:pPr lvl="3"/>
            <a:r>
              <a:rPr lang="en-US"/>
              <a:t>Fourth level</a:t>
            </a:r>
          </a:p>
          <a:p>
            <a:pPr lvl="4"/>
            <a:r>
              <a:rPr lang="en-US"/>
              <a:t>Fifth level</a:t>
            </a:r>
          </a:p>
        </p:txBody>
      </p:sp>
      <p:sp>
        <p:nvSpPr>
          <p:cNvPr id="18" name="Text Placeholder 2">
            <a:extLst>
              <a:ext uri="{FF2B5EF4-FFF2-40B4-BE49-F238E27FC236}">
                <a16:creationId xmlns:a16="http://schemas.microsoft.com/office/drawing/2014/main" id="{93D778EB-F8FC-4778-986B-27CDDA92B68C}"/>
              </a:ext>
            </a:extLst>
          </p:cNvPr>
          <p:cNvSpPr>
            <a:spLocks noGrp="1"/>
          </p:cNvSpPr>
          <p:nvPr>
            <p:ph type="body" sz="quarter" idx="29" hasCustomPrompt="1"/>
          </p:nvPr>
        </p:nvSpPr>
        <p:spPr>
          <a:xfrm>
            <a:off x="12147165" y="6481556"/>
            <a:ext cx="4115872" cy="1097280"/>
          </a:xfrm>
          <a:prstGeom prst="rect">
            <a:avLst/>
          </a:prstGeom>
        </p:spPr>
        <p:txBody>
          <a:bodyPr lIns="0" tIns="0" rIns="0" bIns="0"/>
          <a:lstStyle>
            <a:lvl1pPr marL="0" indent="0">
              <a:spcBef>
                <a:spcPts val="0"/>
              </a:spcBef>
              <a:buNone/>
              <a:defRPr sz="1500" b="1">
                <a:solidFill>
                  <a:schemeClr val="accent1"/>
                </a:solidFill>
                <a:latin typeface="Arial" panose="020B0604020202020204" pitchFamily="34" charset="0"/>
                <a:cs typeface="Arial" panose="020B0604020202020204" pitchFamily="34" charset="0"/>
              </a:defRPr>
            </a:lvl1pPr>
            <a:lvl2pPr marL="0" indent="0">
              <a:spcBef>
                <a:spcPts val="0"/>
              </a:spcBef>
              <a:buNone/>
              <a:defRPr sz="1350">
                <a:latin typeface="Arial" panose="020B0604020202020204" pitchFamily="34" charset="0"/>
                <a:cs typeface="Arial" panose="020B0604020202020204" pitchFamily="34" charset="0"/>
              </a:defRPr>
            </a:lvl2pPr>
            <a:lvl3pPr marL="0" indent="0">
              <a:spcBef>
                <a:spcPts val="0"/>
              </a:spcBef>
              <a:buNone/>
              <a:defRPr sz="1350">
                <a:latin typeface="Arial" panose="020B0604020202020204" pitchFamily="34" charset="0"/>
                <a:cs typeface="Arial" panose="020B0604020202020204" pitchFamily="34" charset="0"/>
              </a:defRPr>
            </a:lvl3pPr>
            <a:lvl4pPr marL="0" indent="0">
              <a:spcBef>
                <a:spcPts val="0"/>
              </a:spcBef>
              <a:buNone/>
              <a:defRPr sz="1350">
                <a:latin typeface="Arial" panose="020B0604020202020204" pitchFamily="34" charset="0"/>
                <a:cs typeface="Arial" panose="020B0604020202020204" pitchFamily="34" charset="0"/>
              </a:defRPr>
            </a:lvl4pPr>
            <a:lvl5pPr marL="0" indent="0">
              <a:spcBef>
                <a:spcPts val="0"/>
              </a:spcBef>
              <a:buNone/>
              <a:defRPr sz="1350">
                <a:latin typeface="Arial" panose="020B0604020202020204" pitchFamily="34" charset="0"/>
                <a:cs typeface="Arial" panose="020B0604020202020204" pitchFamily="34" charset="0"/>
              </a:defRPr>
            </a:lvl5pPr>
          </a:lstStyle>
          <a:p>
            <a:pPr lvl="0"/>
            <a:r>
              <a:rPr lang="en-US"/>
              <a:t>Name</a:t>
            </a:r>
          </a:p>
          <a:p>
            <a:pPr lvl="1"/>
            <a:r>
              <a:rPr lang="en-US"/>
              <a:t>Second level</a:t>
            </a:r>
          </a:p>
          <a:p>
            <a:pPr lvl="2"/>
            <a:r>
              <a:rPr lang="en-US"/>
              <a:t>Third level</a:t>
            </a:r>
          </a:p>
          <a:p>
            <a:pPr lvl="3"/>
            <a:r>
              <a:rPr lang="en-US"/>
              <a:t>Fourth level</a:t>
            </a:r>
          </a:p>
          <a:p>
            <a:pPr lvl="4"/>
            <a:r>
              <a:rPr lang="en-US"/>
              <a:t>Fifth level</a:t>
            </a:r>
          </a:p>
        </p:txBody>
      </p:sp>
      <p:sp>
        <p:nvSpPr>
          <p:cNvPr id="20" name="Text Placeholder 2">
            <a:extLst>
              <a:ext uri="{FF2B5EF4-FFF2-40B4-BE49-F238E27FC236}">
                <a16:creationId xmlns:a16="http://schemas.microsoft.com/office/drawing/2014/main" id="{4A230CEB-46BA-4134-9907-9C0583CCA88F}"/>
              </a:ext>
            </a:extLst>
          </p:cNvPr>
          <p:cNvSpPr>
            <a:spLocks noGrp="1"/>
          </p:cNvSpPr>
          <p:nvPr>
            <p:ph type="body" sz="quarter" idx="30" hasCustomPrompt="1"/>
          </p:nvPr>
        </p:nvSpPr>
        <p:spPr>
          <a:xfrm>
            <a:off x="1784007" y="7822334"/>
            <a:ext cx="4115872" cy="1097280"/>
          </a:xfrm>
          <a:prstGeom prst="rect">
            <a:avLst/>
          </a:prstGeom>
        </p:spPr>
        <p:txBody>
          <a:bodyPr lIns="0" tIns="0" rIns="0" bIns="0"/>
          <a:lstStyle>
            <a:lvl1pPr marL="0" indent="0">
              <a:spcBef>
                <a:spcPts val="0"/>
              </a:spcBef>
              <a:buNone/>
              <a:defRPr sz="1500" b="1">
                <a:solidFill>
                  <a:schemeClr val="accent1"/>
                </a:solidFill>
                <a:latin typeface="Arial" panose="020B0604020202020204" pitchFamily="34" charset="0"/>
                <a:cs typeface="Arial" panose="020B0604020202020204" pitchFamily="34" charset="0"/>
              </a:defRPr>
            </a:lvl1pPr>
            <a:lvl2pPr marL="0" indent="0">
              <a:spcBef>
                <a:spcPts val="0"/>
              </a:spcBef>
              <a:buNone/>
              <a:defRPr sz="1350">
                <a:latin typeface="Arial" panose="020B0604020202020204" pitchFamily="34" charset="0"/>
                <a:cs typeface="Arial" panose="020B0604020202020204" pitchFamily="34" charset="0"/>
              </a:defRPr>
            </a:lvl2pPr>
            <a:lvl3pPr marL="0" indent="0">
              <a:spcBef>
                <a:spcPts val="0"/>
              </a:spcBef>
              <a:buNone/>
              <a:defRPr sz="1350">
                <a:latin typeface="Arial" panose="020B0604020202020204" pitchFamily="34" charset="0"/>
                <a:cs typeface="Arial" panose="020B0604020202020204" pitchFamily="34" charset="0"/>
              </a:defRPr>
            </a:lvl3pPr>
            <a:lvl4pPr marL="0" indent="0">
              <a:spcBef>
                <a:spcPts val="0"/>
              </a:spcBef>
              <a:buNone/>
              <a:defRPr sz="1350">
                <a:latin typeface="Arial" panose="020B0604020202020204" pitchFamily="34" charset="0"/>
                <a:cs typeface="Arial" panose="020B0604020202020204" pitchFamily="34" charset="0"/>
              </a:defRPr>
            </a:lvl4pPr>
            <a:lvl5pPr marL="0" indent="0">
              <a:spcBef>
                <a:spcPts val="0"/>
              </a:spcBef>
              <a:buNone/>
              <a:defRPr sz="1350">
                <a:latin typeface="Arial" panose="020B0604020202020204" pitchFamily="34" charset="0"/>
                <a:cs typeface="Arial" panose="020B0604020202020204" pitchFamily="34" charset="0"/>
              </a:defRPr>
            </a:lvl5pPr>
          </a:lstStyle>
          <a:p>
            <a:pPr lvl="0"/>
            <a:r>
              <a:rPr lang="en-US"/>
              <a:t>Name</a:t>
            </a:r>
          </a:p>
          <a:p>
            <a:pPr lvl="1"/>
            <a:r>
              <a:rPr lang="en-US"/>
              <a:t>Second level</a:t>
            </a:r>
          </a:p>
          <a:p>
            <a:pPr lvl="2"/>
            <a:r>
              <a:rPr lang="en-US"/>
              <a:t>Third level</a:t>
            </a:r>
          </a:p>
          <a:p>
            <a:pPr lvl="3"/>
            <a:r>
              <a:rPr lang="en-US"/>
              <a:t>Fourth level</a:t>
            </a:r>
          </a:p>
          <a:p>
            <a:pPr lvl="4"/>
            <a:r>
              <a:rPr lang="en-US"/>
              <a:t>Fifth level</a:t>
            </a:r>
          </a:p>
        </p:txBody>
      </p:sp>
      <p:sp>
        <p:nvSpPr>
          <p:cNvPr id="21" name="Text Placeholder 2">
            <a:extLst>
              <a:ext uri="{FF2B5EF4-FFF2-40B4-BE49-F238E27FC236}">
                <a16:creationId xmlns:a16="http://schemas.microsoft.com/office/drawing/2014/main" id="{46DD3863-2275-4DBE-8446-905884D1E673}"/>
              </a:ext>
            </a:extLst>
          </p:cNvPr>
          <p:cNvSpPr>
            <a:spLocks noGrp="1"/>
          </p:cNvSpPr>
          <p:nvPr>
            <p:ph type="body" sz="quarter" idx="31" hasCustomPrompt="1"/>
          </p:nvPr>
        </p:nvSpPr>
        <p:spPr>
          <a:xfrm>
            <a:off x="6966062" y="7822334"/>
            <a:ext cx="4115872" cy="1097280"/>
          </a:xfrm>
          <a:prstGeom prst="rect">
            <a:avLst/>
          </a:prstGeom>
        </p:spPr>
        <p:txBody>
          <a:bodyPr lIns="0" tIns="0" rIns="0" bIns="0"/>
          <a:lstStyle>
            <a:lvl1pPr marL="0" indent="0">
              <a:spcBef>
                <a:spcPts val="0"/>
              </a:spcBef>
              <a:buNone/>
              <a:defRPr sz="1500" b="1">
                <a:solidFill>
                  <a:schemeClr val="accent1"/>
                </a:solidFill>
                <a:latin typeface="Arial" panose="020B0604020202020204" pitchFamily="34" charset="0"/>
                <a:cs typeface="Arial" panose="020B0604020202020204" pitchFamily="34" charset="0"/>
              </a:defRPr>
            </a:lvl1pPr>
            <a:lvl2pPr marL="0" indent="0">
              <a:spcBef>
                <a:spcPts val="0"/>
              </a:spcBef>
              <a:buNone/>
              <a:defRPr sz="1350">
                <a:latin typeface="Arial" panose="020B0604020202020204" pitchFamily="34" charset="0"/>
                <a:cs typeface="Arial" panose="020B0604020202020204" pitchFamily="34" charset="0"/>
              </a:defRPr>
            </a:lvl2pPr>
            <a:lvl3pPr marL="0" indent="0">
              <a:spcBef>
                <a:spcPts val="0"/>
              </a:spcBef>
              <a:buNone/>
              <a:defRPr sz="1350">
                <a:latin typeface="Arial" panose="020B0604020202020204" pitchFamily="34" charset="0"/>
                <a:cs typeface="Arial" panose="020B0604020202020204" pitchFamily="34" charset="0"/>
              </a:defRPr>
            </a:lvl3pPr>
            <a:lvl4pPr marL="0" indent="0">
              <a:spcBef>
                <a:spcPts val="0"/>
              </a:spcBef>
              <a:buNone/>
              <a:defRPr sz="1350">
                <a:latin typeface="Arial" panose="020B0604020202020204" pitchFamily="34" charset="0"/>
                <a:cs typeface="Arial" panose="020B0604020202020204" pitchFamily="34" charset="0"/>
              </a:defRPr>
            </a:lvl4pPr>
            <a:lvl5pPr marL="0" indent="0">
              <a:spcBef>
                <a:spcPts val="0"/>
              </a:spcBef>
              <a:buNone/>
              <a:defRPr sz="1350">
                <a:latin typeface="Arial" panose="020B0604020202020204" pitchFamily="34" charset="0"/>
                <a:cs typeface="Arial" panose="020B0604020202020204" pitchFamily="34" charset="0"/>
              </a:defRPr>
            </a:lvl5pPr>
          </a:lstStyle>
          <a:p>
            <a:pPr lvl="0"/>
            <a:r>
              <a:rPr lang="en-US"/>
              <a:t>Name</a:t>
            </a:r>
          </a:p>
          <a:p>
            <a:pPr lvl="1"/>
            <a:r>
              <a:rPr lang="en-US"/>
              <a:t>Second level</a:t>
            </a:r>
          </a:p>
          <a:p>
            <a:pPr lvl="2"/>
            <a:r>
              <a:rPr lang="en-US"/>
              <a:t>Third level</a:t>
            </a:r>
          </a:p>
          <a:p>
            <a:pPr lvl="3"/>
            <a:r>
              <a:rPr lang="en-US"/>
              <a:t>Fourth level</a:t>
            </a:r>
          </a:p>
          <a:p>
            <a:pPr lvl="4"/>
            <a:r>
              <a:rPr lang="en-US"/>
              <a:t>Fifth level</a:t>
            </a:r>
          </a:p>
        </p:txBody>
      </p:sp>
      <p:sp>
        <p:nvSpPr>
          <p:cNvPr id="23" name="Text Placeholder 2">
            <a:extLst>
              <a:ext uri="{FF2B5EF4-FFF2-40B4-BE49-F238E27FC236}">
                <a16:creationId xmlns:a16="http://schemas.microsoft.com/office/drawing/2014/main" id="{610A55DA-BE43-4096-8F72-6C06F47CE71D}"/>
              </a:ext>
            </a:extLst>
          </p:cNvPr>
          <p:cNvSpPr>
            <a:spLocks noGrp="1"/>
          </p:cNvSpPr>
          <p:nvPr>
            <p:ph type="body" sz="quarter" idx="32" hasCustomPrompt="1"/>
          </p:nvPr>
        </p:nvSpPr>
        <p:spPr>
          <a:xfrm>
            <a:off x="12148117" y="7822334"/>
            <a:ext cx="4115872" cy="1097280"/>
          </a:xfrm>
          <a:prstGeom prst="rect">
            <a:avLst/>
          </a:prstGeom>
        </p:spPr>
        <p:txBody>
          <a:bodyPr lIns="0" tIns="0" rIns="0" bIns="0"/>
          <a:lstStyle>
            <a:lvl1pPr marL="0" indent="0">
              <a:spcBef>
                <a:spcPts val="0"/>
              </a:spcBef>
              <a:buNone/>
              <a:defRPr sz="1500" b="1">
                <a:solidFill>
                  <a:schemeClr val="accent1"/>
                </a:solidFill>
                <a:latin typeface="Arial" panose="020B0604020202020204" pitchFamily="34" charset="0"/>
                <a:cs typeface="Arial" panose="020B0604020202020204" pitchFamily="34" charset="0"/>
              </a:defRPr>
            </a:lvl1pPr>
            <a:lvl2pPr marL="0" indent="0">
              <a:spcBef>
                <a:spcPts val="0"/>
              </a:spcBef>
              <a:buNone/>
              <a:defRPr sz="1350">
                <a:latin typeface="Arial" panose="020B0604020202020204" pitchFamily="34" charset="0"/>
                <a:cs typeface="Arial" panose="020B0604020202020204" pitchFamily="34" charset="0"/>
              </a:defRPr>
            </a:lvl2pPr>
            <a:lvl3pPr marL="0" indent="0">
              <a:spcBef>
                <a:spcPts val="0"/>
              </a:spcBef>
              <a:buNone/>
              <a:defRPr sz="1350">
                <a:latin typeface="Arial" panose="020B0604020202020204" pitchFamily="34" charset="0"/>
                <a:cs typeface="Arial" panose="020B0604020202020204" pitchFamily="34" charset="0"/>
              </a:defRPr>
            </a:lvl3pPr>
            <a:lvl4pPr marL="0" indent="0">
              <a:spcBef>
                <a:spcPts val="0"/>
              </a:spcBef>
              <a:buNone/>
              <a:defRPr sz="1350">
                <a:latin typeface="Arial" panose="020B0604020202020204" pitchFamily="34" charset="0"/>
                <a:cs typeface="Arial" panose="020B0604020202020204" pitchFamily="34" charset="0"/>
              </a:defRPr>
            </a:lvl4pPr>
            <a:lvl5pPr marL="0" indent="0">
              <a:spcBef>
                <a:spcPts val="0"/>
              </a:spcBef>
              <a:buNone/>
              <a:defRPr sz="1350">
                <a:latin typeface="Arial" panose="020B0604020202020204" pitchFamily="34" charset="0"/>
                <a:cs typeface="Arial" panose="020B0604020202020204" pitchFamily="34" charset="0"/>
              </a:defRPr>
            </a:lvl5pPr>
          </a:lstStyle>
          <a:p>
            <a:pPr lvl="0"/>
            <a:r>
              <a:rPr lang="en-US"/>
              <a:t>Name</a:t>
            </a:r>
          </a:p>
          <a:p>
            <a:pPr lvl="1"/>
            <a:r>
              <a:rPr lang="en-US"/>
              <a:t>Second level</a:t>
            </a:r>
          </a:p>
          <a:p>
            <a:pPr lvl="2"/>
            <a:r>
              <a:rPr lang="en-US"/>
              <a:t>Third level</a:t>
            </a:r>
          </a:p>
          <a:p>
            <a:pPr lvl="3"/>
            <a:r>
              <a:rPr lang="en-US"/>
              <a:t>Fourth level</a:t>
            </a:r>
          </a:p>
          <a:p>
            <a:pPr lvl="4"/>
            <a:r>
              <a:rPr lang="en-US"/>
              <a:t>Fifth level</a:t>
            </a:r>
          </a:p>
        </p:txBody>
      </p:sp>
      <p:sp>
        <p:nvSpPr>
          <p:cNvPr id="24" name="Text Placeholder 36">
            <a:extLst>
              <a:ext uri="{FF2B5EF4-FFF2-40B4-BE49-F238E27FC236}">
                <a16:creationId xmlns:a16="http://schemas.microsoft.com/office/drawing/2014/main" id="{D3E97FAB-CDB9-4EA8-97FA-80C196206BA3}"/>
              </a:ext>
            </a:extLst>
          </p:cNvPr>
          <p:cNvSpPr>
            <a:spLocks noGrp="1"/>
          </p:cNvSpPr>
          <p:nvPr>
            <p:ph type="body" sz="quarter" idx="33" hasCustomPrompt="1"/>
          </p:nvPr>
        </p:nvSpPr>
        <p:spPr>
          <a:xfrm>
            <a:off x="1784007" y="6071027"/>
            <a:ext cx="1509153" cy="319088"/>
          </a:xfrm>
          <a:prstGeom prst="rect">
            <a:avLst/>
          </a:prstGeom>
        </p:spPr>
        <p:txBody>
          <a:bodyPr lIns="0" tIns="0" rIns="0" bIns="0"/>
          <a:lstStyle>
            <a:lvl1pPr marL="0" indent="0">
              <a:buNone/>
              <a:defRPr sz="1800">
                <a:latin typeface="Arial" panose="020B0604020202020204" pitchFamily="34" charset="0"/>
                <a:cs typeface="Arial" panose="020B0604020202020204" pitchFamily="34" charset="0"/>
              </a:defRPr>
            </a:lvl1pPr>
            <a:lvl2pPr marL="685800" indent="0">
              <a:buNone/>
              <a:defRPr sz="1800"/>
            </a:lvl2pPr>
            <a:lvl3pPr marL="1371600" indent="0">
              <a:buNone/>
              <a:defRPr sz="1800"/>
            </a:lvl3pPr>
            <a:lvl4pPr marL="2057400" indent="0">
              <a:buNone/>
              <a:defRPr sz="1800"/>
            </a:lvl4pPr>
            <a:lvl5pPr marL="2743200" indent="0">
              <a:buNone/>
              <a:defRPr sz="1800"/>
            </a:lvl5pPr>
          </a:lstStyle>
          <a:p>
            <a:pPr lvl="0"/>
            <a:r>
              <a:rPr lang="en-US" dirty="0"/>
              <a:t>Presented by</a:t>
            </a:r>
          </a:p>
        </p:txBody>
      </p:sp>
      <p:sp>
        <p:nvSpPr>
          <p:cNvPr id="31" name="Text Placeholder 8">
            <a:extLst>
              <a:ext uri="{FF2B5EF4-FFF2-40B4-BE49-F238E27FC236}">
                <a16:creationId xmlns:a16="http://schemas.microsoft.com/office/drawing/2014/main" id="{807FC5DC-C4FF-42EC-A4C8-D7CB89463E6E}"/>
              </a:ext>
            </a:extLst>
          </p:cNvPr>
          <p:cNvSpPr>
            <a:spLocks noGrp="1"/>
          </p:cNvSpPr>
          <p:nvPr>
            <p:ph type="body" sz="quarter" idx="10" hasCustomPrompt="1"/>
          </p:nvPr>
        </p:nvSpPr>
        <p:spPr bwMode="gray">
          <a:xfrm>
            <a:off x="1762569" y="2143063"/>
            <a:ext cx="9934429" cy="2736647"/>
          </a:xfrm>
          <a:prstGeom prst="rect">
            <a:avLst/>
          </a:prstGeom>
          <a:noFill/>
          <a:ln>
            <a:noFill/>
          </a:ln>
        </p:spPr>
        <p:txBody>
          <a:bodyPr wrap="square" lIns="0" tIns="274320" rIns="91440" bIns="91440" anchor="t">
            <a:spAutoFit/>
          </a:bodyPr>
          <a:lstStyle>
            <a:lvl1pPr marL="0" indent="0">
              <a:spcBef>
                <a:spcPts val="0"/>
              </a:spcBef>
              <a:spcAft>
                <a:spcPts val="450"/>
              </a:spcAft>
              <a:buNone/>
              <a:defRPr sz="5100" b="1" baseline="0">
                <a:solidFill>
                  <a:schemeClr val="accent1"/>
                </a:solidFill>
                <a:latin typeface="Arial" pitchFamily="34" charset="0"/>
              </a:defRPr>
            </a:lvl1pPr>
            <a:lvl2pPr marL="0" indent="0">
              <a:lnSpc>
                <a:spcPct val="100000"/>
              </a:lnSpc>
              <a:spcBef>
                <a:spcPts val="1350"/>
              </a:spcBef>
              <a:spcAft>
                <a:spcPts val="0"/>
              </a:spcAft>
              <a:buNone/>
              <a:defRPr lang="en-US" sz="2700" kern="1200" baseline="0" dirty="0">
                <a:solidFill>
                  <a:schemeClr val="accent1"/>
                </a:solidFill>
                <a:latin typeface="Arial" pitchFamily="34" charset="0"/>
                <a:ea typeface="+mn-ea"/>
                <a:cs typeface="+mn-cs"/>
              </a:defRPr>
            </a:lvl2pPr>
            <a:lvl3pPr marL="0" indent="0">
              <a:spcBef>
                <a:spcPts val="1350"/>
              </a:spcBef>
              <a:spcAft>
                <a:spcPts val="0"/>
              </a:spcAft>
              <a:buNone/>
              <a:defRPr sz="1800" baseline="0">
                <a:solidFill>
                  <a:schemeClr val="tx1"/>
                </a:solidFill>
                <a:latin typeface="Arial" pitchFamily="34" charset="0"/>
              </a:defRPr>
            </a:lvl3pPr>
            <a:lvl4pPr marL="0" indent="0">
              <a:spcBef>
                <a:spcPts val="1800"/>
              </a:spcBef>
              <a:spcAft>
                <a:spcPts val="900"/>
              </a:spcAft>
              <a:buNone/>
              <a:defRPr lang="en-US" sz="1800" b="1" kern="1200" baseline="0" dirty="0">
                <a:solidFill>
                  <a:schemeClr val="tx1"/>
                </a:solidFill>
                <a:latin typeface="Arial" pitchFamily="34" charset="0"/>
                <a:ea typeface="+mn-ea"/>
                <a:cs typeface="+mn-cs"/>
              </a:defRPr>
            </a:lvl4pPr>
          </a:lstStyle>
          <a:p>
            <a:pPr lvl="0"/>
            <a:r>
              <a:rPr lang="en-US" dirty="0"/>
              <a:t>Presentation title</a:t>
            </a:r>
          </a:p>
          <a:p>
            <a:pPr lvl="1"/>
            <a:r>
              <a:rPr lang="en-US" dirty="0"/>
              <a:t>Secondary Title</a:t>
            </a:r>
            <a:br>
              <a:rPr lang="en-US" dirty="0"/>
            </a:br>
            <a:r>
              <a:rPr lang="en-US" dirty="0"/>
              <a:t>Limit to 2 Lines</a:t>
            </a:r>
          </a:p>
          <a:p>
            <a:pPr marL="0" lvl="2" indent="0" algn="l" defTabSz="1348058" rtl="0" eaLnBrk="1" latinLnBrk="0" hangingPunct="1">
              <a:spcBef>
                <a:spcPts val="1800"/>
              </a:spcBef>
              <a:spcAft>
                <a:spcPts val="900"/>
              </a:spcAft>
              <a:buFont typeface="Arial" panose="020B0604020202020204" pitchFamily="34" charset="0"/>
              <a:buNone/>
            </a:pPr>
            <a:r>
              <a:rPr lang="en-US" dirty="0"/>
              <a:t>Month XX, 2019</a:t>
            </a:r>
          </a:p>
        </p:txBody>
      </p:sp>
      <p:sp>
        <p:nvSpPr>
          <p:cNvPr id="12" name="exstream_shape42">
            <a:extLst>
              <a:ext uri="{FF2B5EF4-FFF2-40B4-BE49-F238E27FC236}">
                <a16:creationId xmlns:a16="http://schemas.microsoft.com/office/drawing/2014/main" id="{52968D59-F55E-4262-B2EF-1964E7C8D0A1}"/>
              </a:ext>
            </a:extLst>
          </p:cNvPr>
          <p:cNvSpPr>
            <a:spLocks noChangeArrowheads="1"/>
          </p:cNvSpPr>
          <p:nvPr/>
        </p:nvSpPr>
        <p:spPr bwMode="auto">
          <a:xfrm>
            <a:off x="595914" y="9864109"/>
            <a:ext cx="10892118" cy="21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lIns="0" tIns="0" rIns="0" bIns="0" anchor="b"/>
          <a:lstStyle/>
          <a:p>
            <a:pPr defTabSz="266903" fontAlgn="base">
              <a:spcBef>
                <a:spcPct val="0"/>
              </a:spcBef>
              <a:spcAft>
                <a:spcPct val="0"/>
              </a:spcAft>
            </a:pPr>
            <a:r>
              <a:rPr lang="en-US" sz="1500" b="1">
                <a:solidFill>
                  <a:schemeClr val="tx1"/>
                </a:solidFill>
                <a:latin typeface="Arial Narrow" panose="020B0606020202030204" pitchFamily="34" charset="0"/>
              </a:rPr>
              <a:t>For Internal Use Only / Not for Distribution to the Public</a:t>
            </a:r>
          </a:p>
        </p:txBody>
      </p:sp>
      <p:cxnSp>
        <p:nvCxnSpPr>
          <p:cNvPr id="25" name="Straight Connector 24">
            <a:extLst>
              <a:ext uri="{FF2B5EF4-FFF2-40B4-BE49-F238E27FC236}">
                <a16:creationId xmlns:a16="http://schemas.microsoft.com/office/drawing/2014/main" id="{582C9C1E-3BAF-4F42-8534-34BE4CCD3D33}"/>
              </a:ext>
            </a:extLst>
          </p:cNvPr>
          <p:cNvCxnSpPr/>
          <p:nvPr/>
        </p:nvCxnSpPr>
        <p:spPr>
          <a:xfrm>
            <a:off x="1" y="2267210"/>
            <a:ext cx="7852822" cy="0"/>
          </a:xfrm>
          <a:prstGeom prst="line">
            <a:avLst/>
          </a:prstGeom>
          <a:ln w="31750">
            <a:solidFill>
              <a:srgbClr val="C8C8C8"/>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4FCAEA4-2856-400C-A558-732EBF77B6C1}"/>
              </a:ext>
            </a:extLst>
          </p:cNvPr>
          <p:cNvCxnSpPr>
            <a:cxnSpLocks/>
          </p:cNvCxnSpPr>
          <p:nvPr/>
        </p:nvCxnSpPr>
        <p:spPr>
          <a:xfrm>
            <a:off x="7139935" y="1558803"/>
            <a:ext cx="9506476" cy="13716"/>
          </a:xfrm>
          <a:prstGeom prst="line">
            <a:avLst/>
          </a:prstGeom>
          <a:ln w="19050">
            <a:solidFill>
              <a:srgbClr val="C8C8C8"/>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10DB1C6-72BA-4931-A302-878C73AD79E0}"/>
              </a:ext>
            </a:extLst>
          </p:cNvPr>
          <p:cNvCxnSpPr/>
          <p:nvPr/>
        </p:nvCxnSpPr>
        <p:spPr>
          <a:xfrm>
            <a:off x="11702605" y="3240686"/>
            <a:ext cx="6585395" cy="0"/>
          </a:xfrm>
          <a:prstGeom prst="line">
            <a:avLst/>
          </a:prstGeom>
          <a:ln w="31750">
            <a:solidFill>
              <a:srgbClr val="C8C8C8"/>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252DC96-9D85-47C5-BF6D-BEC0F0BA87DC}"/>
              </a:ext>
            </a:extLst>
          </p:cNvPr>
          <p:cNvCxnSpPr>
            <a:cxnSpLocks/>
          </p:cNvCxnSpPr>
          <p:nvPr/>
        </p:nvCxnSpPr>
        <p:spPr>
          <a:xfrm>
            <a:off x="6488216" y="4793853"/>
            <a:ext cx="11799785" cy="0"/>
          </a:xfrm>
          <a:prstGeom prst="line">
            <a:avLst/>
          </a:prstGeom>
          <a:ln w="44450">
            <a:solidFill>
              <a:srgbClr val="C8C8C8"/>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35BD498-311E-40F6-9DAC-42670BF4E7F5}"/>
              </a:ext>
            </a:extLst>
          </p:cNvPr>
          <p:cNvCxnSpPr>
            <a:cxnSpLocks/>
          </p:cNvCxnSpPr>
          <p:nvPr/>
        </p:nvCxnSpPr>
        <p:spPr>
          <a:xfrm>
            <a:off x="0" y="5499472"/>
            <a:ext cx="7888754" cy="13716"/>
          </a:xfrm>
          <a:prstGeom prst="line">
            <a:avLst/>
          </a:prstGeom>
          <a:ln w="19050">
            <a:solidFill>
              <a:srgbClr val="C8C8C8"/>
            </a:solidFill>
          </a:ln>
        </p:spPr>
        <p:style>
          <a:lnRef idx="1">
            <a:schemeClr val="accent1"/>
          </a:lnRef>
          <a:fillRef idx="0">
            <a:schemeClr val="accent1"/>
          </a:fillRef>
          <a:effectRef idx="0">
            <a:schemeClr val="accent1"/>
          </a:effectRef>
          <a:fontRef idx="minor">
            <a:schemeClr val="tx1"/>
          </a:fontRef>
        </p:style>
      </p:cxnSp>
      <p:pic>
        <p:nvPicPr>
          <p:cNvPr id="30" name="Picture 29" descr="A picture containing drawing&#10;&#10;Description automatically generated">
            <a:extLst>
              <a:ext uri="{FF2B5EF4-FFF2-40B4-BE49-F238E27FC236}">
                <a16:creationId xmlns:a16="http://schemas.microsoft.com/office/drawing/2014/main" id="{EEB965F3-0C14-4C2E-95E9-AE4520D03F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2889" y="608349"/>
            <a:ext cx="3703621" cy="891540"/>
          </a:xfrm>
          <a:prstGeom prst="rect">
            <a:avLst/>
          </a:prstGeom>
        </p:spPr>
      </p:pic>
    </p:spTree>
    <p:extLst>
      <p:ext uri="{BB962C8B-B14F-4D97-AF65-F5344CB8AC3E}">
        <p14:creationId xmlns:p14="http://schemas.microsoft.com/office/powerpoint/2010/main" val="11668079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H Content">
    <p:spTree>
      <p:nvGrpSpPr>
        <p:cNvPr id="1" name=""/>
        <p:cNvGrpSpPr/>
        <p:nvPr/>
      </p:nvGrpSpPr>
      <p:grpSpPr>
        <a:xfrm>
          <a:off x="0" y="0"/>
          <a:ext cx="0" cy="0"/>
          <a:chOff x="0" y="0"/>
          <a:chExt cx="0" cy="0"/>
        </a:xfrm>
      </p:grpSpPr>
      <p:sp>
        <p:nvSpPr>
          <p:cNvPr id="13" name="TextBox 12"/>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0" name="Content Placeholder 2">
            <a:extLst>
              <a:ext uri="{FF2B5EF4-FFF2-40B4-BE49-F238E27FC236}">
                <a16:creationId xmlns:a16="http://schemas.microsoft.com/office/drawing/2014/main" id="{98C82A07-FEFF-4472-9A79-74D0BAB2F278}"/>
              </a:ext>
            </a:extLst>
          </p:cNvPr>
          <p:cNvSpPr>
            <a:spLocks noGrp="1"/>
          </p:cNvSpPr>
          <p:nvPr>
            <p:ph sz="quarter" idx="27" hasCustomPrompt="1"/>
          </p:nvPr>
        </p:nvSpPr>
        <p:spPr>
          <a:xfrm>
            <a:off x="484095" y="1815353"/>
            <a:ext cx="7261412" cy="6880074"/>
          </a:xfrm>
          <a:prstGeom prst="rect">
            <a:avLst/>
          </a:prstGeom>
        </p:spPr>
        <p:txBody>
          <a:bodyPr wrap="square" lIns="0" tIns="0" rIns="0" bIns="0"/>
          <a:lstStyle>
            <a:lvl1pPr marL="0" indent="0">
              <a:lnSpc>
                <a:spcPct val="100000"/>
              </a:lnSpc>
              <a:spcBef>
                <a:spcPts val="0"/>
              </a:spcBef>
              <a:spcAft>
                <a:spcPts val="794"/>
              </a:spcAft>
              <a:buClr>
                <a:schemeClr val="accent4"/>
              </a:buClr>
              <a:buNone/>
              <a:defRPr sz="30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1" name="Content Placeholder 2">
            <a:extLst>
              <a:ext uri="{FF2B5EF4-FFF2-40B4-BE49-F238E27FC236}">
                <a16:creationId xmlns:a16="http://schemas.microsoft.com/office/drawing/2014/main" id="{DCBE376D-C3E5-42B7-8866-921200FEACC7}"/>
              </a:ext>
            </a:extLst>
          </p:cNvPr>
          <p:cNvSpPr>
            <a:spLocks noGrp="1"/>
          </p:cNvSpPr>
          <p:nvPr>
            <p:ph sz="quarter" idx="30" hasCustomPrompt="1"/>
          </p:nvPr>
        </p:nvSpPr>
        <p:spPr>
          <a:xfrm>
            <a:off x="8390965" y="2541494"/>
            <a:ext cx="7261412" cy="2541252"/>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2" name="Text Placeholder 3">
            <a:extLst>
              <a:ext uri="{FF2B5EF4-FFF2-40B4-BE49-F238E27FC236}">
                <a16:creationId xmlns:a16="http://schemas.microsoft.com/office/drawing/2014/main" id="{0340BC2C-4B88-4C48-B9F2-6C92D35481B6}"/>
              </a:ext>
            </a:extLst>
          </p:cNvPr>
          <p:cNvSpPr>
            <a:spLocks noGrp="1"/>
          </p:cNvSpPr>
          <p:nvPr>
            <p:ph type="body" sz="quarter" idx="31" hasCustomPrompt="1"/>
          </p:nvPr>
        </p:nvSpPr>
        <p:spPr>
          <a:xfrm>
            <a:off x="8390965" y="1815353"/>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4" name="Text Placeholder 3">
            <a:extLst>
              <a:ext uri="{FF2B5EF4-FFF2-40B4-BE49-F238E27FC236}">
                <a16:creationId xmlns:a16="http://schemas.microsoft.com/office/drawing/2014/main" id="{49F1021E-4F4F-4335-8210-A3CBFFDE282B}"/>
              </a:ext>
            </a:extLst>
          </p:cNvPr>
          <p:cNvSpPr>
            <a:spLocks noGrp="1"/>
          </p:cNvSpPr>
          <p:nvPr>
            <p:ph type="body" sz="quarter" idx="32" hasCustomPrompt="1"/>
          </p:nvPr>
        </p:nvSpPr>
        <p:spPr>
          <a:xfrm>
            <a:off x="8390965" y="5428035"/>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5" name="Content Placeholder 2">
            <a:extLst>
              <a:ext uri="{FF2B5EF4-FFF2-40B4-BE49-F238E27FC236}">
                <a16:creationId xmlns:a16="http://schemas.microsoft.com/office/drawing/2014/main" id="{124BE49D-D842-4540-917F-CE4DC8BD7401}"/>
              </a:ext>
            </a:extLst>
          </p:cNvPr>
          <p:cNvSpPr>
            <a:spLocks noGrp="1"/>
          </p:cNvSpPr>
          <p:nvPr>
            <p:ph sz="quarter" idx="33" hasCustomPrompt="1"/>
          </p:nvPr>
        </p:nvSpPr>
        <p:spPr>
          <a:xfrm>
            <a:off x="8390965" y="6154175"/>
            <a:ext cx="7261412" cy="2541252"/>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8" name="Text Placeholder 3">
            <a:extLst>
              <a:ext uri="{FF2B5EF4-FFF2-40B4-BE49-F238E27FC236}">
                <a16:creationId xmlns:a16="http://schemas.microsoft.com/office/drawing/2014/main" id="{4A389AD9-8573-CB48-8F80-5FD03E607C21}"/>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17" name="Text Placeholder 3">
            <a:extLst>
              <a:ext uri="{FF2B5EF4-FFF2-40B4-BE49-F238E27FC236}">
                <a16:creationId xmlns:a16="http://schemas.microsoft.com/office/drawing/2014/main" id="{564CCE60-F096-496B-91C8-F48C96851901}"/>
              </a:ext>
            </a:extLst>
          </p:cNvPr>
          <p:cNvSpPr>
            <a:spLocks noGrp="1"/>
          </p:cNvSpPr>
          <p:nvPr>
            <p:ph type="body" sz="quarter" idx="34"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15447076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H Content:Titles">
    <p:spTree>
      <p:nvGrpSpPr>
        <p:cNvPr id="1" name=""/>
        <p:cNvGrpSpPr/>
        <p:nvPr/>
      </p:nvGrpSpPr>
      <p:grpSpPr>
        <a:xfrm>
          <a:off x="0" y="0"/>
          <a:ext cx="0" cy="0"/>
          <a:chOff x="0" y="0"/>
          <a:chExt cx="0" cy="0"/>
        </a:xfrm>
      </p:grpSpPr>
      <p:sp>
        <p:nvSpPr>
          <p:cNvPr id="13" name="TextBox 12"/>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2" name="Content Placeholder 2">
            <a:extLst>
              <a:ext uri="{FF2B5EF4-FFF2-40B4-BE49-F238E27FC236}">
                <a16:creationId xmlns:a16="http://schemas.microsoft.com/office/drawing/2014/main" id="{1A46A34A-2CFA-4233-B56D-D7BDCAE21159}"/>
              </a:ext>
            </a:extLst>
          </p:cNvPr>
          <p:cNvSpPr>
            <a:spLocks noGrp="1"/>
          </p:cNvSpPr>
          <p:nvPr>
            <p:ph sz="quarter" idx="30" hasCustomPrompt="1"/>
          </p:nvPr>
        </p:nvSpPr>
        <p:spPr>
          <a:xfrm>
            <a:off x="484095" y="2541493"/>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4" name="Text Placeholder 3">
            <a:extLst>
              <a:ext uri="{FF2B5EF4-FFF2-40B4-BE49-F238E27FC236}">
                <a16:creationId xmlns:a16="http://schemas.microsoft.com/office/drawing/2014/main" id="{9ED8DCB8-75BB-4E86-AF35-50786D3068C8}"/>
              </a:ext>
            </a:extLst>
          </p:cNvPr>
          <p:cNvSpPr>
            <a:spLocks noGrp="1"/>
          </p:cNvSpPr>
          <p:nvPr>
            <p:ph type="body" sz="quarter" idx="31" hasCustomPrompt="1"/>
          </p:nvPr>
        </p:nvSpPr>
        <p:spPr>
          <a:xfrm>
            <a:off x="484095" y="1815353"/>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8" name="Text Placeholder 3">
            <a:extLst>
              <a:ext uri="{FF2B5EF4-FFF2-40B4-BE49-F238E27FC236}">
                <a16:creationId xmlns:a16="http://schemas.microsoft.com/office/drawing/2014/main" id="{6EB63C1B-ED4E-4C9D-8F98-50A9DBE376A7}"/>
              </a:ext>
            </a:extLst>
          </p:cNvPr>
          <p:cNvSpPr>
            <a:spLocks noGrp="1"/>
          </p:cNvSpPr>
          <p:nvPr>
            <p:ph type="body" sz="quarter" idx="32" hasCustomPrompt="1"/>
          </p:nvPr>
        </p:nvSpPr>
        <p:spPr>
          <a:xfrm>
            <a:off x="484095" y="4961966"/>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9" name="Content Placeholder 2">
            <a:extLst>
              <a:ext uri="{FF2B5EF4-FFF2-40B4-BE49-F238E27FC236}">
                <a16:creationId xmlns:a16="http://schemas.microsoft.com/office/drawing/2014/main" id="{9D8B7C76-7A38-4423-BC8B-F2A58FECAC39}"/>
              </a:ext>
            </a:extLst>
          </p:cNvPr>
          <p:cNvSpPr>
            <a:spLocks noGrp="1"/>
          </p:cNvSpPr>
          <p:nvPr>
            <p:ph sz="quarter" idx="33" hasCustomPrompt="1"/>
          </p:nvPr>
        </p:nvSpPr>
        <p:spPr>
          <a:xfrm>
            <a:off x="484095" y="5688105"/>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20" name="Content Placeholder 2">
            <a:extLst>
              <a:ext uri="{FF2B5EF4-FFF2-40B4-BE49-F238E27FC236}">
                <a16:creationId xmlns:a16="http://schemas.microsoft.com/office/drawing/2014/main" id="{0153BE72-1FB0-401D-A505-6660DDDC8B39}"/>
              </a:ext>
            </a:extLst>
          </p:cNvPr>
          <p:cNvSpPr>
            <a:spLocks noGrp="1"/>
          </p:cNvSpPr>
          <p:nvPr>
            <p:ph sz="quarter" idx="34" hasCustomPrompt="1"/>
          </p:nvPr>
        </p:nvSpPr>
        <p:spPr>
          <a:xfrm>
            <a:off x="8390965" y="1815353"/>
            <a:ext cx="7261412" cy="5809130"/>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1" name="Text Placeholder 3">
            <a:extLst>
              <a:ext uri="{FF2B5EF4-FFF2-40B4-BE49-F238E27FC236}">
                <a16:creationId xmlns:a16="http://schemas.microsoft.com/office/drawing/2014/main" id="{E70F5DD6-442A-3F4A-8F61-5896474E2D82}"/>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10" name="Text Placeholder 3">
            <a:extLst>
              <a:ext uri="{FF2B5EF4-FFF2-40B4-BE49-F238E27FC236}">
                <a16:creationId xmlns:a16="http://schemas.microsoft.com/office/drawing/2014/main" id="{97C010B4-68E2-4775-A8CC-B6BEF6C3EDE7}"/>
              </a:ext>
            </a:extLst>
          </p:cNvPr>
          <p:cNvSpPr>
            <a:spLocks noGrp="1"/>
          </p:cNvSpPr>
          <p:nvPr>
            <p:ph type="body" sz="quarter" idx="35"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5543581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H Content:2BTW">
    <p:spTree>
      <p:nvGrpSpPr>
        <p:cNvPr id="1" name=""/>
        <p:cNvGrpSpPr/>
        <p:nvPr/>
      </p:nvGrpSpPr>
      <p:grpSpPr>
        <a:xfrm>
          <a:off x="0" y="0"/>
          <a:ext cx="0" cy="0"/>
          <a:chOff x="0" y="0"/>
          <a:chExt cx="0" cy="0"/>
        </a:xfrm>
      </p:grpSpPr>
      <p:sp>
        <p:nvSpPr>
          <p:cNvPr id="15" name="TextBox 14"/>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CC04D99C-17DE-42E3-8CBB-7290CBA5788A}"/>
              </a:ext>
            </a:extLst>
          </p:cNvPr>
          <p:cNvSpPr>
            <a:spLocks noGrp="1"/>
          </p:cNvSpPr>
          <p:nvPr>
            <p:ph sz="quarter" idx="30" hasCustomPrompt="1"/>
          </p:nvPr>
        </p:nvSpPr>
        <p:spPr>
          <a:xfrm>
            <a:off x="484095" y="2541493"/>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4" name="Text Placeholder 3">
            <a:extLst>
              <a:ext uri="{FF2B5EF4-FFF2-40B4-BE49-F238E27FC236}">
                <a16:creationId xmlns:a16="http://schemas.microsoft.com/office/drawing/2014/main" id="{B4E5FE17-B605-481D-9907-1088B6B7E9DD}"/>
              </a:ext>
            </a:extLst>
          </p:cNvPr>
          <p:cNvSpPr>
            <a:spLocks noGrp="1"/>
          </p:cNvSpPr>
          <p:nvPr>
            <p:ph type="body" sz="quarter" idx="31" hasCustomPrompt="1"/>
          </p:nvPr>
        </p:nvSpPr>
        <p:spPr>
          <a:xfrm>
            <a:off x="484095" y="1815353"/>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6" name="Text Placeholder 3">
            <a:extLst>
              <a:ext uri="{FF2B5EF4-FFF2-40B4-BE49-F238E27FC236}">
                <a16:creationId xmlns:a16="http://schemas.microsoft.com/office/drawing/2014/main" id="{0EBCA4DF-968C-4D92-BFEF-6C6E55F3CAE0}"/>
              </a:ext>
            </a:extLst>
          </p:cNvPr>
          <p:cNvSpPr>
            <a:spLocks noGrp="1"/>
          </p:cNvSpPr>
          <p:nvPr>
            <p:ph type="body" sz="quarter" idx="32" hasCustomPrompt="1"/>
          </p:nvPr>
        </p:nvSpPr>
        <p:spPr>
          <a:xfrm>
            <a:off x="484095" y="4961966"/>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7" name="Content Placeholder 2">
            <a:extLst>
              <a:ext uri="{FF2B5EF4-FFF2-40B4-BE49-F238E27FC236}">
                <a16:creationId xmlns:a16="http://schemas.microsoft.com/office/drawing/2014/main" id="{FC3DD54D-D7C5-40F2-A36F-51FBF13B1DFA}"/>
              </a:ext>
            </a:extLst>
          </p:cNvPr>
          <p:cNvSpPr>
            <a:spLocks noGrp="1"/>
          </p:cNvSpPr>
          <p:nvPr>
            <p:ph sz="quarter" idx="33" hasCustomPrompt="1"/>
          </p:nvPr>
        </p:nvSpPr>
        <p:spPr>
          <a:xfrm>
            <a:off x="484095" y="5688105"/>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8" name="Content Placeholder 2">
            <a:extLst>
              <a:ext uri="{FF2B5EF4-FFF2-40B4-BE49-F238E27FC236}">
                <a16:creationId xmlns:a16="http://schemas.microsoft.com/office/drawing/2014/main" id="{505D3CDD-CF07-4BA2-A994-DB671046DB7B}"/>
              </a:ext>
            </a:extLst>
          </p:cNvPr>
          <p:cNvSpPr>
            <a:spLocks noGrp="1"/>
          </p:cNvSpPr>
          <p:nvPr>
            <p:ph sz="quarter" idx="34" hasCustomPrompt="1"/>
          </p:nvPr>
        </p:nvSpPr>
        <p:spPr>
          <a:xfrm>
            <a:off x="8390965" y="2541493"/>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9" name="Text Placeholder 3">
            <a:extLst>
              <a:ext uri="{FF2B5EF4-FFF2-40B4-BE49-F238E27FC236}">
                <a16:creationId xmlns:a16="http://schemas.microsoft.com/office/drawing/2014/main" id="{34A051F9-43F0-4AC8-9A03-7A26FEE8A46C}"/>
              </a:ext>
            </a:extLst>
          </p:cNvPr>
          <p:cNvSpPr>
            <a:spLocks noGrp="1"/>
          </p:cNvSpPr>
          <p:nvPr>
            <p:ph type="body" sz="quarter" idx="35" hasCustomPrompt="1"/>
          </p:nvPr>
        </p:nvSpPr>
        <p:spPr>
          <a:xfrm>
            <a:off x="8390965" y="1815353"/>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20" name="Text Placeholder 3">
            <a:extLst>
              <a:ext uri="{FF2B5EF4-FFF2-40B4-BE49-F238E27FC236}">
                <a16:creationId xmlns:a16="http://schemas.microsoft.com/office/drawing/2014/main" id="{56398CE0-4B60-48FB-9880-9027E8EE8FC3}"/>
              </a:ext>
            </a:extLst>
          </p:cNvPr>
          <p:cNvSpPr>
            <a:spLocks noGrp="1"/>
          </p:cNvSpPr>
          <p:nvPr>
            <p:ph type="body" sz="quarter" idx="36" hasCustomPrompt="1"/>
          </p:nvPr>
        </p:nvSpPr>
        <p:spPr>
          <a:xfrm>
            <a:off x="8390965" y="4961966"/>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21" name="Content Placeholder 2">
            <a:extLst>
              <a:ext uri="{FF2B5EF4-FFF2-40B4-BE49-F238E27FC236}">
                <a16:creationId xmlns:a16="http://schemas.microsoft.com/office/drawing/2014/main" id="{3F4F712E-2AC0-4EDB-92F5-850CAF61E9D8}"/>
              </a:ext>
            </a:extLst>
          </p:cNvPr>
          <p:cNvSpPr>
            <a:spLocks noGrp="1"/>
          </p:cNvSpPr>
          <p:nvPr>
            <p:ph sz="quarter" idx="37" hasCustomPrompt="1"/>
          </p:nvPr>
        </p:nvSpPr>
        <p:spPr>
          <a:xfrm>
            <a:off x="8390965" y="5688105"/>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24" name="Text Placeholder 3">
            <a:extLst>
              <a:ext uri="{FF2B5EF4-FFF2-40B4-BE49-F238E27FC236}">
                <a16:creationId xmlns:a16="http://schemas.microsoft.com/office/drawing/2014/main" id="{AC55DA3C-2087-8344-833A-1006FD2E649E}"/>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23" name="Text Placeholder 3">
            <a:extLst>
              <a:ext uri="{FF2B5EF4-FFF2-40B4-BE49-F238E27FC236}">
                <a16:creationId xmlns:a16="http://schemas.microsoft.com/office/drawing/2014/main" id="{3A64F67A-11B7-4E75-B9A1-E0669C17D0A1}"/>
              </a:ext>
            </a:extLst>
          </p:cNvPr>
          <p:cNvSpPr>
            <a:spLocks noGrp="1"/>
          </p:cNvSpPr>
          <p:nvPr>
            <p:ph type="body" sz="quarter" idx="38"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21182280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4H Content">
    <p:spTree>
      <p:nvGrpSpPr>
        <p:cNvPr id="1" name=""/>
        <p:cNvGrpSpPr/>
        <p:nvPr/>
      </p:nvGrpSpPr>
      <p:grpSpPr>
        <a:xfrm>
          <a:off x="0" y="0"/>
          <a:ext cx="0" cy="0"/>
          <a:chOff x="0" y="0"/>
          <a:chExt cx="0" cy="0"/>
        </a:xfrm>
      </p:grpSpPr>
      <p:sp>
        <p:nvSpPr>
          <p:cNvPr id="16" name="TextBox 15"/>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2" name="Content Placeholder 2">
            <a:extLst>
              <a:ext uri="{FF2B5EF4-FFF2-40B4-BE49-F238E27FC236}">
                <a16:creationId xmlns:a16="http://schemas.microsoft.com/office/drawing/2014/main" id="{04B621E0-E152-4E90-8FEB-B88AAC0F4EBE}"/>
              </a:ext>
            </a:extLst>
          </p:cNvPr>
          <p:cNvSpPr>
            <a:spLocks noGrp="1"/>
          </p:cNvSpPr>
          <p:nvPr>
            <p:ph sz="quarter" idx="30" hasCustomPrompt="1"/>
          </p:nvPr>
        </p:nvSpPr>
        <p:spPr>
          <a:xfrm>
            <a:off x="484095" y="1815353"/>
            <a:ext cx="7261412" cy="2662518"/>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14" name="Text Placeholder 3">
            <a:extLst>
              <a:ext uri="{FF2B5EF4-FFF2-40B4-BE49-F238E27FC236}">
                <a16:creationId xmlns:a16="http://schemas.microsoft.com/office/drawing/2014/main" id="{B5C36E44-2F2B-4C57-906D-BB6480F96719}"/>
              </a:ext>
            </a:extLst>
          </p:cNvPr>
          <p:cNvSpPr>
            <a:spLocks noGrp="1"/>
          </p:cNvSpPr>
          <p:nvPr>
            <p:ph type="body" sz="quarter" idx="32" hasCustomPrompt="1"/>
          </p:nvPr>
        </p:nvSpPr>
        <p:spPr>
          <a:xfrm>
            <a:off x="484095" y="4961966"/>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7" name="Content Placeholder 2">
            <a:extLst>
              <a:ext uri="{FF2B5EF4-FFF2-40B4-BE49-F238E27FC236}">
                <a16:creationId xmlns:a16="http://schemas.microsoft.com/office/drawing/2014/main" id="{6EB13A90-D1BF-4F81-9F0A-3C55D8A99620}"/>
              </a:ext>
            </a:extLst>
          </p:cNvPr>
          <p:cNvSpPr>
            <a:spLocks noGrp="1"/>
          </p:cNvSpPr>
          <p:nvPr>
            <p:ph sz="quarter" idx="33" hasCustomPrompt="1"/>
          </p:nvPr>
        </p:nvSpPr>
        <p:spPr>
          <a:xfrm>
            <a:off x="484095" y="5688105"/>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18" name="Content Placeholder 2">
            <a:extLst>
              <a:ext uri="{FF2B5EF4-FFF2-40B4-BE49-F238E27FC236}">
                <a16:creationId xmlns:a16="http://schemas.microsoft.com/office/drawing/2014/main" id="{8344BD19-0068-42BB-9D06-AB29E2B7D3C9}"/>
              </a:ext>
            </a:extLst>
          </p:cNvPr>
          <p:cNvSpPr>
            <a:spLocks noGrp="1"/>
          </p:cNvSpPr>
          <p:nvPr>
            <p:ph sz="quarter" idx="34" hasCustomPrompt="1"/>
          </p:nvPr>
        </p:nvSpPr>
        <p:spPr>
          <a:xfrm>
            <a:off x="8390965" y="2541493"/>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19" name="Text Placeholder 3">
            <a:extLst>
              <a:ext uri="{FF2B5EF4-FFF2-40B4-BE49-F238E27FC236}">
                <a16:creationId xmlns:a16="http://schemas.microsoft.com/office/drawing/2014/main" id="{5D7B7C95-DB38-42FB-9367-701AE5BEBC56}"/>
              </a:ext>
            </a:extLst>
          </p:cNvPr>
          <p:cNvSpPr>
            <a:spLocks noGrp="1"/>
          </p:cNvSpPr>
          <p:nvPr>
            <p:ph type="body" sz="quarter" idx="35" hasCustomPrompt="1"/>
          </p:nvPr>
        </p:nvSpPr>
        <p:spPr>
          <a:xfrm>
            <a:off x="8390965" y="1815353"/>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20" name="Text Placeholder 3">
            <a:extLst>
              <a:ext uri="{FF2B5EF4-FFF2-40B4-BE49-F238E27FC236}">
                <a16:creationId xmlns:a16="http://schemas.microsoft.com/office/drawing/2014/main" id="{AFBC3D85-B958-4498-BA70-3A4665F4B8D9}"/>
              </a:ext>
            </a:extLst>
          </p:cNvPr>
          <p:cNvSpPr>
            <a:spLocks noGrp="1"/>
          </p:cNvSpPr>
          <p:nvPr>
            <p:ph type="body" sz="quarter" idx="36" hasCustomPrompt="1"/>
          </p:nvPr>
        </p:nvSpPr>
        <p:spPr>
          <a:xfrm>
            <a:off x="8390965" y="4961966"/>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21" name="Content Placeholder 2">
            <a:extLst>
              <a:ext uri="{FF2B5EF4-FFF2-40B4-BE49-F238E27FC236}">
                <a16:creationId xmlns:a16="http://schemas.microsoft.com/office/drawing/2014/main" id="{1859E3FE-6FF5-4518-9185-6FFAA92262DE}"/>
              </a:ext>
            </a:extLst>
          </p:cNvPr>
          <p:cNvSpPr>
            <a:spLocks noGrp="1"/>
          </p:cNvSpPr>
          <p:nvPr>
            <p:ph sz="quarter" idx="37" hasCustomPrompt="1"/>
          </p:nvPr>
        </p:nvSpPr>
        <p:spPr>
          <a:xfrm>
            <a:off x="8390965" y="5688105"/>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13" name="Text Placeholder 3">
            <a:extLst>
              <a:ext uri="{FF2B5EF4-FFF2-40B4-BE49-F238E27FC236}">
                <a16:creationId xmlns:a16="http://schemas.microsoft.com/office/drawing/2014/main" id="{4D198892-18C1-8B4A-9391-3F7620DF31F2}"/>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15" name="Text Placeholder 3">
            <a:extLst>
              <a:ext uri="{FF2B5EF4-FFF2-40B4-BE49-F238E27FC236}">
                <a16:creationId xmlns:a16="http://schemas.microsoft.com/office/drawing/2014/main" id="{D7DA3AFB-A178-4887-9709-120B2D05653C}"/>
              </a:ext>
            </a:extLst>
          </p:cNvPr>
          <p:cNvSpPr>
            <a:spLocks noGrp="1"/>
          </p:cNvSpPr>
          <p:nvPr>
            <p:ph type="body" sz="quarter" idx="38"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7481279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3 H Different Content">
    <p:spTree>
      <p:nvGrpSpPr>
        <p:cNvPr id="1" name=""/>
        <p:cNvGrpSpPr/>
        <p:nvPr/>
      </p:nvGrpSpPr>
      <p:grpSpPr>
        <a:xfrm>
          <a:off x="0" y="0"/>
          <a:ext cx="0" cy="0"/>
          <a:chOff x="0" y="0"/>
          <a:chExt cx="0" cy="0"/>
        </a:xfrm>
      </p:grpSpPr>
      <p:sp>
        <p:nvSpPr>
          <p:cNvPr id="13" name="TextBox 12"/>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0" name="Content Placeholder 2">
            <a:extLst>
              <a:ext uri="{FF2B5EF4-FFF2-40B4-BE49-F238E27FC236}">
                <a16:creationId xmlns:a16="http://schemas.microsoft.com/office/drawing/2014/main" id="{1C250B10-46DC-4FD7-A006-B159B8EA1C66}"/>
              </a:ext>
            </a:extLst>
          </p:cNvPr>
          <p:cNvSpPr>
            <a:spLocks noGrp="1"/>
          </p:cNvSpPr>
          <p:nvPr>
            <p:ph sz="quarter" idx="30" hasCustomPrompt="1"/>
          </p:nvPr>
        </p:nvSpPr>
        <p:spPr>
          <a:xfrm>
            <a:off x="484095" y="2541493"/>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1" name="Text Placeholder 3">
            <a:extLst>
              <a:ext uri="{FF2B5EF4-FFF2-40B4-BE49-F238E27FC236}">
                <a16:creationId xmlns:a16="http://schemas.microsoft.com/office/drawing/2014/main" id="{BDAB9422-6A80-4FA3-A3E1-9C4D29C8AAC8}"/>
              </a:ext>
            </a:extLst>
          </p:cNvPr>
          <p:cNvSpPr>
            <a:spLocks noGrp="1"/>
          </p:cNvSpPr>
          <p:nvPr>
            <p:ph type="body" sz="quarter" idx="31" hasCustomPrompt="1"/>
          </p:nvPr>
        </p:nvSpPr>
        <p:spPr>
          <a:xfrm>
            <a:off x="484095" y="1815353"/>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2" name="Text Placeholder 3">
            <a:extLst>
              <a:ext uri="{FF2B5EF4-FFF2-40B4-BE49-F238E27FC236}">
                <a16:creationId xmlns:a16="http://schemas.microsoft.com/office/drawing/2014/main" id="{721C17DF-F83E-4901-A542-2CF26356F79F}"/>
              </a:ext>
            </a:extLst>
          </p:cNvPr>
          <p:cNvSpPr>
            <a:spLocks noGrp="1"/>
          </p:cNvSpPr>
          <p:nvPr>
            <p:ph type="body" sz="quarter" idx="32" hasCustomPrompt="1"/>
          </p:nvPr>
        </p:nvSpPr>
        <p:spPr>
          <a:xfrm>
            <a:off x="484095" y="4961966"/>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4" name="Content Placeholder 2">
            <a:extLst>
              <a:ext uri="{FF2B5EF4-FFF2-40B4-BE49-F238E27FC236}">
                <a16:creationId xmlns:a16="http://schemas.microsoft.com/office/drawing/2014/main" id="{B0E787EA-1FBB-47C9-9A83-837C6F3789A9}"/>
              </a:ext>
            </a:extLst>
          </p:cNvPr>
          <p:cNvSpPr>
            <a:spLocks noGrp="1"/>
          </p:cNvSpPr>
          <p:nvPr>
            <p:ph sz="quarter" idx="33" hasCustomPrompt="1"/>
          </p:nvPr>
        </p:nvSpPr>
        <p:spPr>
          <a:xfrm>
            <a:off x="484095" y="5688105"/>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5" name="Content Placeholder 2">
            <a:extLst>
              <a:ext uri="{FF2B5EF4-FFF2-40B4-BE49-F238E27FC236}">
                <a16:creationId xmlns:a16="http://schemas.microsoft.com/office/drawing/2014/main" id="{CC5BD503-59BF-4016-9524-1BBC420AE902}"/>
              </a:ext>
            </a:extLst>
          </p:cNvPr>
          <p:cNvSpPr>
            <a:spLocks noGrp="1"/>
          </p:cNvSpPr>
          <p:nvPr>
            <p:ph sz="quarter" idx="34" hasCustomPrompt="1"/>
          </p:nvPr>
        </p:nvSpPr>
        <p:spPr>
          <a:xfrm>
            <a:off x="8390965" y="2541493"/>
            <a:ext cx="726141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6" name="Text Placeholder 3">
            <a:extLst>
              <a:ext uri="{FF2B5EF4-FFF2-40B4-BE49-F238E27FC236}">
                <a16:creationId xmlns:a16="http://schemas.microsoft.com/office/drawing/2014/main" id="{2DEC9263-E9C1-4BC0-AB8C-F1F5F0ACD248}"/>
              </a:ext>
            </a:extLst>
          </p:cNvPr>
          <p:cNvSpPr>
            <a:spLocks noGrp="1"/>
          </p:cNvSpPr>
          <p:nvPr>
            <p:ph type="body" sz="quarter" idx="35" hasCustomPrompt="1"/>
          </p:nvPr>
        </p:nvSpPr>
        <p:spPr>
          <a:xfrm>
            <a:off x="8390965" y="1815353"/>
            <a:ext cx="726141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7" name="Content Placeholder 2">
            <a:extLst>
              <a:ext uri="{FF2B5EF4-FFF2-40B4-BE49-F238E27FC236}">
                <a16:creationId xmlns:a16="http://schemas.microsoft.com/office/drawing/2014/main" id="{BC90DCB9-F1A6-44DE-ACD2-A6957C86EBA0}"/>
              </a:ext>
            </a:extLst>
          </p:cNvPr>
          <p:cNvSpPr>
            <a:spLocks noGrp="1"/>
          </p:cNvSpPr>
          <p:nvPr>
            <p:ph sz="quarter" idx="37" hasCustomPrompt="1"/>
          </p:nvPr>
        </p:nvSpPr>
        <p:spPr>
          <a:xfrm>
            <a:off x="8390965" y="4961964"/>
            <a:ext cx="7261412" cy="2662518"/>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20" name="Text Placeholder 3">
            <a:extLst>
              <a:ext uri="{FF2B5EF4-FFF2-40B4-BE49-F238E27FC236}">
                <a16:creationId xmlns:a16="http://schemas.microsoft.com/office/drawing/2014/main" id="{63B986A4-F8A1-2040-B4D3-83C6FD974356}"/>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19" name="Text Placeholder 3">
            <a:extLst>
              <a:ext uri="{FF2B5EF4-FFF2-40B4-BE49-F238E27FC236}">
                <a16:creationId xmlns:a16="http://schemas.microsoft.com/office/drawing/2014/main" id="{8D694809-A6F3-448B-94DB-2F570B807A0F}"/>
              </a:ext>
            </a:extLst>
          </p:cNvPr>
          <p:cNvSpPr>
            <a:spLocks noGrp="1"/>
          </p:cNvSpPr>
          <p:nvPr>
            <p:ph type="body" sz="quarter" idx="38"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24846883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H Content :: Asset Class Comparison">
    <p:spTree>
      <p:nvGrpSpPr>
        <p:cNvPr id="1" name=""/>
        <p:cNvGrpSpPr/>
        <p:nvPr/>
      </p:nvGrpSpPr>
      <p:grpSpPr>
        <a:xfrm>
          <a:off x="0" y="0"/>
          <a:ext cx="0" cy="0"/>
          <a:chOff x="0" y="0"/>
          <a:chExt cx="0" cy="0"/>
        </a:xfrm>
      </p:grpSpPr>
      <p:sp>
        <p:nvSpPr>
          <p:cNvPr id="29" name="TextBox 28"/>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22" name="Content Placeholder 2">
            <a:extLst>
              <a:ext uri="{FF2B5EF4-FFF2-40B4-BE49-F238E27FC236}">
                <a16:creationId xmlns:a16="http://schemas.microsoft.com/office/drawing/2014/main" id="{8C51CBB3-6BC1-4418-B34B-D61291CFA4BE}"/>
              </a:ext>
            </a:extLst>
          </p:cNvPr>
          <p:cNvSpPr>
            <a:spLocks noGrp="1"/>
          </p:cNvSpPr>
          <p:nvPr>
            <p:ph sz="quarter" idx="30" hasCustomPrompt="1"/>
          </p:nvPr>
        </p:nvSpPr>
        <p:spPr>
          <a:xfrm>
            <a:off x="5647765" y="2541493"/>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23" name="Text Placeholder 3">
            <a:extLst>
              <a:ext uri="{FF2B5EF4-FFF2-40B4-BE49-F238E27FC236}">
                <a16:creationId xmlns:a16="http://schemas.microsoft.com/office/drawing/2014/main" id="{D83ADC79-70C9-4795-BF40-36AE66AA8DDD}"/>
              </a:ext>
            </a:extLst>
          </p:cNvPr>
          <p:cNvSpPr>
            <a:spLocks noGrp="1"/>
          </p:cNvSpPr>
          <p:nvPr>
            <p:ph type="body" sz="quarter" idx="31" hasCustomPrompt="1"/>
          </p:nvPr>
        </p:nvSpPr>
        <p:spPr>
          <a:xfrm>
            <a:off x="5647765" y="1815353"/>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24" name="Text Placeholder 3">
            <a:extLst>
              <a:ext uri="{FF2B5EF4-FFF2-40B4-BE49-F238E27FC236}">
                <a16:creationId xmlns:a16="http://schemas.microsoft.com/office/drawing/2014/main" id="{3B498C2E-F099-4DC4-A6EF-4FF736BF67FD}"/>
              </a:ext>
            </a:extLst>
          </p:cNvPr>
          <p:cNvSpPr>
            <a:spLocks noGrp="1"/>
          </p:cNvSpPr>
          <p:nvPr>
            <p:ph type="body" sz="quarter" idx="32" hasCustomPrompt="1"/>
          </p:nvPr>
        </p:nvSpPr>
        <p:spPr>
          <a:xfrm>
            <a:off x="5647765" y="4961966"/>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30" name="Content Placeholder 2">
            <a:extLst>
              <a:ext uri="{FF2B5EF4-FFF2-40B4-BE49-F238E27FC236}">
                <a16:creationId xmlns:a16="http://schemas.microsoft.com/office/drawing/2014/main" id="{DFAAF6A6-F4D6-4318-918C-1AF3713720DB}"/>
              </a:ext>
            </a:extLst>
          </p:cNvPr>
          <p:cNvSpPr>
            <a:spLocks noGrp="1"/>
          </p:cNvSpPr>
          <p:nvPr>
            <p:ph sz="quarter" idx="33" hasCustomPrompt="1"/>
          </p:nvPr>
        </p:nvSpPr>
        <p:spPr>
          <a:xfrm>
            <a:off x="5647765" y="5688105"/>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31" name="Content Placeholder 2">
            <a:extLst>
              <a:ext uri="{FF2B5EF4-FFF2-40B4-BE49-F238E27FC236}">
                <a16:creationId xmlns:a16="http://schemas.microsoft.com/office/drawing/2014/main" id="{E77A1536-98D6-492F-BF9E-421828C1A4A7}"/>
              </a:ext>
            </a:extLst>
          </p:cNvPr>
          <p:cNvSpPr>
            <a:spLocks noGrp="1"/>
          </p:cNvSpPr>
          <p:nvPr>
            <p:ph sz="quarter" idx="34" hasCustomPrompt="1"/>
          </p:nvPr>
        </p:nvSpPr>
        <p:spPr>
          <a:xfrm>
            <a:off x="10811434" y="2541493"/>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32" name="Text Placeholder 3">
            <a:extLst>
              <a:ext uri="{FF2B5EF4-FFF2-40B4-BE49-F238E27FC236}">
                <a16:creationId xmlns:a16="http://schemas.microsoft.com/office/drawing/2014/main" id="{4F599FDB-5731-47DE-882E-CE16477E0F4D}"/>
              </a:ext>
            </a:extLst>
          </p:cNvPr>
          <p:cNvSpPr>
            <a:spLocks noGrp="1"/>
          </p:cNvSpPr>
          <p:nvPr>
            <p:ph type="body" sz="quarter" idx="35" hasCustomPrompt="1"/>
          </p:nvPr>
        </p:nvSpPr>
        <p:spPr>
          <a:xfrm>
            <a:off x="10811434" y="1815353"/>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33" name="Text Placeholder 3">
            <a:extLst>
              <a:ext uri="{FF2B5EF4-FFF2-40B4-BE49-F238E27FC236}">
                <a16:creationId xmlns:a16="http://schemas.microsoft.com/office/drawing/2014/main" id="{D4617F28-C678-4B1F-B863-EC47F92FA236}"/>
              </a:ext>
            </a:extLst>
          </p:cNvPr>
          <p:cNvSpPr>
            <a:spLocks noGrp="1"/>
          </p:cNvSpPr>
          <p:nvPr>
            <p:ph type="body" sz="quarter" idx="36" hasCustomPrompt="1"/>
          </p:nvPr>
        </p:nvSpPr>
        <p:spPr>
          <a:xfrm>
            <a:off x="10811434" y="4961966"/>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34" name="Content Placeholder 2">
            <a:extLst>
              <a:ext uri="{FF2B5EF4-FFF2-40B4-BE49-F238E27FC236}">
                <a16:creationId xmlns:a16="http://schemas.microsoft.com/office/drawing/2014/main" id="{5584F368-7B4F-40FB-B48B-3DAA7146FAE5}"/>
              </a:ext>
            </a:extLst>
          </p:cNvPr>
          <p:cNvSpPr>
            <a:spLocks noGrp="1"/>
          </p:cNvSpPr>
          <p:nvPr>
            <p:ph sz="quarter" idx="37" hasCustomPrompt="1"/>
          </p:nvPr>
        </p:nvSpPr>
        <p:spPr>
          <a:xfrm>
            <a:off x="10811434" y="5688105"/>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35" name="Content Placeholder 2">
            <a:extLst>
              <a:ext uri="{FF2B5EF4-FFF2-40B4-BE49-F238E27FC236}">
                <a16:creationId xmlns:a16="http://schemas.microsoft.com/office/drawing/2014/main" id="{25B76FF1-3905-4982-8AC4-804B5582633E}"/>
              </a:ext>
            </a:extLst>
          </p:cNvPr>
          <p:cNvSpPr>
            <a:spLocks noGrp="1"/>
          </p:cNvSpPr>
          <p:nvPr>
            <p:ph sz="quarter" idx="38" hasCustomPrompt="1"/>
          </p:nvPr>
        </p:nvSpPr>
        <p:spPr>
          <a:xfrm>
            <a:off x="484093" y="1815353"/>
            <a:ext cx="4840942" cy="5809130"/>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4" name="Text Placeholder 3">
            <a:extLst>
              <a:ext uri="{FF2B5EF4-FFF2-40B4-BE49-F238E27FC236}">
                <a16:creationId xmlns:a16="http://schemas.microsoft.com/office/drawing/2014/main" id="{94B509B8-A071-BF4D-82D6-DC39E67231CA}"/>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15" name="Text Placeholder 3">
            <a:extLst>
              <a:ext uri="{FF2B5EF4-FFF2-40B4-BE49-F238E27FC236}">
                <a16:creationId xmlns:a16="http://schemas.microsoft.com/office/drawing/2014/main" id="{2F5AB396-FADB-4327-882D-D08A3D127A62}"/>
              </a:ext>
            </a:extLst>
          </p:cNvPr>
          <p:cNvSpPr>
            <a:spLocks noGrp="1"/>
          </p:cNvSpPr>
          <p:nvPr>
            <p:ph type="body" sz="quarter" idx="39"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18400887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7 Mix">
    <p:spTree>
      <p:nvGrpSpPr>
        <p:cNvPr id="1" name=""/>
        <p:cNvGrpSpPr/>
        <p:nvPr/>
      </p:nvGrpSpPr>
      <p:grpSpPr>
        <a:xfrm>
          <a:off x="0" y="0"/>
          <a:ext cx="0" cy="0"/>
          <a:chOff x="0" y="0"/>
          <a:chExt cx="0" cy="0"/>
        </a:xfrm>
      </p:grpSpPr>
      <p:sp>
        <p:nvSpPr>
          <p:cNvPr id="32" name="TextBox 31"/>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22" name="Content Placeholder 2">
            <a:extLst>
              <a:ext uri="{FF2B5EF4-FFF2-40B4-BE49-F238E27FC236}">
                <a16:creationId xmlns:a16="http://schemas.microsoft.com/office/drawing/2014/main" id="{E09CB27C-3CAF-44EC-B2FA-FE94D4D232D9}"/>
              </a:ext>
            </a:extLst>
          </p:cNvPr>
          <p:cNvSpPr>
            <a:spLocks noGrp="1"/>
          </p:cNvSpPr>
          <p:nvPr>
            <p:ph sz="quarter" idx="30" hasCustomPrompt="1"/>
          </p:nvPr>
        </p:nvSpPr>
        <p:spPr>
          <a:xfrm>
            <a:off x="484093" y="2541493"/>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23" name="Text Placeholder 3">
            <a:extLst>
              <a:ext uri="{FF2B5EF4-FFF2-40B4-BE49-F238E27FC236}">
                <a16:creationId xmlns:a16="http://schemas.microsoft.com/office/drawing/2014/main" id="{06298DD8-D9FD-418A-A273-4DCB0B0A0044}"/>
              </a:ext>
            </a:extLst>
          </p:cNvPr>
          <p:cNvSpPr>
            <a:spLocks noGrp="1"/>
          </p:cNvSpPr>
          <p:nvPr>
            <p:ph type="body" sz="quarter" idx="31" hasCustomPrompt="1"/>
          </p:nvPr>
        </p:nvSpPr>
        <p:spPr>
          <a:xfrm>
            <a:off x="484093" y="1815353"/>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24" name="Text Placeholder 3">
            <a:extLst>
              <a:ext uri="{FF2B5EF4-FFF2-40B4-BE49-F238E27FC236}">
                <a16:creationId xmlns:a16="http://schemas.microsoft.com/office/drawing/2014/main" id="{5EE6E3AD-D9E8-4206-AC11-DCC61D4222E1}"/>
              </a:ext>
            </a:extLst>
          </p:cNvPr>
          <p:cNvSpPr>
            <a:spLocks noGrp="1"/>
          </p:cNvSpPr>
          <p:nvPr>
            <p:ph type="body" sz="quarter" idx="32" hasCustomPrompt="1"/>
          </p:nvPr>
        </p:nvSpPr>
        <p:spPr>
          <a:xfrm>
            <a:off x="484093" y="4961966"/>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27" name="Content Placeholder 2">
            <a:extLst>
              <a:ext uri="{FF2B5EF4-FFF2-40B4-BE49-F238E27FC236}">
                <a16:creationId xmlns:a16="http://schemas.microsoft.com/office/drawing/2014/main" id="{ABE2DB7D-409A-4776-9EF0-44CE1BCD15D3}"/>
              </a:ext>
            </a:extLst>
          </p:cNvPr>
          <p:cNvSpPr>
            <a:spLocks noGrp="1"/>
          </p:cNvSpPr>
          <p:nvPr>
            <p:ph sz="quarter" idx="33" hasCustomPrompt="1"/>
          </p:nvPr>
        </p:nvSpPr>
        <p:spPr>
          <a:xfrm>
            <a:off x="484093" y="5688105"/>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34" name="Content Placeholder 2">
            <a:extLst>
              <a:ext uri="{FF2B5EF4-FFF2-40B4-BE49-F238E27FC236}">
                <a16:creationId xmlns:a16="http://schemas.microsoft.com/office/drawing/2014/main" id="{C2034D40-5ADF-4635-8B9B-206BCFDCF3A3}"/>
              </a:ext>
            </a:extLst>
          </p:cNvPr>
          <p:cNvSpPr>
            <a:spLocks noGrp="1"/>
          </p:cNvSpPr>
          <p:nvPr>
            <p:ph sz="quarter" idx="34" hasCustomPrompt="1"/>
          </p:nvPr>
        </p:nvSpPr>
        <p:spPr>
          <a:xfrm>
            <a:off x="5647765" y="2541493"/>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35" name="Text Placeholder 3">
            <a:extLst>
              <a:ext uri="{FF2B5EF4-FFF2-40B4-BE49-F238E27FC236}">
                <a16:creationId xmlns:a16="http://schemas.microsoft.com/office/drawing/2014/main" id="{964850DA-1BF4-4C39-BA69-30FFD6862441}"/>
              </a:ext>
            </a:extLst>
          </p:cNvPr>
          <p:cNvSpPr>
            <a:spLocks noGrp="1"/>
          </p:cNvSpPr>
          <p:nvPr>
            <p:ph type="body" sz="quarter" idx="35" hasCustomPrompt="1"/>
          </p:nvPr>
        </p:nvSpPr>
        <p:spPr>
          <a:xfrm>
            <a:off x="5647765" y="1815353"/>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36" name="Text Placeholder 3">
            <a:extLst>
              <a:ext uri="{FF2B5EF4-FFF2-40B4-BE49-F238E27FC236}">
                <a16:creationId xmlns:a16="http://schemas.microsoft.com/office/drawing/2014/main" id="{08C91912-EC11-4C0B-9A5D-AB733B45342A}"/>
              </a:ext>
            </a:extLst>
          </p:cNvPr>
          <p:cNvSpPr>
            <a:spLocks noGrp="1"/>
          </p:cNvSpPr>
          <p:nvPr>
            <p:ph type="body" sz="quarter" idx="36" hasCustomPrompt="1"/>
          </p:nvPr>
        </p:nvSpPr>
        <p:spPr>
          <a:xfrm>
            <a:off x="5647765" y="4961966"/>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37" name="Content Placeholder 2">
            <a:extLst>
              <a:ext uri="{FF2B5EF4-FFF2-40B4-BE49-F238E27FC236}">
                <a16:creationId xmlns:a16="http://schemas.microsoft.com/office/drawing/2014/main" id="{5E316623-8A45-4888-A72F-30A6DA6A0A32}"/>
              </a:ext>
            </a:extLst>
          </p:cNvPr>
          <p:cNvSpPr>
            <a:spLocks noGrp="1"/>
          </p:cNvSpPr>
          <p:nvPr>
            <p:ph sz="quarter" idx="37" hasCustomPrompt="1"/>
          </p:nvPr>
        </p:nvSpPr>
        <p:spPr>
          <a:xfrm>
            <a:off x="5647765" y="5688105"/>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38" name="Content Placeholder 2">
            <a:extLst>
              <a:ext uri="{FF2B5EF4-FFF2-40B4-BE49-F238E27FC236}">
                <a16:creationId xmlns:a16="http://schemas.microsoft.com/office/drawing/2014/main" id="{5731623F-ECF3-40DE-9257-AACBFAC5369D}"/>
              </a:ext>
            </a:extLst>
          </p:cNvPr>
          <p:cNvSpPr>
            <a:spLocks noGrp="1"/>
          </p:cNvSpPr>
          <p:nvPr>
            <p:ph sz="quarter" idx="38" hasCustomPrompt="1"/>
          </p:nvPr>
        </p:nvSpPr>
        <p:spPr>
          <a:xfrm>
            <a:off x="10811434" y="1815353"/>
            <a:ext cx="4840942" cy="5809130"/>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4" name="Text Placeholder 3">
            <a:extLst>
              <a:ext uri="{FF2B5EF4-FFF2-40B4-BE49-F238E27FC236}">
                <a16:creationId xmlns:a16="http://schemas.microsoft.com/office/drawing/2014/main" id="{A6B91C2A-606B-8644-9A17-A89CD264C953}"/>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15" name="Text Placeholder 3">
            <a:extLst>
              <a:ext uri="{FF2B5EF4-FFF2-40B4-BE49-F238E27FC236}">
                <a16:creationId xmlns:a16="http://schemas.microsoft.com/office/drawing/2014/main" id="{630A93C9-6611-428C-84A6-BE932A86ED17}"/>
              </a:ext>
            </a:extLst>
          </p:cNvPr>
          <p:cNvSpPr>
            <a:spLocks noGrp="1"/>
          </p:cNvSpPr>
          <p:nvPr>
            <p:ph type="body" sz="quarter" idx="39"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41720963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2 V Content">
    <p:spTree>
      <p:nvGrpSpPr>
        <p:cNvPr id="1" name=""/>
        <p:cNvGrpSpPr/>
        <p:nvPr/>
      </p:nvGrpSpPr>
      <p:grpSpPr>
        <a:xfrm>
          <a:off x="0" y="0"/>
          <a:ext cx="0" cy="0"/>
          <a:chOff x="0" y="0"/>
          <a:chExt cx="0" cy="0"/>
        </a:xfrm>
      </p:grpSpPr>
      <p:sp>
        <p:nvSpPr>
          <p:cNvPr id="12" name="TextBox 11"/>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9" name="Content Placeholder 2">
            <a:extLst>
              <a:ext uri="{FF2B5EF4-FFF2-40B4-BE49-F238E27FC236}">
                <a16:creationId xmlns:a16="http://schemas.microsoft.com/office/drawing/2014/main" id="{305A30C1-CBD9-4F5D-95F0-4F995D9B9AD8}"/>
              </a:ext>
            </a:extLst>
          </p:cNvPr>
          <p:cNvSpPr>
            <a:spLocks noGrp="1"/>
          </p:cNvSpPr>
          <p:nvPr>
            <p:ph sz="quarter" idx="30" hasCustomPrompt="1"/>
          </p:nvPr>
        </p:nvSpPr>
        <p:spPr>
          <a:xfrm>
            <a:off x="484093" y="2541493"/>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0" name="Text Placeholder 3">
            <a:extLst>
              <a:ext uri="{FF2B5EF4-FFF2-40B4-BE49-F238E27FC236}">
                <a16:creationId xmlns:a16="http://schemas.microsoft.com/office/drawing/2014/main" id="{386DC34D-99F0-49DE-B19E-AC63BA83D2FB}"/>
              </a:ext>
            </a:extLst>
          </p:cNvPr>
          <p:cNvSpPr>
            <a:spLocks noGrp="1"/>
          </p:cNvSpPr>
          <p:nvPr>
            <p:ph type="body" sz="quarter" idx="31" hasCustomPrompt="1"/>
          </p:nvPr>
        </p:nvSpPr>
        <p:spPr>
          <a:xfrm>
            <a:off x="484093" y="1815353"/>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1" name="Text Placeholder 3">
            <a:extLst>
              <a:ext uri="{FF2B5EF4-FFF2-40B4-BE49-F238E27FC236}">
                <a16:creationId xmlns:a16="http://schemas.microsoft.com/office/drawing/2014/main" id="{C2780A79-CD89-4EC3-AD5B-E1310E8E79AC}"/>
              </a:ext>
            </a:extLst>
          </p:cNvPr>
          <p:cNvSpPr>
            <a:spLocks noGrp="1"/>
          </p:cNvSpPr>
          <p:nvPr>
            <p:ph type="body" sz="quarter" idx="32" hasCustomPrompt="1"/>
          </p:nvPr>
        </p:nvSpPr>
        <p:spPr>
          <a:xfrm>
            <a:off x="484093" y="4961966"/>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3" name="Content Placeholder 2">
            <a:extLst>
              <a:ext uri="{FF2B5EF4-FFF2-40B4-BE49-F238E27FC236}">
                <a16:creationId xmlns:a16="http://schemas.microsoft.com/office/drawing/2014/main" id="{694E5868-C2DF-4DBF-AF27-2327124E29B2}"/>
              </a:ext>
            </a:extLst>
          </p:cNvPr>
          <p:cNvSpPr>
            <a:spLocks noGrp="1"/>
          </p:cNvSpPr>
          <p:nvPr>
            <p:ph sz="quarter" idx="33" hasCustomPrompt="1"/>
          </p:nvPr>
        </p:nvSpPr>
        <p:spPr>
          <a:xfrm>
            <a:off x="484093" y="5688105"/>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4" name="Content Placeholder 2">
            <a:extLst>
              <a:ext uri="{FF2B5EF4-FFF2-40B4-BE49-F238E27FC236}">
                <a16:creationId xmlns:a16="http://schemas.microsoft.com/office/drawing/2014/main" id="{2AB92C43-B403-4B2E-96F3-C46C98E961E9}"/>
              </a:ext>
            </a:extLst>
          </p:cNvPr>
          <p:cNvSpPr>
            <a:spLocks noGrp="1"/>
          </p:cNvSpPr>
          <p:nvPr>
            <p:ph sz="quarter" idx="34" hasCustomPrompt="1"/>
          </p:nvPr>
        </p:nvSpPr>
        <p:spPr>
          <a:xfrm>
            <a:off x="5647765" y="2541493"/>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5" name="Text Placeholder 3">
            <a:extLst>
              <a:ext uri="{FF2B5EF4-FFF2-40B4-BE49-F238E27FC236}">
                <a16:creationId xmlns:a16="http://schemas.microsoft.com/office/drawing/2014/main" id="{BC8EB31F-A55F-4726-B2B7-7E4E1E28A003}"/>
              </a:ext>
            </a:extLst>
          </p:cNvPr>
          <p:cNvSpPr>
            <a:spLocks noGrp="1"/>
          </p:cNvSpPr>
          <p:nvPr>
            <p:ph type="body" sz="quarter" idx="35" hasCustomPrompt="1"/>
          </p:nvPr>
        </p:nvSpPr>
        <p:spPr>
          <a:xfrm>
            <a:off x="5647765" y="1815353"/>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6" name="Text Placeholder 3">
            <a:extLst>
              <a:ext uri="{FF2B5EF4-FFF2-40B4-BE49-F238E27FC236}">
                <a16:creationId xmlns:a16="http://schemas.microsoft.com/office/drawing/2014/main" id="{B63FBD9D-887D-406F-9E88-8B307252221F}"/>
              </a:ext>
            </a:extLst>
          </p:cNvPr>
          <p:cNvSpPr>
            <a:spLocks noGrp="1"/>
          </p:cNvSpPr>
          <p:nvPr>
            <p:ph type="body" sz="quarter" idx="36" hasCustomPrompt="1"/>
          </p:nvPr>
        </p:nvSpPr>
        <p:spPr>
          <a:xfrm>
            <a:off x="5647765" y="4961966"/>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7" name="Content Placeholder 2">
            <a:extLst>
              <a:ext uri="{FF2B5EF4-FFF2-40B4-BE49-F238E27FC236}">
                <a16:creationId xmlns:a16="http://schemas.microsoft.com/office/drawing/2014/main" id="{6E747FB9-8A84-47A1-A9C6-5DB825AEAB4B}"/>
              </a:ext>
            </a:extLst>
          </p:cNvPr>
          <p:cNvSpPr>
            <a:spLocks noGrp="1"/>
          </p:cNvSpPr>
          <p:nvPr>
            <p:ph sz="quarter" idx="37" hasCustomPrompt="1"/>
          </p:nvPr>
        </p:nvSpPr>
        <p:spPr>
          <a:xfrm>
            <a:off x="5647765" y="5688105"/>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8" name="Content Placeholder 2">
            <a:extLst>
              <a:ext uri="{FF2B5EF4-FFF2-40B4-BE49-F238E27FC236}">
                <a16:creationId xmlns:a16="http://schemas.microsoft.com/office/drawing/2014/main" id="{A799F782-C09D-48D0-86B3-9AB35CC7D7FA}"/>
              </a:ext>
            </a:extLst>
          </p:cNvPr>
          <p:cNvSpPr>
            <a:spLocks noGrp="1"/>
          </p:cNvSpPr>
          <p:nvPr>
            <p:ph sz="quarter" idx="38" hasCustomPrompt="1"/>
          </p:nvPr>
        </p:nvSpPr>
        <p:spPr>
          <a:xfrm>
            <a:off x="10811434" y="2541493"/>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9" name="Text Placeholder 3">
            <a:extLst>
              <a:ext uri="{FF2B5EF4-FFF2-40B4-BE49-F238E27FC236}">
                <a16:creationId xmlns:a16="http://schemas.microsoft.com/office/drawing/2014/main" id="{A722D729-7706-4AD0-B627-2675483EF8BC}"/>
              </a:ext>
            </a:extLst>
          </p:cNvPr>
          <p:cNvSpPr>
            <a:spLocks noGrp="1"/>
          </p:cNvSpPr>
          <p:nvPr>
            <p:ph type="body" sz="quarter" idx="39" hasCustomPrompt="1"/>
          </p:nvPr>
        </p:nvSpPr>
        <p:spPr>
          <a:xfrm>
            <a:off x="10811434" y="1815353"/>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20" name="Text Placeholder 3">
            <a:extLst>
              <a:ext uri="{FF2B5EF4-FFF2-40B4-BE49-F238E27FC236}">
                <a16:creationId xmlns:a16="http://schemas.microsoft.com/office/drawing/2014/main" id="{D8907CA6-3859-4DA4-83FD-09C30298F9EF}"/>
              </a:ext>
            </a:extLst>
          </p:cNvPr>
          <p:cNvSpPr>
            <a:spLocks noGrp="1"/>
          </p:cNvSpPr>
          <p:nvPr>
            <p:ph type="body" sz="quarter" idx="40" hasCustomPrompt="1"/>
          </p:nvPr>
        </p:nvSpPr>
        <p:spPr>
          <a:xfrm>
            <a:off x="10811434" y="4961966"/>
            <a:ext cx="4840942"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21" name="Content Placeholder 2">
            <a:extLst>
              <a:ext uri="{FF2B5EF4-FFF2-40B4-BE49-F238E27FC236}">
                <a16:creationId xmlns:a16="http://schemas.microsoft.com/office/drawing/2014/main" id="{66B38F5F-A3CD-4AAA-8C61-FD69B7BFE0AD}"/>
              </a:ext>
            </a:extLst>
          </p:cNvPr>
          <p:cNvSpPr>
            <a:spLocks noGrp="1"/>
          </p:cNvSpPr>
          <p:nvPr>
            <p:ph sz="quarter" idx="41" hasCustomPrompt="1"/>
          </p:nvPr>
        </p:nvSpPr>
        <p:spPr>
          <a:xfrm>
            <a:off x="10811434" y="5688105"/>
            <a:ext cx="4840942" cy="1936377"/>
          </a:xfrm>
          <a:prstGeom prst="rect">
            <a:avLst/>
          </a:prstGeom>
        </p:spPr>
        <p:txBody>
          <a:bodyPr wrap="square" lIns="0" tIns="0" rIns="0" bIns="0"/>
          <a:lstStyle>
            <a:lvl1pPr marL="0" indent="0">
              <a:lnSpc>
                <a:spcPct val="100000"/>
              </a:lnSpc>
              <a:spcBef>
                <a:spcPts val="0"/>
              </a:spcBef>
              <a:spcAft>
                <a:spcPts val="794"/>
              </a:spcAft>
              <a:buClr>
                <a:schemeClr val="accent4"/>
              </a:buClr>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Clr>
                <a:schemeClr val="accent4"/>
              </a:buClr>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24" name="Text Placeholder 3">
            <a:extLst>
              <a:ext uri="{FF2B5EF4-FFF2-40B4-BE49-F238E27FC236}">
                <a16:creationId xmlns:a16="http://schemas.microsoft.com/office/drawing/2014/main" id="{F0E35DFA-DE18-AF4D-AA6F-3361E39BFC3F}"/>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23" name="Text Placeholder 3">
            <a:extLst>
              <a:ext uri="{FF2B5EF4-FFF2-40B4-BE49-F238E27FC236}">
                <a16:creationId xmlns:a16="http://schemas.microsoft.com/office/drawing/2014/main" id="{87790523-7970-441F-9712-AE51C841892C}"/>
              </a:ext>
            </a:extLst>
          </p:cNvPr>
          <p:cNvSpPr>
            <a:spLocks noGrp="1"/>
          </p:cNvSpPr>
          <p:nvPr>
            <p:ph type="body" sz="quarter" idx="4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5000878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4 Content :: Top Left with No Titles">
    <p:spTree>
      <p:nvGrpSpPr>
        <p:cNvPr id="1" name=""/>
        <p:cNvGrpSpPr/>
        <p:nvPr/>
      </p:nvGrpSpPr>
      <p:grpSpPr>
        <a:xfrm>
          <a:off x="0" y="0"/>
          <a:ext cx="0" cy="0"/>
          <a:chOff x="0" y="0"/>
          <a:chExt cx="0" cy="0"/>
        </a:xfrm>
      </p:grpSpPr>
      <p:sp>
        <p:nvSpPr>
          <p:cNvPr id="18" name="TextBox 17"/>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6" name="Text Placeholder 3">
            <a:extLst>
              <a:ext uri="{FF2B5EF4-FFF2-40B4-BE49-F238E27FC236}">
                <a16:creationId xmlns:a16="http://schemas.microsoft.com/office/drawing/2014/main" id="{CD41CD28-1243-154F-81F2-12D9A1F01CC7}"/>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5" name="Text Placeholder 3">
            <a:extLst>
              <a:ext uri="{FF2B5EF4-FFF2-40B4-BE49-F238E27FC236}">
                <a16:creationId xmlns:a16="http://schemas.microsoft.com/office/drawing/2014/main" id="{8352A241-A8B1-4C2C-8266-40AC27CC9E8D}"/>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38413527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Biographies">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484095" y="2050677"/>
            <a:ext cx="16972634" cy="7019364"/>
          </a:xfrm>
          <a:prstGeom prst="rect">
            <a:avLst/>
          </a:prstGeom>
        </p:spPr>
        <p:txBody>
          <a:bodyPr lIns="0" tIns="0" rIns="0" bIns="0" numCol="1" spcCol="274320"/>
          <a:lstStyle>
            <a:lvl1pPr marL="0" indent="0">
              <a:lnSpc>
                <a:spcPts val="1720"/>
              </a:lnSpc>
              <a:spcBef>
                <a:spcPts val="0"/>
              </a:spcBef>
              <a:spcAft>
                <a:spcPts val="1589"/>
              </a:spcAft>
              <a:buNone/>
              <a:defRPr sz="1500" b="0" kern="800" spc="-27" baseline="0">
                <a:latin typeface="Arial" panose="020B0604020202020204" pitchFamily="34" charset="0"/>
                <a:cs typeface="Arial" panose="020B0604020202020204" pitchFamily="34" charset="0"/>
              </a:defRPr>
            </a:lvl1pPr>
            <a:lvl2pPr marL="0" indent="0">
              <a:lnSpc>
                <a:spcPts val="1589"/>
              </a:lnSpc>
              <a:spcBef>
                <a:spcPts val="0"/>
              </a:spcBef>
              <a:spcAft>
                <a:spcPts val="398"/>
              </a:spcAft>
              <a:buNone/>
              <a:defRPr sz="1191" i="0">
                <a:latin typeface="Arial" panose="020B0604020202020204" pitchFamily="34" charset="0"/>
                <a:cs typeface="Arial" panose="020B0604020202020204" pitchFamily="34" charset="0"/>
              </a:defRPr>
            </a:lvl2pPr>
            <a:lvl3pPr marL="0" indent="0">
              <a:lnSpc>
                <a:spcPts val="1720"/>
              </a:lnSpc>
              <a:spcBef>
                <a:spcPts val="0"/>
              </a:spcBef>
              <a:spcAft>
                <a:spcPts val="398"/>
              </a:spcAft>
              <a:buNone/>
              <a:defRPr sz="1323">
                <a:latin typeface="Arial" panose="020B0604020202020204" pitchFamily="34" charset="0"/>
                <a:cs typeface="Arial" panose="020B0604020202020204" pitchFamily="34" charset="0"/>
              </a:defRPr>
            </a:lvl3pPr>
            <a:lvl4pPr>
              <a:defRPr sz="1455">
                <a:latin typeface="Arial" panose="020B0604020202020204" pitchFamily="34" charset="0"/>
                <a:cs typeface="Arial" panose="020B0604020202020204" pitchFamily="34" charset="0"/>
              </a:defRPr>
            </a:lvl4pPr>
            <a:lvl5pPr>
              <a:defRPr sz="1455">
                <a:latin typeface="Arial" panose="020B0604020202020204" pitchFamily="34" charset="0"/>
                <a:cs typeface="Arial" panose="020B0604020202020204" pitchFamily="34" charset="0"/>
              </a:defRPr>
            </a:lvl5pPr>
          </a:lstStyle>
          <a:p>
            <a:pPr lvl="0"/>
            <a:r>
              <a:rPr lang="en-US"/>
              <a:t>Biography</a:t>
            </a:r>
          </a:p>
        </p:txBody>
      </p:sp>
      <p:sp>
        <p:nvSpPr>
          <p:cNvPr id="12" name="TextBox 11"/>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9" name="Text Placeholder 3">
            <a:extLst>
              <a:ext uri="{FF2B5EF4-FFF2-40B4-BE49-F238E27FC236}">
                <a16:creationId xmlns:a16="http://schemas.microsoft.com/office/drawing/2014/main" id="{EF01E77E-60C7-DF40-AA4E-1E1E9F9E95A0}"/>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7" name="Text Placeholder 3">
            <a:extLst>
              <a:ext uri="{FF2B5EF4-FFF2-40B4-BE49-F238E27FC236}">
                <a16:creationId xmlns:a16="http://schemas.microsoft.com/office/drawing/2014/main" id="{252CDF61-9197-466D-90FF-D6ABBEF64F80}"/>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242906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OC">
    <p:spTree>
      <p:nvGrpSpPr>
        <p:cNvPr id="1" name=""/>
        <p:cNvGrpSpPr/>
        <p:nvPr/>
      </p:nvGrpSpPr>
      <p:grpSpPr>
        <a:xfrm>
          <a:off x="0" y="0"/>
          <a:ext cx="0" cy="0"/>
          <a:chOff x="0" y="0"/>
          <a:chExt cx="0" cy="0"/>
        </a:xfrm>
      </p:grpSpPr>
      <p:sp>
        <p:nvSpPr>
          <p:cNvPr id="6" name="Text Placeholder 3"/>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8" name="Text Placeholder 4">
            <a:extLst>
              <a:ext uri="{FF2B5EF4-FFF2-40B4-BE49-F238E27FC236}">
                <a16:creationId xmlns:a16="http://schemas.microsoft.com/office/drawing/2014/main" id="{EEB352EE-3D14-4149-ADCB-77F69A896EAF}"/>
              </a:ext>
            </a:extLst>
          </p:cNvPr>
          <p:cNvSpPr>
            <a:spLocks noGrp="1"/>
          </p:cNvSpPr>
          <p:nvPr>
            <p:ph type="body" sz="quarter" idx="14" hasCustomPrompt="1"/>
          </p:nvPr>
        </p:nvSpPr>
        <p:spPr>
          <a:xfrm>
            <a:off x="484094" y="1815353"/>
            <a:ext cx="15917117" cy="5567082"/>
          </a:xfrm>
          <a:prstGeom prst="rect">
            <a:avLst/>
          </a:prstGeom>
        </p:spPr>
        <p:txBody>
          <a:bodyPr lIns="0" tIns="0" rIns="0" bIns="0"/>
          <a:lstStyle>
            <a:lvl1pPr marL="302472" indent="-302472">
              <a:lnSpc>
                <a:spcPct val="100000"/>
              </a:lnSpc>
              <a:spcBef>
                <a:spcPts val="0"/>
              </a:spcBef>
              <a:spcAft>
                <a:spcPts val="1589"/>
              </a:spcAft>
              <a:buClr>
                <a:schemeClr val="accent1"/>
              </a:buClr>
              <a:buSzPct val="95000"/>
              <a:buFont typeface="Arial" panose="020B0604020202020204" pitchFamily="34" charset="0"/>
              <a:buChar char="•"/>
              <a:defRPr sz="3300" b="0">
                <a:latin typeface="Arial" panose="020B0604020202020204" pitchFamily="34" charset="0"/>
                <a:cs typeface="Arial" panose="020B0604020202020204" pitchFamily="34" charset="0"/>
              </a:defRPr>
            </a:lvl1pPr>
            <a:lvl2pPr marL="595313" indent="-419100">
              <a:buClr>
                <a:srgbClr val="4F758B"/>
              </a:buClr>
              <a:defRPr sz="2700">
                <a:latin typeface="Arial" panose="020B0604020202020204" pitchFamily="34" charset="0"/>
                <a:cs typeface="Arial" panose="020B0604020202020204" pitchFamily="34" charset="0"/>
              </a:defRPr>
            </a:lvl2pPr>
            <a:lvl3pPr marL="776288" indent="-419100">
              <a:buClr>
                <a:srgbClr val="4F758B"/>
              </a:buClr>
              <a:defRPr sz="2700">
                <a:latin typeface="Arial" panose="020B0604020202020204" pitchFamily="34" charset="0"/>
                <a:cs typeface="Arial" panose="020B0604020202020204" pitchFamily="34" charset="0"/>
              </a:defRPr>
            </a:lvl3pPr>
            <a:lvl4pPr marL="945357" indent="-419100">
              <a:buClr>
                <a:srgbClr val="4F758B"/>
              </a:buClr>
              <a:defRPr sz="2700">
                <a:latin typeface="Arial" panose="020B0604020202020204" pitchFamily="34" charset="0"/>
                <a:cs typeface="Arial" panose="020B0604020202020204" pitchFamily="34" charset="0"/>
              </a:defRPr>
            </a:lvl4pPr>
            <a:lvl5pPr marL="1112045" indent="-419100">
              <a:buClr>
                <a:srgbClr val="4F758B"/>
              </a:buClr>
              <a:defRPr sz="2700">
                <a:latin typeface="Arial" panose="020B0604020202020204" pitchFamily="34" charset="0"/>
                <a:cs typeface="Arial" panose="020B0604020202020204" pitchFamily="34" charset="0"/>
              </a:defRPr>
            </a:lvl5pPr>
          </a:lstStyle>
          <a:p>
            <a:pPr lvl="0"/>
            <a:r>
              <a:rPr lang="en-US" dirty="0"/>
              <a:t>Section Title</a:t>
            </a:r>
          </a:p>
          <a:p>
            <a:pPr lvl="1"/>
            <a:r>
              <a:rPr lang="en-US" dirty="0"/>
              <a:t>T</a:t>
            </a:r>
          </a:p>
          <a:p>
            <a:pPr lvl="2"/>
            <a:r>
              <a:rPr lang="en-US" dirty="0"/>
              <a:t>T</a:t>
            </a:r>
          </a:p>
          <a:p>
            <a:pPr lvl="3"/>
            <a:r>
              <a:rPr lang="en-US" dirty="0"/>
              <a:t>F</a:t>
            </a:r>
          </a:p>
          <a:p>
            <a:pPr lvl="4"/>
            <a:r>
              <a:rPr lang="en-US" dirty="0"/>
              <a:t>F</a:t>
            </a:r>
          </a:p>
        </p:txBody>
      </p:sp>
      <p:sp>
        <p:nvSpPr>
          <p:cNvPr id="10" name="TextBox 9">
            <a:extLst>
              <a:ext uri="{FF2B5EF4-FFF2-40B4-BE49-F238E27FC236}">
                <a16:creationId xmlns:a16="http://schemas.microsoft.com/office/drawing/2014/main" id="{0C3149CF-FDDD-4C40-B0EB-16FBC1B49663}"/>
              </a:ext>
            </a:extLst>
          </p:cNvPr>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7" name="Text Placeholder 3">
            <a:extLst>
              <a:ext uri="{FF2B5EF4-FFF2-40B4-BE49-F238E27FC236}">
                <a16:creationId xmlns:a16="http://schemas.microsoft.com/office/drawing/2014/main" id="{BDF10F02-CAE9-47D3-9EFF-C0EBA694432D}"/>
              </a:ext>
            </a:extLst>
          </p:cNvPr>
          <p:cNvSpPr>
            <a:spLocks noGrp="1"/>
          </p:cNvSpPr>
          <p:nvPr>
            <p:ph type="body" sz="quarter" idx="33"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708153459"/>
      </p:ext>
    </p:extLst>
  </p:cSld>
  <p:clrMapOvr>
    <a:masterClrMapping/>
  </p:clrMapOvr>
  <p:extLst>
    <p:ext uri="{DCECCB84-F9BA-43D5-87BE-67443E8EF086}">
      <p15:sldGuideLst xmlns:p15="http://schemas.microsoft.com/office/powerpoint/2012/main">
        <p15:guide id="1" orient="horz" pos="391">
          <p15:clr>
            <a:srgbClr val="FBAE40"/>
          </p15:clr>
        </p15:guide>
        <p15:guide id="2" pos="5663">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Biographies with Photos">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2493820" y="2050677"/>
            <a:ext cx="14962909" cy="7019364"/>
          </a:xfrm>
          <a:prstGeom prst="rect">
            <a:avLst/>
          </a:prstGeom>
        </p:spPr>
        <p:txBody>
          <a:bodyPr lIns="0" tIns="0" rIns="0" bIns="0" numCol="1" spcCol="274320"/>
          <a:lstStyle>
            <a:lvl1pPr marL="0" indent="0">
              <a:lnSpc>
                <a:spcPts val="1720"/>
              </a:lnSpc>
              <a:spcBef>
                <a:spcPts val="0"/>
              </a:spcBef>
              <a:spcAft>
                <a:spcPts val="1589"/>
              </a:spcAft>
              <a:buNone/>
              <a:defRPr sz="1500" b="0" kern="800" spc="-27" baseline="0">
                <a:latin typeface="Arial" panose="020B0604020202020204" pitchFamily="34" charset="0"/>
                <a:cs typeface="Arial" panose="020B0604020202020204" pitchFamily="34" charset="0"/>
              </a:defRPr>
            </a:lvl1pPr>
            <a:lvl2pPr marL="0" indent="0">
              <a:lnSpc>
                <a:spcPts val="1589"/>
              </a:lnSpc>
              <a:spcBef>
                <a:spcPts val="0"/>
              </a:spcBef>
              <a:spcAft>
                <a:spcPts val="398"/>
              </a:spcAft>
              <a:buNone/>
              <a:defRPr sz="1191" i="0">
                <a:latin typeface="Arial" panose="020B0604020202020204" pitchFamily="34" charset="0"/>
                <a:cs typeface="Arial" panose="020B0604020202020204" pitchFamily="34" charset="0"/>
              </a:defRPr>
            </a:lvl2pPr>
            <a:lvl3pPr marL="0" indent="0">
              <a:lnSpc>
                <a:spcPts val="1720"/>
              </a:lnSpc>
              <a:spcBef>
                <a:spcPts val="0"/>
              </a:spcBef>
              <a:spcAft>
                <a:spcPts val="398"/>
              </a:spcAft>
              <a:buNone/>
              <a:defRPr sz="1323">
                <a:latin typeface="Arial" panose="020B0604020202020204" pitchFamily="34" charset="0"/>
                <a:cs typeface="Arial" panose="020B0604020202020204" pitchFamily="34" charset="0"/>
              </a:defRPr>
            </a:lvl3pPr>
            <a:lvl4pPr>
              <a:defRPr sz="1455">
                <a:latin typeface="Arial" panose="020B0604020202020204" pitchFamily="34" charset="0"/>
                <a:cs typeface="Arial" panose="020B0604020202020204" pitchFamily="34" charset="0"/>
              </a:defRPr>
            </a:lvl4pPr>
            <a:lvl5pPr>
              <a:defRPr sz="1455">
                <a:latin typeface="Arial" panose="020B0604020202020204" pitchFamily="34" charset="0"/>
                <a:cs typeface="Arial" panose="020B0604020202020204" pitchFamily="34" charset="0"/>
              </a:defRPr>
            </a:lvl5pPr>
          </a:lstStyle>
          <a:p>
            <a:pPr lvl="0"/>
            <a:r>
              <a:rPr lang="en-US"/>
              <a:t>Biography</a:t>
            </a:r>
          </a:p>
        </p:txBody>
      </p:sp>
      <p:sp>
        <p:nvSpPr>
          <p:cNvPr id="12" name="TextBox 11"/>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7" name="Text Placeholder 3">
            <a:extLst>
              <a:ext uri="{FF2B5EF4-FFF2-40B4-BE49-F238E27FC236}">
                <a16:creationId xmlns:a16="http://schemas.microsoft.com/office/drawing/2014/main" id="{E2C1AAC9-95AF-8649-A485-102448341BA6}"/>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9" name="Text Placeholder 3">
            <a:extLst>
              <a:ext uri="{FF2B5EF4-FFF2-40B4-BE49-F238E27FC236}">
                <a16:creationId xmlns:a16="http://schemas.microsoft.com/office/drawing/2014/main" id="{7CDA713F-4EF8-4FB4-A7B5-266F06542703}"/>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28805524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Board of Directors / Administration">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831274" y="2050676"/>
            <a:ext cx="10307782" cy="6051177"/>
          </a:xfrm>
          <a:prstGeom prst="rect">
            <a:avLst/>
          </a:prstGeom>
        </p:spPr>
        <p:txBody>
          <a:bodyPr lIns="0" tIns="0" rIns="0" bIns="0" numCol="2" spcCol="274320"/>
          <a:lstStyle>
            <a:lvl1pPr marL="0" indent="0">
              <a:lnSpc>
                <a:spcPts val="1852"/>
              </a:lnSpc>
              <a:spcBef>
                <a:spcPts val="1589"/>
              </a:spcBef>
              <a:spcAft>
                <a:spcPts val="398"/>
              </a:spcAft>
              <a:buNone/>
              <a:defRPr sz="1500" b="1" baseline="0">
                <a:latin typeface="Arial" panose="020B0604020202020204" pitchFamily="34" charset="0"/>
                <a:cs typeface="Arial" panose="020B0604020202020204" pitchFamily="34" charset="0"/>
              </a:defRPr>
            </a:lvl1pPr>
            <a:lvl2pPr marL="0" indent="0">
              <a:lnSpc>
                <a:spcPts val="1589"/>
              </a:lnSpc>
              <a:spcBef>
                <a:spcPts val="0"/>
              </a:spcBef>
              <a:spcAft>
                <a:spcPts val="398"/>
              </a:spcAft>
              <a:buNone/>
              <a:defRPr sz="1200" i="0">
                <a:latin typeface="Arial" panose="020B0604020202020204" pitchFamily="34" charset="0"/>
                <a:cs typeface="Arial" panose="020B0604020202020204" pitchFamily="34" charset="0"/>
              </a:defRPr>
            </a:lvl2pPr>
            <a:lvl3pPr marL="0" indent="0">
              <a:lnSpc>
                <a:spcPts val="1720"/>
              </a:lnSpc>
              <a:spcBef>
                <a:spcPts val="0"/>
              </a:spcBef>
              <a:spcAft>
                <a:spcPts val="398"/>
              </a:spcAft>
              <a:buNone/>
              <a:defRPr sz="1350">
                <a:latin typeface="Arial" panose="020B0604020202020204" pitchFamily="34" charset="0"/>
                <a:cs typeface="Arial" panose="020B0604020202020204" pitchFamily="34" charset="0"/>
              </a:defRPr>
            </a:lvl3pPr>
            <a:lvl4pPr>
              <a:defRPr sz="1455">
                <a:latin typeface="Arial" panose="020B0604020202020204" pitchFamily="34" charset="0"/>
                <a:cs typeface="Arial" panose="020B0604020202020204" pitchFamily="34" charset="0"/>
              </a:defRPr>
            </a:lvl4pPr>
            <a:lvl5pPr>
              <a:defRPr sz="1455">
                <a:latin typeface="Arial" panose="020B0604020202020204" pitchFamily="34" charset="0"/>
                <a:cs typeface="Arial" panose="020B0604020202020204" pitchFamily="34" charset="0"/>
              </a:defRPr>
            </a:lvl5pPr>
          </a:lstStyle>
          <a:p>
            <a:pPr lvl="0"/>
            <a:r>
              <a:rPr lang="en-US" dirty="0"/>
              <a:t>Employee Name</a:t>
            </a:r>
          </a:p>
          <a:p>
            <a:pPr lvl="1"/>
            <a:r>
              <a:rPr lang="en-US" dirty="0"/>
              <a:t>Job Title</a:t>
            </a:r>
          </a:p>
          <a:p>
            <a:pPr lvl="2"/>
            <a:r>
              <a:rPr lang="en-US" dirty="0"/>
              <a:t>Company</a:t>
            </a:r>
          </a:p>
        </p:txBody>
      </p:sp>
      <p:pic>
        <p:nvPicPr>
          <p:cNvPr id="8" name="Picture 7"/>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2136594" y="2050678"/>
            <a:ext cx="5650539" cy="7067774"/>
          </a:xfrm>
          <a:prstGeom prst="rect">
            <a:avLst/>
          </a:prstGeom>
        </p:spPr>
      </p:pic>
      <p:sp>
        <p:nvSpPr>
          <p:cNvPr id="13" name="TextBox 12"/>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7" name="Text Placeholder 3">
            <a:extLst>
              <a:ext uri="{FF2B5EF4-FFF2-40B4-BE49-F238E27FC236}">
                <a16:creationId xmlns:a16="http://schemas.microsoft.com/office/drawing/2014/main" id="{14CACA32-4C19-374A-A343-CA04B6972D83}"/>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9" name="Text Placeholder 3">
            <a:extLst>
              <a:ext uri="{FF2B5EF4-FFF2-40B4-BE49-F238E27FC236}">
                <a16:creationId xmlns:a16="http://schemas.microsoft.com/office/drawing/2014/main" id="{5F3A8B39-CBAE-417B-9908-238CC88429D3}"/>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39136621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Disclosure Information">
    <p:spTree>
      <p:nvGrpSpPr>
        <p:cNvPr id="1" name=""/>
        <p:cNvGrpSpPr/>
        <p:nvPr/>
      </p:nvGrpSpPr>
      <p:grpSpPr>
        <a:xfrm>
          <a:off x="0" y="0"/>
          <a:ext cx="0" cy="0"/>
          <a:chOff x="0" y="0"/>
          <a:chExt cx="0" cy="0"/>
        </a:xfrm>
      </p:grpSpPr>
      <p:sp>
        <p:nvSpPr>
          <p:cNvPr id="8" name="Text Placeholder 2"/>
          <p:cNvSpPr txBox="1">
            <a:spLocks/>
          </p:cNvSpPr>
          <p:nvPr/>
        </p:nvSpPr>
        <p:spPr>
          <a:xfrm>
            <a:off x="831273" y="2050678"/>
            <a:ext cx="16625455" cy="6656294"/>
          </a:xfrm>
          <a:prstGeom prst="rect">
            <a:avLst/>
          </a:prstGeom>
        </p:spPr>
        <p:txBody>
          <a:bodyPr lIns="0" tIns="0" rIns="0" bIns="0" numCol="1" spcCol="274320"/>
          <a:lstStyle>
            <a:lvl1pPr marL="0" indent="0" algn="l" defTabSz="1018824" rtl="0" eaLnBrk="1" latinLnBrk="0" hangingPunct="1">
              <a:lnSpc>
                <a:spcPct val="100000"/>
              </a:lnSpc>
              <a:spcBef>
                <a:spcPts val="1000"/>
              </a:spcBef>
              <a:spcAft>
                <a:spcPts val="0"/>
              </a:spcAft>
              <a:buFont typeface="Arial" panose="020B0604020202020204" pitchFamily="34" charset="0"/>
              <a:buNone/>
              <a:defRPr sz="900" kern="1200">
                <a:solidFill>
                  <a:schemeClr val="tx1"/>
                </a:solidFill>
                <a:latin typeface="Arial" panose="020B0604020202020204" pitchFamily="34" charset="0"/>
                <a:ea typeface="+mn-ea"/>
                <a:cs typeface="Arial" panose="020B0604020202020204" pitchFamily="34" charset="0"/>
              </a:defRPr>
            </a:lvl1pPr>
            <a:lvl2pPr marL="104775" indent="-103188" algn="l" defTabSz="1018824" rtl="0" eaLnBrk="1" latinLnBrk="0" hangingPunct="1">
              <a:lnSpc>
                <a:spcPct val="100000"/>
              </a:lnSpc>
              <a:spcBef>
                <a:spcPct val="100000"/>
              </a:spcBef>
              <a:spcAft>
                <a:spcPts val="0"/>
              </a:spcAft>
              <a:buClr>
                <a:srgbClr val="436D93"/>
              </a:buClr>
              <a:buSzPct val="110000"/>
              <a:buFontTx/>
              <a:buAutoNum type="arabicPeriod"/>
              <a:defRPr sz="900" kern="1200">
                <a:solidFill>
                  <a:schemeClr val="tx1"/>
                </a:solidFill>
                <a:latin typeface="Arial" panose="020B0604020202020204" pitchFamily="34" charset="0"/>
                <a:ea typeface="+mn-ea"/>
                <a:cs typeface="Arial" panose="020B0604020202020204" pitchFamily="34" charset="0"/>
              </a:defRPr>
            </a:lvl2pPr>
            <a:lvl3pPr marL="1273531" indent="-254706" algn="l" defTabSz="1018824" rtl="0" eaLnBrk="1" latinLnBrk="0" hangingPunct="1">
              <a:spcBef>
                <a:spcPct val="20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782943" indent="-254706" algn="l" defTabSz="1018824" rtl="0" eaLnBrk="1" latinLnBrk="0" hangingPunct="1">
              <a:spcBef>
                <a:spcPct val="20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292355" indent="-254706" algn="l" defTabSz="1018824" rtl="0" eaLnBrk="1" latinLnBrk="0" hangingPunct="1">
              <a:spcBef>
                <a:spcPct val="20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a:lstStyle>
          <a:p>
            <a:pPr marL="257175" lvl="1" indent="-257175">
              <a:lnSpc>
                <a:spcPct val="100000"/>
              </a:lnSpc>
              <a:spcAft>
                <a:spcPts val="450"/>
              </a:spcAft>
              <a:buClr>
                <a:srgbClr val="4F758B"/>
              </a:buClr>
            </a:pPr>
            <a:r>
              <a:rPr lang="en-US" sz="1125" dirty="0">
                <a:latin typeface="Arial" panose="020B0604020202020204" pitchFamily="34" charset="0"/>
                <a:cs typeface="Arial" panose="020B0604020202020204" pitchFamily="34" charset="0"/>
              </a:rPr>
              <a:t>Fiduciary Trust Company International (“FTCI”) is a New York state-chartered limited purpose trust company. FTCI and its subsidiaries including Fiduciary Trust International LLC (“FTI LLC) a Delaware limited liability company and investment adviser registered with the U.S. Securities and Exchange Commission, together do business as Fiduciary Trust International, referred to within this document as Fiduciary Trust.  Registration of FTI LLC with the SEC does not constitute an endorsement by the SEC nor does it imply a certain level of skill or training. Services may be provided by FTCI and/or FTI LLC or one of FTCI’s subsidiaries. FTCI is a wholly owned subsidiary of Franklin Resources, Inc., a publicly traded financial services firm (ticker “BEN”).</a:t>
            </a:r>
          </a:p>
          <a:p>
            <a:pPr marL="257175" lvl="1" indent="-257175">
              <a:lnSpc>
                <a:spcPct val="100000"/>
              </a:lnSpc>
              <a:spcBef>
                <a:spcPts val="0"/>
              </a:spcBef>
              <a:spcAft>
                <a:spcPts val="450"/>
              </a:spcAft>
              <a:buClr>
                <a:srgbClr val="4F758B"/>
              </a:buClr>
            </a:pPr>
            <a:r>
              <a:rPr lang="en-US" sz="1125" dirty="0">
                <a:latin typeface="Arial" panose="020B0604020202020204" pitchFamily="34" charset="0"/>
                <a:cs typeface="Arial" panose="020B0604020202020204" pitchFamily="34" charset="0"/>
              </a:rPr>
              <a:t>Fiduciary Trust has prepared this document solely for the person to whom it has been given for informational and discussion purposes only. Not all investments are suitable for all clients. This document and the information contained herein are strictly confidential and may not be reproduced, distributed or communicated to any third party without the express written approval of Fiduciary Trust. We reserve the right at any time to amend or change the contents of this document without notice. The information and opinions herein reflect the views and opinions of Fiduciary Trust as of the date of this presentation and not as of any future date. All forecasts are speculative, subject to change at any time and may not come to pass due to economic and market conditions.</a:t>
            </a:r>
          </a:p>
          <a:p>
            <a:pPr marL="257175" lvl="1" indent="-257175">
              <a:lnSpc>
                <a:spcPct val="100000"/>
              </a:lnSpc>
              <a:spcBef>
                <a:spcPts val="0"/>
              </a:spcBef>
              <a:spcAft>
                <a:spcPts val="450"/>
              </a:spcAft>
              <a:buClr>
                <a:srgbClr val="4F758B"/>
              </a:buClr>
            </a:pPr>
            <a:r>
              <a:rPr lang="en-US" sz="1125" b="1" dirty="0">
                <a:latin typeface="Arial" panose="020B0604020202020204" pitchFamily="34" charset="0"/>
                <a:cs typeface="Arial" panose="020B0604020202020204" pitchFamily="34" charset="0"/>
              </a:rPr>
              <a:t>Past performance does not guarantee future results and results may differ over future time periods.</a:t>
            </a:r>
            <a:r>
              <a:rPr lang="en-US" sz="1125" dirty="0">
                <a:latin typeface="Arial" panose="020B0604020202020204" pitchFamily="34" charset="0"/>
                <a:cs typeface="Arial" panose="020B0604020202020204" pitchFamily="34" charset="0"/>
              </a:rPr>
              <a:t> There is no assurance that any intended results and/or hypothetical projections will be achieved or that any forecasts expressed will be realized. Investment return and principal value will fluctuate so that, when redeemed, may be worth more or less than their original cost. Current performance may be lower or higher than the performance information quoted. The information in this document has not been independently reviewed or audited by external accountants.</a:t>
            </a:r>
          </a:p>
          <a:p>
            <a:pPr marL="257175" lvl="1" indent="-257175">
              <a:lnSpc>
                <a:spcPct val="100000"/>
              </a:lnSpc>
              <a:spcBef>
                <a:spcPts val="0"/>
              </a:spcBef>
              <a:spcAft>
                <a:spcPts val="450"/>
              </a:spcAft>
              <a:buClr>
                <a:srgbClr val="4F758B"/>
              </a:buClr>
            </a:pPr>
            <a:r>
              <a:rPr lang="en-US" sz="1125" dirty="0">
                <a:latin typeface="Arial" panose="020B0604020202020204" pitchFamily="34" charset="0"/>
                <a:cs typeface="Arial" panose="020B0604020202020204" pitchFamily="34" charset="0"/>
              </a:rPr>
              <a:t>This document and the information contained shall not constitute an offer to sell or a solicitation of an offer to buy any securities in any investment vehicle, whether or not such vehicle is sponsored by FTI LLC. The material contains investment analysis and is not based on a consideration of any individual client circumstances and should not be construed in any way as investment advice, tax, estate, accounting, legal or regulatory advice. Any investment involves substantial risks and there can be no assurance that the investment objectives described herein will be achieved. </a:t>
            </a:r>
          </a:p>
          <a:p>
            <a:pPr marL="257175" lvl="1" indent="-257175">
              <a:lnSpc>
                <a:spcPct val="100000"/>
              </a:lnSpc>
              <a:spcBef>
                <a:spcPts val="0"/>
              </a:spcBef>
              <a:spcAft>
                <a:spcPts val="450"/>
              </a:spcAft>
              <a:buClr>
                <a:srgbClr val="4F758B"/>
              </a:buClr>
            </a:pPr>
            <a:r>
              <a:rPr lang="en-US" sz="1125" dirty="0">
                <a:latin typeface="Arial" panose="020B0604020202020204" pitchFamily="34" charset="0"/>
                <a:cs typeface="Arial" panose="020B0604020202020204" pitchFamily="34" charset="0"/>
              </a:rPr>
              <a:t>Fiduciary Trust believes that the research used in this presentation is based on accurate sources (including but not limited to economic and market data from various government and private sources and reputable external databases), but we have not independently verified those sources, and we therefore do not guarantee their accuracy. The opinions, projections and estimates contained herein reflect the views of Fiduciary Trust only and should not be construed as absolute statements and are subject to change without notice. Our investment strategies and the resulting portfolio holdings may change depending on factors such as market and economic conditions. This information is not a complete analysis of every aspect of any market, country, industry, security or portfolio. Because market and economic conditions are subject to rapid change, opinions provided are valid only as of the date of the material. </a:t>
            </a:r>
          </a:p>
          <a:p>
            <a:pPr marL="257175" lvl="1" indent="-257175">
              <a:lnSpc>
                <a:spcPct val="100000"/>
              </a:lnSpc>
              <a:spcBef>
                <a:spcPts val="0"/>
              </a:spcBef>
              <a:spcAft>
                <a:spcPts val="450"/>
              </a:spcAft>
              <a:buClr>
                <a:srgbClr val="4F758B"/>
              </a:buClr>
            </a:pPr>
            <a:r>
              <a:rPr lang="en-US" sz="1125" dirty="0">
                <a:latin typeface="Arial" panose="020B0604020202020204" pitchFamily="34" charset="0"/>
                <a:cs typeface="Arial" panose="020B0604020202020204" pitchFamily="34" charset="0"/>
              </a:rPr>
              <a:t>Not all investments are suitable for all clients. All investments involve risks, including possible loss of principal. Private investments are subject to special risks. Hedge funds (or funds of hedge funds), private equity funds, and venture capital funds often engage in leveraging and other speculative investment practices that may increase the risk of investment loss. These investments can be highly illiquid and are not required to provide periodic pricing or valuation information to investors and may involve complex tax structures and delays in distributing important tax information. These investments are not subject to the same regulatory requirements as mutual funds. For complete information, please refer to the applicable offering memorandum. These investments are only suitable and intended for accredited investors within the meaning of Regulation D under the Securities Act of 1933, and qualified purchasers within the meaning of Section 2(a)(51) of the Investment Company Act of 1940, who are familiar with and willing to accept the risks associated with private investments and able to bear the loss of their entire investment. Before making an investment decision, potential investors are advised to read carefully the respective offering documents (including any relevant underlying agreements) and the related subscription documents, and to consult with their tax, legal, ERISA and financial advisors as appropriate. </a:t>
            </a:r>
          </a:p>
          <a:p>
            <a:pPr marL="257175" lvl="1" indent="-257175">
              <a:lnSpc>
                <a:spcPct val="100000"/>
              </a:lnSpc>
              <a:spcBef>
                <a:spcPts val="0"/>
              </a:spcBef>
              <a:spcAft>
                <a:spcPts val="450"/>
              </a:spcAft>
              <a:buClr>
                <a:srgbClr val="4F758B"/>
              </a:buClr>
            </a:pPr>
            <a:r>
              <a:rPr lang="en-US" sz="1125" dirty="0">
                <a:latin typeface="Arial" panose="020B0604020202020204" pitchFamily="34" charset="0"/>
                <a:cs typeface="Arial" panose="020B0604020202020204" pitchFamily="34" charset="0"/>
              </a:rPr>
              <a:t>In some cases Fiduciary Trust may determine it is appropriate to invest a portion of a client’s assets into one or more registered funds including mutual funds, money market funds and exchange traded funds or securities acquired pursuant to any public, private and direct placement including any fund not registered under the Investment Company Act of 1940 and separately managed account strategies for which an affiliate of Fiduciary Trust serves as investment adviser or sub-adviser, sponsor, administrator or in any other capacity or receives investment advisory or other fees (each an “Affiliated Investment Product” and collectively “Affiliated Investment Products”). In such instances, the client will generally bear the pro rata share of the costs and expenses charged by the Affiliated Investment Products to their investors, as described in the prospectus or other relevant offering document of the respective Affiliated Investment Product. This will often include Fiduciary Trust’s affiliate receiving compensation for providing investment management and other services to each Affiliated Investment Product that it manages. Fiduciary Trust’s affiliate will also occasionally share such compensation with Fiduciary Trust. To mitigate this conflict, Fiduciary Trust excludes any assets invested in Affiliated Investment Products from its management fees, unless otherwise agreed with a client or disclosed to a client, and subject to applicable law. However, subject to certain conditions and where permitted by law, an administrative fee of 0.25% may be applied to the value of such assets. In addition, to the extent account assets are allocated to unaffiliated third party managers and sub-advisers, a client may incur additional fees charged by those third-party managers and sub-advisers. Brokerage commission rates are a separate cost.</a:t>
            </a:r>
          </a:p>
          <a:p>
            <a:pPr marL="257175" lvl="1" indent="-257175">
              <a:lnSpc>
                <a:spcPct val="100000"/>
              </a:lnSpc>
              <a:spcBef>
                <a:spcPts val="0"/>
              </a:spcBef>
              <a:spcAft>
                <a:spcPts val="450"/>
              </a:spcAft>
              <a:buClr>
                <a:srgbClr val="4F758B"/>
              </a:buClr>
            </a:pPr>
            <a:r>
              <a:rPr lang="en-US" sz="1125" dirty="0">
                <a:latin typeface="Arial" panose="020B0604020202020204" pitchFamily="34" charset="0"/>
                <a:cs typeface="Arial" panose="020B0604020202020204" pitchFamily="34" charset="0"/>
              </a:rPr>
              <a:t>With regard to investment in mutual funds, additional information may be found in the prospectus, which will be provided upon request. Investors should carefully review the prospectus and consider a fund's investment goals, risks, charges and expenses before investing.</a:t>
            </a:r>
          </a:p>
          <a:p>
            <a:pPr marL="173832" marR="0" lvl="1" indent="-173832" algn="l" defTabSz="1508760" rtl="0" eaLnBrk="1" fontAlgn="auto" latinLnBrk="0" hangingPunct="1">
              <a:lnSpc>
                <a:spcPct val="100000"/>
              </a:lnSpc>
              <a:spcBef>
                <a:spcPts val="0"/>
              </a:spcBef>
              <a:spcAft>
                <a:spcPts val="450"/>
              </a:spcAft>
              <a:buClr>
                <a:srgbClr val="4F758B"/>
              </a:buClr>
              <a:buSzTx/>
              <a:buFont typeface="+mj-lt"/>
              <a:buAutoNum type="arabicPeriod" startAt="9"/>
              <a:tabLst/>
              <a:defRPr/>
            </a:pPr>
            <a:r>
              <a:rPr lang="en-US" sz="1125" dirty="0">
                <a:latin typeface="Arial" panose="020B0604020202020204" pitchFamily="34" charset="0"/>
                <a:cs typeface="Arial" panose="020B0604020202020204" pitchFamily="34" charset="0"/>
              </a:rPr>
              <a:t>Certain information contained herein constitutes “forward-looking statements” which can be identified by the use of terms such as “may”, “will”, “should”, “seek”, “expect”, “anticipate”, “project”, “estimate”, “intend”, “continue”, “target” or “believe” (or the negatives thereof) or other variations thereon or comparable terminology. Due to various risks and uncertainties, actual events or results or actual performance may differ materially from those reflected or contemplated in such forward-looking statements. As a result, investors should not rely on such forward-looking statements in making their investment decisions. No representation or warranty is made as to future performance or such forward-looking statements.</a:t>
            </a:r>
          </a:p>
          <a:p>
            <a:pPr marL="0" lvl="1" indent="0">
              <a:lnSpc>
                <a:spcPct val="100000"/>
              </a:lnSpc>
              <a:spcBef>
                <a:spcPts val="0"/>
              </a:spcBef>
              <a:spcAft>
                <a:spcPts val="450"/>
              </a:spcAft>
              <a:buNone/>
            </a:pPr>
            <a:r>
              <a:rPr lang="en-US" sz="1125" b="1" dirty="0">
                <a:latin typeface="Arial" panose="020B0604020202020204" pitchFamily="34" charset="0"/>
                <a:cs typeface="Arial" panose="020B0604020202020204" pitchFamily="34" charset="0"/>
              </a:rPr>
              <a:t>Extent of FDIC Insurance: Securities, mutual funds and other non-deposit investments in your account are subject to investment risk, including possible loss of principal amounts invested, are not deposits or other obligations of, or guaranteed by, Fiduciary Trust, and are not insured by the Federal Deposit Insurance Corporation (“FDIC”) or any other government agency. Cash balances custodied in your Account with Fiduciary Trust may be placed on deposit at one or more FDIC-insured banks, and, if so, are insured to the maximum extent permitted under the FDIC’s general deposit insurance rules in accordance with the Federal Deposit Insurance Act (further details can be found at www.fdic.gov/deposit/). However, cash balances invested in a Short Term Investment Program (STIP), an overnight investment vehicle, are not FDIC insured.</a:t>
            </a:r>
          </a:p>
        </p:txBody>
      </p:sp>
      <p:sp>
        <p:nvSpPr>
          <p:cNvPr id="4" name="Text Placeholder 3">
            <a:extLst>
              <a:ext uri="{FF2B5EF4-FFF2-40B4-BE49-F238E27FC236}">
                <a16:creationId xmlns:a16="http://schemas.microsoft.com/office/drawing/2014/main" id="{053C2ADA-54FC-4152-809E-5E2833E4CCE5}"/>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
        <p:nvSpPr>
          <p:cNvPr id="2" name="TextBox 1">
            <a:extLst>
              <a:ext uri="{FF2B5EF4-FFF2-40B4-BE49-F238E27FC236}">
                <a16:creationId xmlns:a16="http://schemas.microsoft.com/office/drawing/2014/main" id="{8A55D41D-2583-1F7B-DA36-D3E9A157C23D}"/>
              </a:ext>
            </a:extLst>
          </p:cNvPr>
          <p:cNvSpPr txBox="1"/>
          <p:nvPr/>
        </p:nvSpPr>
        <p:spPr>
          <a:xfrm>
            <a:off x="15957600" y="1444869"/>
            <a:ext cx="1499128" cy="253916"/>
          </a:xfrm>
          <a:prstGeom prst="rect">
            <a:avLst/>
          </a:prstGeom>
          <a:noFill/>
        </p:spPr>
        <p:txBody>
          <a:bodyPr wrap="none" rtlCol="0">
            <a:spAutoFit/>
          </a:bodyPr>
          <a:lstStyle/>
          <a:p>
            <a:pPr algn="r"/>
            <a:r>
              <a:rPr lang="en-US" sz="1050" b="1" dirty="0">
                <a:solidFill>
                  <a:srgbClr val="BC0000"/>
                </a:solidFill>
                <a:latin typeface="Arial" panose="020B0604020202020204" pitchFamily="34" charset="0"/>
                <a:cs typeface="Arial" panose="020B0604020202020204" pitchFamily="34" charset="0"/>
              </a:rPr>
              <a:t>Rev. December 2024</a:t>
            </a:r>
          </a:p>
        </p:txBody>
      </p:sp>
    </p:spTree>
    <p:extLst>
      <p:ext uri="{BB962C8B-B14F-4D97-AF65-F5344CB8AC3E}">
        <p14:creationId xmlns:p14="http://schemas.microsoft.com/office/powerpoint/2010/main" val="34039983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Disclosure Information (continued)">
    <p:spTree>
      <p:nvGrpSpPr>
        <p:cNvPr id="1" name=""/>
        <p:cNvGrpSpPr/>
        <p:nvPr/>
      </p:nvGrpSpPr>
      <p:grpSpPr>
        <a:xfrm>
          <a:off x="0" y="0"/>
          <a:ext cx="0" cy="0"/>
          <a:chOff x="0" y="0"/>
          <a:chExt cx="0" cy="0"/>
        </a:xfrm>
      </p:grpSpPr>
      <p:sp>
        <p:nvSpPr>
          <p:cNvPr id="8" name="Text Placeholder 2"/>
          <p:cNvSpPr txBox="1">
            <a:spLocks/>
          </p:cNvSpPr>
          <p:nvPr/>
        </p:nvSpPr>
        <p:spPr>
          <a:xfrm>
            <a:off x="831273" y="2050678"/>
            <a:ext cx="16625455" cy="6656294"/>
          </a:xfrm>
          <a:prstGeom prst="rect">
            <a:avLst/>
          </a:prstGeom>
        </p:spPr>
        <p:txBody>
          <a:bodyPr lIns="0" tIns="0" rIns="0" bIns="0" numCol="1" spcCol="274320"/>
          <a:lstStyle>
            <a:lvl1pPr marL="0" indent="0" algn="l" defTabSz="1018824" rtl="0" eaLnBrk="1" latinLnBrk="0" hangingPunct="1">
              <a:lnSpc>
                <a:spcPct val="100000"/>
              </a:lnSpc>
              <a:spcBef>
                <a:spcPts val="1000"/>
              </a:spcBef>
              <a:spcAft>
                <a:spcPts val="0"/>
              </a:spcAft>
              <a:buFont typeface="Arial" panose="020B0604020202020204" pitchFamily="34" charset="0"/>
              <a:buNone/>
              <a:defRPr sz="900" kern="1200">
                <a:solidFill>
                  <a:schemeClr val="tx1"/>
                </a:solidFill>
                <a:latin typeface="Arial" panose="020B0604020202020204" pitchFamily="34" charset="0"/>
                <a:ea typeface="+mn-ea"/>
                <a:cs typeface="Arial" panose="020B0604020202020204" pitchFamily="34" charset="0"/>
              </a:defRPr>
            </a:lvl1pPr>
            <a:lvl2pPr marL="104775" indent="-103188" algn="l" defTabSz="1018824" rtl="0" eaLnBrk="1" latinLnBrk="0" hangingPunct="1">
              <a:lnSpc>
                <a:spcPct val="100000"/>
              </a:lnSpc>
              <a:spcBef>
                <a:spcPct val="100000"/>
              </a:spcBef>
              <a:spcAft>
                <a:spcPts val="0"/>
              </a:spcAft>
              <a:buClr>
                <a:srgbClr val="436D93"/>
              </a:buClr>
              <a:buSzPct val="110000"/>
              <a:buFontTx/>
              <a:buAutoNum type="arabicPeriod"/>
              <a:defRPr sz="900" kern="1200">
                <a:solidFill>
                  <a:schemeClr val="tx1"/>
                </a:solidFill>
                <a:latin typeface="Arial" panose="020B0604020202020204" pitchFamily="34" charset="0"/>
                <a:ea typeface="+mn-ea"/>
                <a:cs typeface="Arial" panose="020B0604020202020204" pitchFamily="34" charset="0"/>
              </a:defRPr>
            </a:lvl2pPr>
            <a:lvl3pPr marL="1273531" indent="-254706" algn="l" defTabSz="1018824" rtl="0" eaLnBrk="1" latinLnBrk="0" hangingPunct="1">
              <a:spcBef>
                <a:spcPct val="20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782943" indent="-254706" algn="l" defTabSz="1018824" rtl="0" eaLnBrk="1" latinLnBrk="0" hangingPunct="1">
              <a:spcBef>
                <a:spcPct val="20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292355" indent="-254706" algn="l" defTabSz="1018824" rtl="0" eaLnBrk="1" latinLnBrk="0" hangingPunct="1">
              <a:spcBef>
                <a:spcPct val="20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a:lstStyle>
          <a:p>
            <a:pPr marL="173832" lvl="1" indent="-173832">
              <a:lnSpc>
                <a:spcPct val="100000"/>
              </a:lnSpc>
              <a:spcBef>
                <a:spcPts val="0"/>
              </a:spcBef>
              <a:spcAft>
                <a:spcPts val="450"/>
              </a:spcAft>
              <a:buClr>
                <a:srgbClr val="4F758B"/>
              </a:buClr>
              <a:buFont typeface="+mj-lt"/>
              <a:buAutoNum type="arabicPeriod" startAt="10"/>
            </a:pPr>
            <a:r>
              <a:rPr lang="en-US" sz="1125" dirty="0">
                <a:latin typeface="Arial" panose="020B0604020202020204" pitchFamily="34" charset="0"/>
                <a:cs typeface="Arial" panose="020B0604020202020204" pitchFamily="34" charset="0"/>
              </a:rPr>
              <a:t>Benchmarks are shown for illustrative purposes only and are provided for the purpose of making general market data available as a point of reference only. Such benchmarks may not be available for direct investment, may be unmanaged, assume reinvestment of income, do not reflect the impact of any trading commissions and costs, management or performance fees and have limitations when used for comparison or other purposes because they, among other reasons, may have different trading strategy, volatility, credit, or other material characteristics (such as limitations on the number and types of securities or instruments). No representation is made that any benchmark or index is an appropriate measure for comparison. The </a:t>
            </a:r>
            <a:r>
              <a:rPr lang="en-US" sz="1125" b="1" dirty="0">
                <a:latin typeface="Arial" panose="020B0604020202020204" pitchFamily="34" charset="0"/>
                <a:cs typeface="Arial" panose="020B0604020202020204" pitchFamily="34" charset="0"/>
              </a:rPr>
              <a:t>S&amp;P 500</a:t>
            </a:r>
            <a:r>
              <a:rPr lang="en-US" sz="1125" dirty="0">
                <a:latin typeface="Arial" panose="020B0604020202020204" pitchFamily="34" charset="0"/>
                <a:cs typeface="Arial" panose="020B0604020202020204" pitchFamily="34" charset="0"/>
              </a:rPr>
              <a:t> is a market-capitalization-weighted index of 500 leading publicly traded companies in the U.S. The </a:t>
            </a:r>
            <a:r>
              <a:rPr lang="en-US" sz="1125" b="1" dirty="0">
                <a:latin typeface="Arial" panose="020B0604020202020204" pitchFamily="34" charset="0"/>
                <a:cs typeface="Arial" panose="020B0604020202020204" pitchFamily="34" charset="0"/>
              </a:rPr>
              <a:t>NASDAQ Composite Index</a:t>
            </a:r>
            <a:r>
              <a:rPr lang="en-US" sz="1125" dirty="0">
                <a:latin typeface="Arial" panose="020B0604020202020204" pitchFamily="34" charset="0"/>
                <a:cs typeface="Arial" panose="020B0604020202020204" pitchFamily="34" charset="0"/>
              </a:rPr>
              <a:t> covers more than 2,500 stocks listed on the NASDAQ Stock Exchange. The </a:t>
            </a:r>
            <a:r>
              <a:rPr lang="en-US" sz="1125" b="1" dirty="0">
                <a:latin typeface="Arial" panose="020B0604020202020204" pitchFamily="34" charset="0"/>
                <a:cs typeface="Arial" panose="020B0604020202020204" pitchFamily="34" charset="0"/>
              </a:rPr>
              <a:t>MSCI ACWI Index </a:t>
            </a:r>
            <a:r>
              <a:rPr lang="en-US" sz="1125" dirty="0">
                <a:latin typeface="Arial" panose="020B0604020202020204" pitchFamily="34" charset="0"/>
                <a:cs typeface="Arial" panose="020B0604020202020204" pitchFamily="34" charset="0"/>
              </a:rPr>
              <a:t>represents Developed and Emerging economies and covers approximately 85% of the global investible equity opportunity set. The MSCI ACWI ex US Index represents Developed and Emerging economies and covers approximately 85% of the investable universe outside of the US. The </a:t>
            </a:r>
            <a:r>
              <a:rPr lang="en-US" sz="1125" b="1" dirty="0">
                <a:latin typeface="Arial" panose="020B0604020202020204" pitchFamily="34" charset="0"/>
                <a:cs typeface="Arial" panose="020B0604020202020204" pitchFamily="34" charset="0"/>
              </a:rPr>
              <a:t>MSCI All Country World ex-US IMI Index</a:t>
            </a:r>
            <a:r>
              <a:rPr lang="en-US" sz="1125" dirty="0">
                <a:latin typeface="Arial" panose="020B0604020202020204" pitchFamily="34" charset="0"/>
                <a:cs typeface="Arial" panose="020B0604020202020204" pitchFamily="34" charset="0"/>
              </a:rPr>
              <a:t> is free float adjusted market capitalization weighted equity index comprised of securities in MSCI's developed and emerging market country-specific indexes, excluding the U.S. The </a:t>
            </a:r>
            <a:r>
              <a:rPr lang="en-US" sz="1125" b="1" dirty="0">
                <a:latin typeface="Arial" panose="020B0604020202020204" pitchFamily="34" charset="0"/>
                <a:cs typeface="Arial" panose="020B0604020202020204" pitchFamily="34" charset="0"/>
              </a:rPr>
              <a:t>MSCI EAFE </a:t>
            </a:r>
            <a:r>
              <a:rPr lang="en-US" sz="1125" dirty="0">
                <a:latin typeface="Arial" panose="020B0604020202020204" pitchFamily="34" charset="0"/>
                <a:cs typeface="Arial" panose="020B0604020202020204" pitchFamily="34" charset="0"/>
              </a:rPr>
              <a:t>(Europe, Australia, Far East) represents Developed Market exposure excluding the US and Canada. The </a:t>
            </a:r>
            <a:r>
              <a:rPr lang="en-US" sz="1125" b="1" dirty="0">
                <a:latin typeface="Arial" panose="020B0604020202020204" pitchFamily="34" charset="0"/>
                <a:cs typeface="Arial" panose="020B0604020202020204" pitchFamily="34" charset="0"/>
              </a:rPr>
              <a:t>MSCI EM Index </a:t>
            </a:r>
            <a:r>
              <a:rPr lang="en-US" sz="1125" dirty="0">
                <a:latin typeface="Arial" panose="020B0604020202020204" pitchFamily="34" charset="0"/>
                <a:cs typeface="Arial" panose="020B0604020202020204" pitchFamily="34" charset="0"/>
              </a:rPr>
              <a:t>(Emerging Markets) captures large and mid cap representation across 24 Emerging Markets countries. The </a:t>
            </a:r>
            <a:r>
              <a:rPr lang="en-US" sz="1125" b="1" dirty="0">
                <a:latin typeface="Arial" panose="020B0604020202020204" pitchFamily="34" charset="0"/>
                <a:cs typeface="Arial" panose="020B0604020202020204" pitchFamily="34" charset="0"/>
              </a:rPr>
              <a:t>MSCI World Index </a:t>
            </a:r>
            <a:r>
              <a:rPr lang="en-US" sz="1125" dirty="0">
                <a:latin typeface="Arial" panose="020B0604020202020204" pitchFamily="34" charset="0"/>
                <a:cs typeface="Arial" panose="020B0604020202020204" pitchFamily="34" charset="0"/>
              </a:rPr>
              <a:t>captures large and mid-cap representation across 23 Developed Markets countries. The </a:t>
            </a:r>
            <a:r>
              <a:rPr lang="en-US" sz="1125" b="1" dirty="0">
                <a:latin typeface="Arial" panose="020B0604020202020204" pitchFamily="34" charset="0"/>
                <a:cs typeface="Arial" panose="020B0604020202020204" pitchFamily="34" charset="0"/>
              </a:rPr>
              <a:t>MSCI China Index </a:t>
            </a:r>
            <a:r>
              <a:rPr lang="en-US" sz="1125" dirty="0">
                <a:latin typeface="Arial" panose="020B0604020202020204" pitchFamily="34" charset="0"/>
                <a:cs typeface="Arial" panose="020B0604020202020204" pitchFamily="34" charset="0"/>
              </a:rPr>
              <a:t>captures large and mid cap representation across China A shares, H shares, B shares, Red chips, P chips and foreign listings (e.g. ADRs). The </a:t>
            </a:r>
            <a:r>
              <a:rPr lang="en-US" sz="1125" b="1" dirty="0">
                <a:latin typeface="Arial" panose="020B0604020202020204" pitchFamily="34" charset="0"/>
                <a:cs typeface="Arial" panose="020B0604020202020204" pitchFamily="34" charset="0"/>
              </a:rPr>
              <a:t>MSCI Japan Index </a:t>
            </a:r>
            <a:r>
              <a:rPr lang="en-US" sz="1125" dirty="0">
                <a:latin typeface="Arial" panose="020B0604020202020204" pitchFamily="34" charset="0"/>
                <a:cs typeface="Arial" panose="020B0604020202020204" pitchFamily="34" charset="0"/>
              </a:rPr>
              <a:t>captures large and mid cap segments of the Japanese market. The </a:t>
            </a:r>
            <a:r>
              <a:rPr lang="en-US" sz="1125" b="1" dirty="0">
                <a:latin typeface="Arial" panose="020B0604020202020204" pitchFamily="34" charset="0"/>
                <a:cs typeface="Arial" panose="020B0604020202020204" pitchFamily="34" charset="0"/>
              </a:rPr>
              <a:t>MSCI Europe Index </a:t>
            </a:r>
            <a:r>
              <a:rPr lang="en-US" sz="1125" dirty="0">
                <a:latin typeface="Arial" panose="020B0604020202020204" pitchFamily="34" charset="0"/>
                <a:cs typeface="Arial" panose="020B0604020202020204" pitchFamily="34" charset="0"/>
              </a:rPr>
              <a:t>captures large and mid cap representation across 15 Developed Markets countries in Europe. The </a:t>
            </a:r>
            <a:r>
              <a:rPr lang="en-US" sz="1125" b="1" dirty="0">
                <a:latin typeface="Arial" panose="020B0604020202020204" pitchFamily="34" charset="0"/>
                <a:cs typeface="Arial" panose="020B0604020202020204" pitchFamily="34" charset="0"/>
              </a:rPr>
              <a:t>Bloomberg Commodity Index </a:t>
            </a:r>
            <a:r>
              <a:rPr lang="en-US" sz="1125" dirty="0">
                <a:latin typeface="Arial" panose="020B0604020202020204" pitchFamily="34" charset="0"/>
                <a:cs typeface="Arial" panose="020B0604020202020204" pitchFamily="34" charset="0"/>
              </a:rPr>
              <a:t>is designed to provide liquid and diversified exposure to physical commodities via futures contracts. The </a:t>
            </a:r>
            <a:r>
              <a:rPr lang="en-US" sz="1125" b="1" dirty="0">
                <a:latin typeface="Arial" panose="020B0604020202020204" pitchFamily="34" charset="0"/>
                <a:cs typeface="Arial" panose="020B0604020202020204" pitchFamily="34" charset="0"/>
              </a:rPr>
              <a:t>HFRI Fund of Funds Index </a:t>
            </a:r>
            <a:r>
              <a:rPr lang="en-US" sz="1125" dirty="0">
                <a:latin typeface="Arial" panose="020B0604020202020204" pitchFamily="34" charset="0"/>
                <a:cs typeface="Arial" panose="020B0604020202020204" pitchFamily="34" charset="0"/>
              </a:rPr>
              <a:t>tracks the performance of multi-manager funds. The </a:t>
            </a:r>
            <a:r>
              <a:rPr lang="en-US" sz="1125" b="1" dirty="0">
                <a:latin typeface="Arial" panose="020B0604020202020204" pitchFamily="34" charset="0"/>
                <a:cs typeface="Arial" panose="020B0604020202020204" pitchFamily="34" charset="0"/>
              </a:rPr>
              <a:t>HFRI Equity Hedge Index </a:t>
            </a:r>
            <a:r>
              <a:rPr lang="en-US" sz="1125" dirty="0">
                <a:latin typeface="Arial" panose="020B0604020202020204" pitchFamily="34" charset="0"/>
                <a:cs typeface="Arial" panose="020B0604020202020204" pitchFamily="34" charset="0"/>
              </a:rPr>
              <a:t>tracks the performance of equity long/short hedge fund managers. The </a:t>
            </a:r>
            <a:r>
              <a:rPr lang="en-US" sz="1125" b="1" dirty="0">
                <a:latin typeface="Arial" panose="020B0604020202020204" pitchFamily="34" charset="0"/>
                <a:cs typeface="Arial" panose="020B0604020202020204" pitchFamily="34" charset="0"/>
              </a:rPr>
              <a:t>HFRI Event Driven Distressed/Restructuring Index </a:t>
            </a:r>
            <a:r>
              <a:rPr lang="en-US" sz="1125" dirty="0">
                <a:latin typeface="Arial" panose="020B0604020202020204" pitchFamily="34" charset="0"/>
                <a:cs typeface="Arial" panose="020B0604020202020204" pitchFamily="34" charset="0"/>
              </a:rPr>
              <a:t>tracks the performance of hedge fund managers focused on the bonds and or equities of companies or countries under financial stress. The </a:t>
            </a:r>
            <a:r>
              <a:rPr lang="en-US" sz="1125" b="1" dirty="0">
                <a:latin typeface="Arial" panose="020B0604020202020204" pitchFamily="34" charset="0"/>
                <a:cs typeface="Arial" panose="020B0604020202020204" pitchFamily="34" charset="0"/>
              </a:rPr>
              <a:t>HFRI Event Driven Index </a:t>
            </a:r>
            <a:r>
              <a:rPr lang="en-US" sz="1125" dirty="0">
                <a:latin typeface="Arial" panose="020B0604020202020204" pitchFamily="34" charset="0"/>
                <a:cs typeface="Arial" panose="020B0604020202020204" pitchFamily="34" charset="0"/>
              </a:rPr>
              <a:t>tracks managers involved in the various types of event situations, e.g. merger arbitrage, distressed/restructuring, corporate spin-offs or other “special situations”. The </a:t>
            </a:r>
            <a:r>
              <a:rPr lang="en-US" sz="1125" b="1" dirty="0">
                <a:latin typeface="Arial" panose="020B0604020202020204" pitchFamily="34" charset="0"/>
                <a:cs typeface="Arial" panose="020B0604020202020204" pitchFamily="34" charset="0"/>
              </a:rPr>
              <a:t>HRFI Macro Index </a:t>
            </a:r>
            <a:r>
              <a:rPr lang="en-US" sz="1125" dirty="0">
                <a:latin typeface="Arial" panose="020B0604020202020204" pitchFamily="34" charset="0"/>
                <a:cs typeface="Arial" panose="020B0604020202020204" pitchFamily="34" charset="0"/>
              </a:rPr>
              <a:t>tracks the performance of managers that trade on macroeconomic data, e.g. interest rates, currencies. The </a:t>
            </a:r>
            <a:r>
              <a:rPr lang="en-US" sz="1125" b="1" dirty="0">
                <a:latin typeface="Arial" panose="020B0604020202020204" pitchFamily="34" charset="0"/>
                <a:cs typeface="Arial" panose="020B0604020202020204" pitchFamily="34" charset="0"/>
              </a:rPr>
              <a:t>HFRI Fund Weighted Composite Index </a:t>
            </a:r>
            <a:r>
              <a:rPr lang="en-US" sz="1125" dirty="0">
                <a:latin typeface="Arial" panose="020B0604020202020204" pitchFamily="34" charset="0"/>
                <a:cs typeface="Arial" panose="020B0604020202020204" pitchFamily="34" charset="0"/>
              </a:rPr>
              <a:t>is a global, equal-weighted index of the largest hedge funds that report to the HFR database, including equity hedge, event-driven, macro and relative value strategies. The </a:t>
            </a:r>
            <a:r>
              <a:rPr lang="en-US" sz="1125" b="1" dirty="0">
                <a:latin typeface="Arial" panose="020B0604020202020204" pitchFamily="34" charset="0"/>
                <a:cs typeface="Arial" panose="020B0604020202020204" pitchFamily="34" charset="0"/>
              </a:rPr>
              <a:t>Bloomberg 1-3 Month T-Bill Index </a:t>
            </a:r>
            <a:r>
              <a:rPr lang="en-US" sz="1125" dirty="0">
                <a:latin typeface="Arial" panose="020B0604020202020204" pitchFamily="34" charset="0"/>
                <a:cs typeface="Arial" panose="020B0604020202020204" pitchFamily="34" charset="0"/>
              </a:rPr>
              <a:t>tracks US Treasury securities that have a remaining maturity of 1-3 months. The </a:t>
            </a:r>
            <a:r>
              <a:rPr lang="en-US" sz="1125" b="1" dirty="0">
                <a:latin typeface="Arial" panose="020B0604020202020204" pitchFamily="34" charset="0"/>
                <a:cs typeface="Arial" panose="020B0604020202020204" pitchFamily="34" charset="0"/>
              </a:rPr>
              <a:t>Bloomberg US Aggregate Bond Index </a:t>
            </a:r>
            <a:r>
              <a:rPr lang="en-US" sz="1125" dirty="0">
                <a:latin typeface="Arial" panose="020B0604020202020204" pitchFamily="34" charset="0"/>
                <a:cs typeface="Arial" panose="020B0604020202020204" pitchFamily="34" charset="0"/>
              </a:rPr>
              <a:t>tracks the performance of US investment grade fixed income securities across three main categories: Treasuries, Investment Grade Corporate, and Securitized. The </a:t>
            </a:r>
            <a:r>
              <a:rPr lang="en-US" sz="1125" b="1" dirty="0">
                <a:latin typeface="Arial" panose="020B0604020202020204" pitchFamily="34" charset="0"/>
                <a:cs typeface="Arial" panose="020B0604020202020204" pitchFamily="34" charset="0"/>
              </a:rPr>
              <a:t>Bloomberg Securitized Index</a:t>
            </a:r>
            <a:r>
              <a:rPr lang="en-US" sz="1125" dirty="0">
                <a:latin typeface="Arial" panose="020B0604020202020204" pitchFamily="34" charset="0"/>
                <a:cs typeface="Arial" panose="020B0604020202020204" pitchFamily="34" charset="0"/>
              </a:rPr>
              <a:t> tracks the performance of asset-backed securities in US residential mortgage-backed securities, commercial mortgage-backed securities, and asset-backed sub-sectors. The </a:t>
            </a:r>
            <a:r>
              <a:rPr lang="en-US" sz="1125" b="1" dirty="0">
                <a:latin typeface="Arial" panose="020B0604020202020204" pitchFamily="34" charset="0"/>
                <a:cs typeface="Arial" panose="020B0604020202020204" pitchFamily="34" charset="0"/>
              </a:rPr>
              <a:t>Bloomberg Municipal 1-5 Year Index</a:t>
            </a:r>
            <a:r>
              <a:rPr lang="en-US" sz="1125" dirty="0">
                <a:latin typeface="Arial" panose="020B0604020202020204" pitchFamily="34" charset="0"/>
                <a:cs typeface="Arial" panose="020B0604020202020204" pitchFamily="34" charset="0"/>
              </a:rPr>
              <a:t> tracks the performance of US investment grade municipal bonds with a remaining maturity of more than 1 year and less than 5 years. The </a:t>
            </a:r>
            <a:r>
              <a:rPr lang="en-US" sz="1125" b="1" dirty="0">
                <a:latin typeface="Arial" panose="020B0604020202020204" pitchFamily="34" charset="0"/>
                <a:cs typeface="Arial" panose="020B0604020202020204" pitchFamily="34" charset="0"/>
              </a:rPr>
              <a:t>Bloomberg US Investment Grade Index Corporate 1-3 Year Index </a:t>
            </a:r>
            <a:r>
              <a:rPr lang="en-US" sz="1125" dirty="0">
                <a:latin typeface="Arial" panose="020B0604020202020204" pitchFamily="34" charset="0"/>
                <a:cs typeface="Arial" panose="020B0604020202020204" pitchFamily="34" charset="0"/>
              </a:rPr>
              <a:t>tracks the performance of US investment grade corporate bonds with a remaining maturity of more than 1 year and less than 3 years. The </a:t>
            </a:r>
            <a:r>
              <a:rPr lang="en-US" sz="1125" b="1" dirty="0">
                <a:latin typeface="Arial" panose="020B0604020202020204" pitchFamily="34" charset="0"/>
                <a:cs typeface="Arial" panose="020B0604020202020204" pitchFamily="34" charset="0"/>
              </a:rPr>
              <a:t>Bloomberg Treasuries Index </a:t>
            </a:r>
            <a:r>
              <a:rPr lang="en-US" sz="1125" dirty="0">
                <a:latin typeface="Arial" panose="020B0604020202020204" pitchFamily="34" charset="0"/>
                <a:cs typeface="Arial" panose="020B0604020202020204" pitchFamily="34" charset="0"/>
              </a:rPr>
              <a:t>tracks public obligations of the US Treasury with a remaining maturity of one year or more. TIPS are excluded. The </a:t>
            </a:r>
            <a:r>
              <a:rPr lang="en-US" sz="1125" b="1" dirty="0">
                <a:latin typeface="Arial" panose="020B0604020202020204" pitchFamily="34" charset="0"/>
                <a:cs typeface="Arial" panose="020B0604020202020204" pitchFamily="34" charset="0"/>
              </a:rPr>
              <a:t>Bloomberg TIPS Index </a:t>
            </a:r>
            <a:r>
              <a:rPr lang="en-US" sz="1125" dirty="0">
                <a:latin typeface="Arial" panose="020B0604020202020204" pitchFamily="34" charset="0"/>
                <a:cs typeface="Arial" panose="020B0604020202020204" pitchFamily="34" charset="0"/>
              </a:rPr>
              <a:t>tracks the performance of US inflation-linked government securities. The </a:t>
            </a:r>
            <a:r>
              <a:rPr lang="en-US" sz="1125" b="1" dirty="0">
                <a:latin typeface="Arial" panose="020B0604020202020204" pitchFamily="34" charset="0"/>
                <a:cs typeface="Arial" panose="020B0604020202020204" pitchFamily="34" charset="0"/>
              </a:rPr>
              <a:t>Bloomberg Municipal Bond Index </a:t>
            </a:r>
            <a:r>
              <a:rPr lang="en-US" sz="1125" dirty="0">
                <a:latin typeface="Arial" panose="020B0604020202020204" pitchFamily="34" charset="0"/>
                <a:cs typeface="Arial" panose="020B0604020202020204" pitchFamily="34" charset="0"/>
              </a:rPr>
              <a:t>tracks the performance of US investment grade tax-exempt bonds. The </a:t>
            </a:r>
            <a:r>
              <a:rPr lang="en-US" sz="1125" b="1" dirty="0">
                <a:latin typeface="Arial" panose="020B0604020202020204" pitchFamily="34" charset="0"/>
                <a:cs typeface="Arial" panose="020B0604020202020204" pitchFamily="34" charset="0"/>
              </a:rPr>
              <a:t>Bloomberg Corporate Bond Index </a:t>
            </a:r>
            <a:r>
              <a:rPr lang="en-US" sz="1125" dirty="0">
                <a:latin typeface="Arial" panose="020B0604020202020204" pitchFamily="34" charset="0"/>
                <a:cs typeface="Arial" panose="020B0604020202020204" pitchFamily="34" charset="0"/>
              </a:rPr>
              <a:t>tracks the performance of publicly listed US investment grade corporate bonds. The </a:t>
            </a:r>
            <a:r>
              <a:rPr lang="en-US" sz="1125" b="1" dirty="0">
                <a:latin typeface="Arial" panose="020B0604020202020204" pitchFamily="34" charset="0"/>
                <a:cs typeface="Arial" panose="020B0604020202020204" pitchFamily="34" charset="0"/>
              </a:rPr>
              <a:t>Bloomberg US Corporate High Yield Bond Index </a:t>
            </a:r>
            <a:r>
              <a:rPr lang="en-US" sz="1125" dirty="0">
                <a:latin typeface="Arial" panose="020B0604020202020204" pitchFamily="34" charset="0"/>
                <a:cs typeface="Arial" panose="020B0604020202020204" pitchFamily="34" charset="0"/>
              </a:rPr>
              <a:t>tracks the performance of fixed rate dollar-denominated corporate bonds with a credit quality below investment grade (BBB). The </a:t>
            </a:r>
            <a:r>
              <a:rPr lang="en-US" sz="1125" b="1" dirty="0">
                <a:latin typeface="Arial" panose="020B0604020202020204" pitchFamily="34" charset="0"/>
                <a:cs typeface="Arial" panose="020B0604020202020204" pitchFamily="34" charset="0"/>
              </a:rPr>
              <a:t>FTSE International (World Broad) Index</a:t>
            </a:r>
            <a:r>
              <a:rPr lang="en-US" sz="1125" dirty="0">
                <a:latin typeface="Arial" panose="020B0604020202020204" pitchFamily="34" charset="0"/>
                <a:cs typeface="Arial" panose="020B0604020202020204" pitchFamily="34" charset="0"/>
              </a:rPr>
              <a:t> tracks the performance of investment grade global fixed income across government, supranational, collateralized, and corporate debt. The </a:t>
            </a:r>
            <a:r>
              <a:rPr lang="en-US" sz="1125" b="1" dirty="0">
                <a:latin typeface="Arial" panose="020B0604020202020204" pitchFamily="34" charset="0"/>
                <a:cs typeface="Arial" panose="020B0604020202020204" pitchFamily="34" charset="0"/>
              </a:rPr>
              <a:t>Bloomberg Emerging Markets USD Aggregate Index</a:t>
            </a:r>
            <a:r>
              <a:rPr lang="en-US" sz="1125" dirty="0">
                <a:latin typeface="Arial" panose="020B0604020202020204" pitchFamily="34" charset="0"/>
                <a:cs typeface="Arial" panose="020B0604020202020204" pitchFamily="34" charset="0"/>
              </a:rPr>
              <a:t> tracks the performance of dollar-denominated debt from sovereign, quasi-sovereign, and corporate issuers in emerging markets as defined by the World Bank/IMF. The </a:t>
            </a:r>
            <a:r>
              <a:rPr lang="en-US" sz="1125" b="1" dirty="0">
                <a:latin typeface="Arial" panose="020B0604020202020204" pitchFamily="34" charset="0"/>
                <a:cs typeface="Arial" panose="020B0604020202020204" pitchFamily="34" charset="0"/>
              </a:rPr>
              <a:t>S&amp;P/LSTA Leveraged Loan Index</a:t>
            </a:r>
            <a:r>
              <a:rPr lang="en-US" sz="1125" dirty="0">
                <a:latin typeface="Arial" panose="020B0604020202020204" pitchFamily="34" charset="0"/>
                <a:cs typeface="Arial" panose="020B0604020202020204" pitchFamily="34" charset="0"/>
              </a:rPr>
              <a:t> is a market value-weighted index designed to measure the performance of the U.S. leveraged loan market based upon market weightings, spreads and interest payments. The </a:t>
            </a:r>
            <a:r>
              <a:rPr lang="en-US" sz="1125" b="1" dirty="0">
                <a:latin typeface="Arial" panose="020B0604020202020204" pitchFamily="34" charset="0"/>
                <a:cs typeface="Arial" panose="020B0604020202020204" pitchFamily="34" charset="0"/>
              </a:rPr>
              <a:t>VC-backed IPO Index </a:t>
            </a:r>
            <a:r>
              <a:rPr lang="en-US" sz="1125" dirty="0">
                <a:latin typeface="Arial" panose="020B0604020202020204" pitchFamily="34" charset="0"/>
                <a:cs typeface="Arial" panose="020B0604020202020204" pitchFamily="34" charset="0"/>
              </a:rPr>
              <a:t>tracks both current and historic venture-backed IPO performance to evaluate the price performance of these listings against the broader market. The Bloomberg Commodity Index is designed to track the performance of liquid and diversified exposure to physical commodities via futures contracts. The </a:t>
            </a:r>
            <a:r>
              <a:rPr lang="en-US" sz="1125" b="1" dirty="0">
                <a:latin typeface="Arial" panose="020B0604020202020204" pitchFamily="34" charset="0"/>
                <a:cs typeface="Arial" panose="020B0604020202020204" pitchFamily="34" charset="0"/>
              </a:rPr>
              <a:t>Bloomberg US 3-6 Month T-Bill Index</a:t>
            </a:r>
            <a:r>
              <a:rPr lang="en-US" sz="1125" dirty="0">
                <a:latin typeface="Arial" panose="020B0604020202020204" pitchFamily="34" charset="0"/>
                <a:cs typeface="Arial" panose="020B0604020202020204" pitchFamily="34" charset="0"/>
              </a:rPr>
              <a:t> tracks the performance of the 3–6-month range of the US Treasury curve. The </a:t>
            </a:r>
            <a:r>
              <a:rPr lang="en-US" sz="1125" b="1" dirty="0">
                <a:latin typeface="Arial" panose="020B0604020202020204" pitchFamily="34" charset="0"/>
                <a:cs typeface="Arial" panose="020B0604020202020204" pitchFamily="34" charset="0"/>
              </a:rPr>
              <a:t>Bloomberg Global Aggregate Total Return Index</a:t>
            </a:r>
            <a:r>
              <a:rPr lang="en-US" sz="1125" dirty="0">
                <a:latin typeface="Arial" panose="020B0604020202020204" pitchFamily="34" charset="0"/>
                <a:cs typeface="Arial" panose="020B0604020202020204" pitchFamily="34" charset="0"/>
              </a:rPr>
              <a:t> is a broad-based measure of the investment grade bond market, globally. The </a:t>
            </a:r>
            <a:r>
              <a:rPr lang="en-US" sz="1125" b="1" dirty="0">
                <a:latin typeface="Arial" panose="020B0604020202020204" pitchFamily="34" charset="0"/>
                <a:cs typeface="Arial" panose="020B0604020202020204" pitchFamily="34" charset="0"/>
              </a:rPr>
              <a:t>Russell 3000 Index </a:t>
            </a:r>
            <a:r>
              <a:rPr lang="en-US" sz="1125" dirty="0">
                <a:latin typeface="Arial" panose="020B0604020202020204" pitchFamily="34" charset="0"/>
                <a:cs typeface="Arial" panose="020B0604020202020204" pitchFamily="34" charset="0"/>
              </a:rPr>
              <a:t>is a market-capitalization weighted equity index that seeks to track 3,000 of the largest US-traded stocks, representing approximately 97% of the investible US equity market. The </a:t>
            </a:r>
            <a:r>
              <a:rPr lang="en-US" sz="1125" b="1" dirty="0">
                <a:latin typeface="Arial" panose="020B0604020202020204" pitchFamily="34" charset="0"/>
                <a:cs typeface="Arial" panose="020B0604020202020204" pitchFamily="34" charset="0"/>
              </a:rPr>
              <a:t>Russell 2000 Index</a:t>
            </a:r>
            <a:r>
              <a:rPr lang="en-US" sz="1125" dirty="0">
                <a:latin typeface="Arial" panose="020B0604020202020204" pitchFamily="34" charset="0"/>
                <a:cs typeface="Arial" panose="020B0604020202020204" pitchFamily="34" charset="0"/>
              </a:rPr>
              <a:t> is a market-capitalization weighted equity index comprised of securities of small-cap U.S. companies. The </a:t>
            </a:r>
            <a:r>
              <a:rPr lang="en-US" sz="1125" b="1" dirty="0">
                <a:latin typeface="Arial" panose="020B0604020202020204" pitchFamily="34" charset="0"/>
                <a:cs typeface="Arial" panose="020B0604020202020204" pitchFamily="34" charset="0"/>
              </a:rPr>
              <a:t>Bloomberg Municipal 1-10 Year Blend 1-12 Year Index</a:t>
            </a:r>
            <a:r>
              <a:rPr lang="en-US" sz="1125" dirty="0">
                <a:latin typeface="Arial" panose="020B0604020202020204" pitchFamily="34" charset="0"/>
                <a:cs typeface="Arial" panose="020B0604020202020204" pitchFamily="34" charset="0"/>
              </a:rPr>
              <a:t> measures the performance of short and intermediate components of the Municipal Bond Index. The </a:t>
            </a:r>
            <a:r>
              <a:rPr lang="en-US" sz="1125" b="1" dirty="0">
                <a:latin typeface="Arial" panose="020B0604020202020204" pitchFamily="34" charset="0"/>
                <a:cs typeface="Arial" panose="020B0604020202020204" pitchFamily="34" charset="0"/>
              </a:rPr>
              <a:t>Russell 1000 Value Index</a:t>
            </a:r>
            <a:r>
              <a:rPr lang="en-US" sz="1125" dirty="0">
                <a:latin typeface="Arial" panose="020B0604020202020204" pitchFamily="34" charset="0"/>
                <a:cs typeface="Arial" panose="020B0604020202020204" pitchFamily="34" charset="0"/>
              </a:rPr>
              <a:t> measures the performance of the large-cap value segment of the U.S equity universe; it includes the Russell 1000 companies with relatively lower price-to-book ratio and lower forecasted growth values. The </a:t>
            </a:r>
            <a:r>
              <a:rPr lang="en-US" sz="1125" b="1" dirty="0">
                <a:latin typeface="Arial" panose="020B0604020202020204" pitchFamily="34" charset="0"/>
                <a:cs typeface="Arial" panose="020B0604020202020204" pitchFamily="34" charset="0"/>
              </a:rPr>
              <a:t>Bloomberg U.S. Government Credit Intermediate Index</a:t>
            </a:r>
            <a:r>
              <a:rPr lang="en-US" sz="1125" dirty="0">
                <a:latin typeface="Arial" panose="020B0604020202020204" pitchFamily="34" charset="0"/>
                <a:cs typeface="Arial" panose="020B0604020202020204" pitchFamily="34" charset="0"/>
              </a:rPr>
              <a:t> measures the performance of the non-securitized component of the Bloomberg U.S. Aggregate Index with maturities of 1-10 years. The </a:t>
            </a:r>
            <a:r>
              <a:rPr lang="en-US" sz="1125" b="1" dirty="0">
                <a:latin typeface="Arial" panose="020B0604020202020204" pitchFamily="34" charset="0"/>
                <a:cs typeface="Arial" panose="020B0604020202020204" pitchFamily="34" charset="0"/>
              </a:rPr>
              <a:t>Bloomberg U.S. Treasury 1-3 Year Index </a:t>
            </a:r>
            <a:r>
              <a:rPr lang="en-US" sz="1125" dirty="0">
                <a:latin typeface="Arial" panose="020B0604020202020204" pitchFamily="34" charset="0"/>
                <a:cs typeface="Arial" panose="020B0604020202020204" pitchFamily="34" charset="0"/>
              </a:rPr>
              <a:t>measures the performance of public obligations of the U.S. Treasury with maturities of 1-3 years. The following </a:t>
            </a:r>
            <a:r>
              <a:rPr lang="en-US" sz="1125" b="1" dirty="0">
                <a:latin typeface="Arial" panose="020B0604020202020204" pitchFamily="34" charset="0"/>
                <a:cs typeface="Arial" panose="020B0604020202020204" pitchFamily="34" charset="0"/>
              </a:rPr>
              <a:t>Cambridge Associates indices: Global Fund of Funds, Global Private Equity, Global Private Real Estate, US Buyout, US Growth Equity, US Venture Capital, US Subordinated Capital </a:t>
            </a:r>
            <a:r>
              <a:rPr lang="en-US" sz="1125" dirty="0">
                <a:latin typeface="Arial" panose="020B0604020202020204" pitchFamily="34" charset="0"/>
                <a:cs typeface="Arial" panose="020B0604020202020204" pitchFamily="34" charset="0"/>
              </a:rPr>
              <a:t>and </a:t>
            </a:r>
            <a:r>
              <a:rPr lang="en-US" sz="1125" b="1" dirty="0">
                <a:latin typeface="Arial" panose="020B0604020202020204" pitchFamily="34" charset="0"/>
                <a:cs typeface="Arial" panose="020B0604020202020204" pitchFamily="34" charset="0"/>
              </a:rPr>
              <a:t>US Control-Oriented Distressed </a:t>
            </a:r>
            <a:r>
              <a:rPr lang="en-US" sz="1125" dirty="0">
                <a:latin typeface="Arial" panose="020B0604020202020204" pitchFamily="34" charset="0"/>
                <a:cs typeface="Arial" panose="020B0604020202020204" pitchFamily="34" charset="0"/>
              </a:rPr>
              <a:t>are each based on aggregated data from a collective universe of such funds, including fully liquidated partnerships, within the Cambridge Associates database encompassing the specific date parameters noted within the presentation. The </a:t>
            </a:r>
            <a:r>
              <a:rPr lang="en-US" sz="1125" b="1" dirty="0">
                <a:latin typeface="Arial" panose="020B0604020202020204" pitchFamily="34" charset="0"/>
                <a:cs typeface="Arial" panose="020B0604020202020204" pitchFamily="34" charset="0"/>
              </a:rPr>
              <a:t>FTI Private RE Blend </a:t>
            </a:r>
            <a:r>
              <a:rPr lang="en-US" sz="1125" dirty="0">
                <a:latin typeface="Arial" panose="020B0604020202020204" pitchFamily="34" charset="0"/>
                <a:cs typeface="Arial" panose="020B0604020202020204" pitchFamily="34" charset="0"/>
              </a:rPr>
              <a:t>is comprised of a blend of the Cambridge Associates Real Estate Value-Added and Opportunistic benchmarks (one-third each) along with the NCREIF Farmland and Timber benchmarks (one-sixth each).  The </a:t>
            </a:r>
            <a:r>
              <a:rPr lang="en-US" sz="1125" b="1" dirty="0">
                <a:latin typeface="Arial" panose="020B0604020202020204" pitchFamily="34" charset="0"/>
                <a:cs typeface="Arial" panose="020B0604020202020204" pitchFamily="34" charset="0"/>
              </a:rPr>
              <a:t>Cambridge Associates Value-Added Real Estate Index and the Cambridge Associates Opportunistic Real Estate Index </a:t>
            </a:r>
            <a:r>
              <a:rPr lang="en-US" sz="1125" dirty="0">
                <a:latin typeface="Arial" panose="020B0604020202020204" pitchFamily="34" charset="0"/>
                <a:cs typeface="Arial" panose="020B0604020202020204" pitchFamily="34" charset="0"/>
              </a:rPr>
              <a:t>are each based on aggregated data from a collective universe of such funds, including fully liquidated partnerships, within the Cambridge Associates database encompassing the specific date parameters noted within the presentation. The </a:t>
            </a:r>
            <a:r>
              <a:rPr lang="en-US" sz="1125" b="1" dirty="0">
                <a:latin typeface="Arial" panose="020B0604020202020204" pitchFamily="34" charset="0"/>
                <a:cs typeface="Arial" panose="020B0604020202020204" pitchFamily="34" charset="0"/>
              </a:rPr>
              <a:t>NCREIF Farmland Index </a:t>
            </a:r>
            <a:r>
              <a:rPr lang="en-US" sz="1125" dirty="0">
                <a:latin typeface="Arial" panose="020B0604020202020204" pitchFamily="34" charset="0"/>
                <a:cs typeface="Arial" panose="020B0604020202020204" pitchFamily="34" charset="0"/>
              </a:rPr>
              <a:t>and the </a:t>
            </a:r>
            <a:r>
              <a:rPr lang="en-US" sz="1125" b="1" dirty="0">
                <a:latin typeface="Arial" panose="020B0604020202020204" pitchFamily="34" charset="0"/>
                <a:cs typeface="Arial" panose="020B0604020202020204" pitchFamily="34" charset="0"/>
              </a:rPr>
              <a:t>NCREIF Timberland Index </a:t>
            </a:r>
            <a:r>
              <a:rPr lang="en-US" sz="1125" dirty="0">
                <a:latin typeface="Arial" panose="020B0604020202020204" pitchFamily="34" charset="0"/>
                <a:cs typeface="Arial" panose="020B0604020202020204" pitchFamily="34" charset="0"/>
              </a:rPr>
              <a:t>are quarterly time series composite return measures of investment performance of a large pool of individual farmland and US timber properties, respectively, acquired in the private market for investment purposes only.</a:t>
            </a:r>
          </a:p>
          <a:p>
            <a:pPr marL="257175" lvl="1" indent="-257175">
              <a:lnSpc>
                <a:spcPct val="100000"/>
              </a:lnSpc>
              <a:spcBef>
                <a:spcPts val="0"/>
              </a:spcBef>
              <a:spcAft>
                <a:spcPts val="450"/>
              </a:spcAft>
              <a:buClr>
                <a:srgbClr val="4F758B"/>
              </a:buClr>
              <a:buFont typeface="+mj-lt"/>
              <a:buAutoNum type="arabicPeriod" startAt="10"/>
            </a:pPr>
            <a:r>
              <a:rPr lang="en-US" sz="1125" dirty="0">
                <a:latin typeface="Arial" panose="020B0604020202020204" pitchFamily="34" charset="0"/>
                <a:cs typeface="Arial" panose="020B0604020202020204" pitchFamily="34" charset="0"/>
              </a:rPr>
              <a:t>This report may include data, commentary, quotes, research, analysis, tools, news and other information provided by companies that are not affiliated with Fiduciary Trust or its affiliates (collectively, “Franklin Templeton”) (together, “Third Party Content”). Third Party Content will generally be clearly identified and is provided for informational purposes only. Although we believe the sources of the Third-Party Content to be reliable, we make no representations or warranties as to the Third-Party Content and do not guarantee their accuracy, timeliness, completeness or usefulness. Third Party Content is provided “AS IS” and neither the Third-Party Content Providers nor Franklin Templeton shall have any liability related to the use or misuse of the Third-Party Content provided. Moreover, our use of Third-Party Content shall not be construed as an endorsement by or affiliation with the Third-Party Content providers and Franklin Templeton’s products or services. Third Party Content may be protected by United States or international copyrights and may not be copied, used or distributed without the permission of the relevant Third-Party Content Provider. All trademarks and service marks identifying Third Party Providers are property of their respective owners. Important data provider notices and terms available at www.franklintempletondatasources.com.</a:t>
            </a:r>
          </a:p>
          <a:p>
            <a:pPr marL="257175" lvl="1" indent="-257175">
              <a:lnSpc>
                <a:spcPct val="100000"/>
              </a:lnSpc>
              <a:spcBef>
                <a:spcPts val="0"/>
              </a:spcBef>
              <a:spcAft>
                <a:spcPts val="450"/>
              </a:spcAft>
              <a:buClr>
                <a:srgbClr val="4F758B"/>
              </a:buClr>
              <a:buFont typeface="+mj-lt"/>
              <a:buAutoNum type="arabicPeriod" startAt="10"/>
            </a:pPr>
            <a:r>
              <a:rPr lang="en-US" sz="1125" dirty="0">
                <a:latin typeface="Arial" panose="020B0604020202020204" pitchFamily="34" charset="0"/>
                <a:cs typeface="Arial" panose="020B0604020202020204" pitchFamily="34" charset="0"/>
              </a:rPr>
              <a:t>Any description of tax consequences set forth herein is not intended as a substitute for careful tax planning. Recipients of this material are advised to consult tax counsel for advice specifically related to any and all tax consequences of an investment made with or through Fiduciary Trust. The information provided herein is not intended to, nor does it specifically advise on, tax matters pertaining to federal, state, estate, local, foreign or other tax consequences of an investment. The recipient is solely responsible for all tax consequences with respect to any investment made with or through Fiduciary Trust.</a:t>
            </a:r>
          </a:p>
          <a:p>
            <a:pPr marL="257175" lvl="1" indent="-257175">
              <a:lnSpc>
                <a:spcPct val="100000"/>
              </a:lnSpc>
              <a:spcBef>
                <a:spcPts val="0"/>
              </a:spcBef>
              <a:spcAft>
                <a:spcPts val="450"/>
              </a:spcAft>
              <a:buClr>
                <a:srgbClr val="4F758B"/>
              </a:buClr>
              <a:buFont typeface="+mj-lt"/>
              <a:buAutoNum type="arabicPeriod" startAt="10"/>
            </a:pPr>
            <a:r>
              <a:rPr lang="en-US" sz="1125" dirty="0">
                <a:latin typeface="Arial" panose="020B0604020202020204" pitchFamily="34" charset="0"/>
                <a:cs typeface="Arial" panose="020B0604020202020204" pitchFamily="34" charset="0"/>
              </a:rPr>
              <a:t>FTI has certain environmental, social and governance (ESG) investment solutions to align with our client’s values and goals; however, not all strategies are managed to “ESG” oriented objectives. Integrating ESG considerations into the investment process is not a guarantee that better performance will be achieved. ESG investments pose certain risks including potential market volatility, evolving nature of ESG criteria and the developing regulatory landscape.</a:t>
            </a:r>
          </a:p>
          <a:p>
            <a:pPr marL="0" lvl="1" indent="0">
              <a:lnSpc>
                <a:spcPct val="100000"/>
              </a:lnSpc>
              <a:spcBef>
                <a:spcPts val="0"/>
              </a:spcBef>
              <a:spcAft>
                <a:spcPts val="450"/>
              </a:spcAft>
              <a:buNone/>
            </a:pPr>
            <a:r>
              <a:rPr lang="en-US" sz="1125" dirty="0">
                <a:latin typeface="Arial" panose="020B0604020202020204" pitchFamily="34" charset="0"/>
                <a:cs typeface="Arial" panose="020B0604020202020204" pitchFamily="34" charset="0"/>
              </a:rPr>
              <a:t>Fiduciary Trust Company International, headquartered in New York, (and subsidiaries doing business as Fiduciary Trust International) and FTCI (Cayman) Ltd.  are part of the Franklin Templeton family of companies.</a:t>
            </a:r>
          </a:p>
        </p:txBody>
      </p:sp>
      <p:sp>
        <p:nvSpPr>
          <p:cNvPr id="4" name="Text Placeholder 3">
            <a:extLst>
              <a:ext uri="{FF2B5EF4-FFF2-40B4-BE49-F238E27FC236}">
                <a16:creationId xmlns:a16="http://schemas.microsoft.com/office/drawing/2014/main" id="{053C2ADA-54FC-4152-809E-5E2833E4CCE5}"/>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
        <p:nvSpPr>
          <p:cNvPr id="2" name="TextBox 1">
            <a:extLst>
              <a:ext uri="{FF2B5EF4-FFF2-40B4-BE49-F238E27FC236}">
                <a16:creationId xmlns:a16="http://schemas.microsoft.com/office/drawing/2014/main" id="{D6FA8FDA-C328-2FFE-CAFA-6FF200ABFC79}"/>
              </a:ext>
            </a:extLst>
          </p:cNvPr>
          <p:cNvSpPr txBox="1"/>
          <p:nvPr/>
        </p:nvSpPr>
        <p:spPr>
          <a:xfrm>
            <a:off x="15957600" y="1444869"/>
            <a:ext cx="1499128" cy="253916"/>
          </a:xfrm>
          <a:prstGeom prst="rect">
            <a:avLst/>
          </a:prstGeom>
          <a:noFill/>
        </p:spPr>
        <p:txBody>
          <a:bodyPr wrap="none" rtlCol="0">
            <a:spAutoFit/>
          </a:bodyPr>
          <a:lstStyle/>
          <a:p>
            <a:pPr algn="r"/>
            <a:r>
              <a:rPr lang="en-US" sz="1050" b="1" dirty="0">
                <a:solidFill>
                  <a:srgbClr val="BC0000"/>
                </a:solidFill>
                <a:latin typeface="Arial" panose="020B0604020202020204" pitchFamily="34" charset="0"/>
                <a:cs typeface="Arial" panose="020B0604020202020204" pitchFamily="34" charset="0"/>
              </a:rPr>
              <a:t>Rev. December 2024</a:t>
            </a:r>
          </a:p>
        </p:txBody>
      </p:sp>
    </p:spTree>
    <p:extLst>
      <p:ext uri="{BB962C8B-B14F-4D97-AF65-F5344CB8AC3E}">
        <p14:creationId xmlns:p14="http://schemas.microsoft.com/office/powerpoint/2010/main" val="33855061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Back Wrapper">
    <p:spTree>
      <p:nvGrpSpPr>
        <p:cNvPr id="1" name=""/>
        <p:cNvGrpSpPr/>
        <p:nvPr/>
      </p:nvGrpSpPr>
      <p:grpSpPr>
        <a:xfrm>
          <a:off x="0" y="0"/>
          <a:ext cx="0" cy="0"/>
          <a:chOff x="0" y="0"/>
          <a:chExt cx="0" cy="0"/>
        </a:xfrm>
      </p:grpSpPr>
      <p:cxnSp>
        <p:nvCxnSpPr>
          <p:cNvPr id="7" name="Straight Connector 6"/>
          <p:cNvCxnSpPr>
            <a:cxnSpLocks/>
          </p:cNvCxnSpPr>
          <p:nvPr/>
        </p:nvCxnSpPr>
        <p:spPr>
          <a:xfrm>
            <a:off x="685978" y="7132320"/>
            <a:ext cx="16875075"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5" name="Text Placeholder 3">
            <a:extLst>
              <a:ext uri="{FF2B5EF4-FFF2-40B4-BE49-F238E27FC236}">
                <a16:creationId xmlns:a16="http://schemas.microsoft.com/office/drawing/2014/main" id="{F01C4CEF-62C7-4032-827E-65E41B944567}"/>
              </a:ext>
            </a:extLst>
          </p:cNvPr>
          <p:cNvSpPr>
            <a:spLocks noGrp="1"/>
          </p:cNvSpPr>
          <p:nvPr>
            <p:ph type="body" sz="quarter" idx="26" hasCustomPrompt="1"/>
          </p:nvPr>
        </p:nvSpPr>
        <p:spPr>
          <a:xfrm>
            <a:off x="685978" y="6087562"/>
            <a:ext cx="16875075" cy="777137"/>
          </a:xfrm>
          <a:prstGeom prst="rect">
            <a:avLst/>
          </a:prstGeom>
        </p:spPr>
        <p:txBody>
          <a:bodyPr wrap="square" lIns="0" tIns="0" rIns="0" bIns="0" anchor="b" anchorCtr="0">
            <a:spAutoFit/>
          </a:bodyPr>
          <a:lstStyle>
            <a:lvl1pPr marL="0" indent="0">
              <a:lnSpc>
                <a:spcPct val="100000"/>
              </a:lnSpc>
              <a:spcBef>
                <a:spcPts val="0"/>
              </a:spcBef>
              <a:spcAft>
                <a:spcPts val="0"/>
              </a:spcAft>
              <a:buNone/>
              <a:defRPr sz="1500" i="0">
                <a:latin typeface="Arial Narrow" panose="020B0606020202030204" pitchFamily="34" charset="0"/>
                <a:cs typeface="Arial" panose="020B0604020202020204" pitchFamily="34" charset="0"/>
              </a:defRPr>
            </a:lvl1pPr>
            <a:lvl2pPr marL="0" indent="0">
              <a:lnSpc>
                <a:spcPct val="100000"/>
              </a:lnSpc>
              <a:spcBef>
                <a:spcPts val="0"/>
              </a:spcBef>
              <a:spcAft>
                <a:spcPts val="225"/>
              </a:spcAft>
              <a:buNone/>
              <a:defRPr sz="1500">
                <a:latin typeface="Arial Narrow" panose="020B0606020202030204" pitchFamily="34" charset="0"/>
                <a:cs typeface="Arial" panose="020B0604020202020204" pitchFamily="34" charset="0"/>
              </a:defRPr>
            </a:lvl2pPr>
            <a:lvl3pPr marL="0" indent="0">
              <a:lnSpc>
                <a:spcPct val="100000"/>
              </a:lnSpc>
              <a:spcBef>
                <a:spcPts val="0"/>
              </a:spcBef>
              <a:spcAft>
                <a:spcPts val="225"/>
              </a:spcAft>
              <a:buNone/>
              <a:defRPr sz="1800" i="1" baseline="0">
                <a:latin typeface="Arial Narrow" panose="020B0606020202030204" pitchFamily="34" charset="0"/>
                <a:cs typeface="Arial" panose="020B0604020202020204" pitchFamily="34" charset="0"/>
              </a:defRPr>
            </a:lvl3pPr>
            <a:lvl4pPr marL="0" indent="0">
              <a:lnSpc>
                <a:spcPts val="1950"/>
              </a:lnSpc>
              <a:spcBef>
                <a:spcPts val="0"/>
              </a:spcBef>
              <a:spcAft>
                <a:spcPts val="450"/>
              </a:spcAft>
              <a:buNone/>
              <a:defRPr sz="1500">
                <a:latin typeface="Arial Narrow" panose="020B0606020202030204" pitchFamily="34" charset="0"/>
              </a:defRPr>
            </a:lvl4pPr>
            <a:lvl5pPr marL="0" indent="0">
              <a:lnSpc>
                <a:spcPts val="1950"/>
              </a:lnSpc>
              <a:spcBef>
                <a:spcPts val="0"/>
              </a:spcBef>
              <a:spcAft>
                <a:spcPts val="450"/>
              </a:spcAft>
              <a:buNone/>
              <a:defRPr sz="1500">
                <a:latin typeface="Arial Narrow" panose="020B0606020202030204" pitchFamily="34" charset="0"/>
              </a:defRPr>
            </a:lvl5pPr>
          </a:lstStyle>
          <a:p>
            <a:pPr lvl="0"/>
            <a:r>
              <a:rPr lang="en-US" dirty="0"/>
              <a:t>Caveats</a:t>
            </a:r>
          </a:p>
          <a:p>
            <a:pPr lvl="1"/>
            <a:r>
              <a:rPr lang="en-US" dirty="0"/>
              <a:t>Performance Disclosure</a:t>
            </a:r>
          </a:p>
          <a:p>
            <a:pPr lvl="2"/>
            <a:r>
              <a:rPr lang="en-US" dirty="0"/>
              <a:t>Legal Disclosure Italicized</a:t>
            </a:r>
          </a:p>
        </p:txBody>
      </p:sp>
      <p:sp>
        <p:nvSpPr>
          <p:cNvPr id="9" name="exstream_shape42">
            <a:extLst>
              <a:ext uri="{FF2B5EF4-FFF2-40B4-BE49-F238E27FC236}">
                <a16:creationId xmlns:a16="http://schemas.microsoft.com/office/drawing/2014/main" id="{862A1D96-35D9-46FE-92C7-D11E34967B37}"/>
              </a:ext>
            </a:extLst>
          </p:cNvPr>
          <p:cNvSpPr>
            <a:spLocks noChangeArrowheads="1"/>
          </p:cNvSpPr>
          <p:nvPr/>
        </p:nvSpPr>
        <p:spPr bwMode="auto">
          <a:xfrm>
            <a:off x="4273723" y="9864109"/>
            <a:ext cx="10892118" cy="21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lIns="0" tIns="0" rIns="0" bIns="0" anchor="b"/>
          <a:lstStyle/>
          <a:p>
            <a:pPr defTabSz="266903" fontAlgn="base">
              <a:spcBef>
                <a:spcPct val="0"/>
              </a:spcBef>
              <a:spcAft>
                <a:spcPct val="0"/>
              </a:spcAft>
            </a:pPr>
            <a:r>
              <a:rPr lang="en-US" sz="1500" b="1" dirty="0">
                <a:solidFill>
                  <a:schemeClr val="tx1"/>
                </a:solidFill>
                <a:latin typeface="Arial Narrow" panose="020B0606020202030204" pitchFamily="34" charset="0"/>
              </a:rPr>
              <a:t>For Internal Use Only / Not for Distribution to the Public</a:t>
            </a:r>
          </a:p>
        </p:txBody>
      </p:sp>
      <p:sp>
        <p:nvSpPr>
          <p:cNvPr id="6" name="exstream_shape42">
            <a:extLst>
              <a:ext uri="{FF2B5EF4-FFF2-40B4-BE49-F238E27FC236}">
                <a16:creationId xmlns:a16="http://schemas.microsoft.com/office/drawing/2014/main" id="{65D4BA43-7DAB-4A9C-8F40-2AEF3EF7BFBC}"/>
              </a:ext>
            </a:extLst>
          </p:cNvPr>
          <p:cNvSpPr>
            <a:spLocks noChangeArrowheads="1"/>
          </p:cNvSpPr>
          <p:nvPr/>
        </p:nvSpPr>
        <p:spPr bwMode="auto">
          <a:xfrm>
            <a:off x="4273723" y="9596485"/>
            <a:ext cx="10892118" cy="21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lIns="0" tIns="0" rIns="0" bIns="0" anchor="b"/>
          <a:lstStyle/>
          <a:p>
            <a:pPr marL="0" marR="0" lvl="0" indent="0" algn="l" defTabSz="266903" rtl="0" eaLnBrk="1" fontAlgn="base" latinLnBrk="0" hangingPunct="1">
              <a:lnSpc>
                <a:spcPct val="100000"/>
              </a:lnSpc>
              <a:spcBef>
                <a:spcPct val="0"/>
              </a:spcBef>
              <a:spcAft>
                <a:spcPct val="0"/>
              </a:spcAft>
              <a:buClrTx/>
              <a:buSzTx/>
              <a:buFontTx/>
              <a:buNone/>
              <a:tabLst/>
              <a:defRPr/>
            </a:pPr>
            <a:r>
              <a:rPr lang="en-US" sz="1200" b="1" dirty="0">
                <a:solidFill>
                  <a:srgbClr val="000000"/>
                </a:solidFill>
                <a:latin typeface="Arial Narrow" panose="020B0606020202030204" pitchFamily="34" charset="0"/>
                <a:cs typeface="Arial" panose="020B0604020202020204" pitchFamily="34" charset="0"/>
              </a:rPr>
              <a:t>© 2024 Fiduciary Trust International. All rights reserved.</a:t>
            </a:r>
            <a:endParaRPr lang="en-US" sz="1200" b="1" dirty="0">
              <a:solidFill>
                <a:schemeClr val="tx1"/>
              </a:solidFill>
              <a:latin typeface="Arial Narrow" panose="020B0606020202030204" pitchFamily="34" charset="0"/>
            </a:endParaRPr>
          </a:p>
        </p:txBody>
      </p:sp>
      <p:pic>
        <p:nvPicPr>
          <p:cNvPr id="10" name="Picture 9" descr="A picture containing drawing&#10;&#10;Description automatically generated">
            <a:extLst>
              <a:ext uri="{FF2B5EF4-FFF2-40B4-BE49-F238E27FC236}">
                <a16:creationId xmlns:a16="http://schemas.microsoft.com/office/drawing/2014/main" id="{2105E294-4973-4605-A7EE-55306C5B1AF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0635" y="7549311"/>
            <a:ext cx="2424852" cy="583713"/>
          </a:xfrm>
          <a:prstGeom prst="rect">
            <a:avLst/>
          </a:prstGeom>
        </p:spPr>
      </p:pic>
    </p:spTree>
    <p:extLst>
      <p:ext uri="{BB962C8B-B14F-4D97-AF65-F5344CB8AC3E}">
        <p14:creationId xmlns:p14="http://schemas.microsoft.com/office/powerpoint/2010/main" val="2920815264"/>
      </p:ext>
    </p:extLst>
  </p:cSld>
  <p:clrMapOvr>
    <a:masterClrMapping/>
  </p:clrMapOvr>
  <p:extLst>
    <p:ext uri="{DCECCB84-F9BA-43D5-87BE-67443E8EF086}">
      <p15:sldGuideLst xmlns:p15="http://schemas.microsoft.com/office/powerpoint/2012/main">
        <p15:guide id="1" orient="horz" pos="3192">
          <p15:clr>
            <a:srgbClr val="FBAE40"/>
          </p15:clr>
        </p15:guide>
        <p15:guide id="2" pos="287">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683545"/>
            <a:ext cx="13716000" cy="3581400"/>
          </a:xfrm>
        </p:spPr>
        <p:txBody>
          <a:bodyPr anchor="b"/>
          <a:lstStyle>
            <a:lvl1pPr algn="ctr">
              <a:defRPr sz="9000"/>
            </a:lvl1pPr>
          </a:lstStyle>
          <a:p>
            <a:r>
              <a:rPr lang="en-US"/>
              <a:t>Click to edit Master title style</a:t>
            </a:r>
            <a:endParaRPr lang="en-US" dirty="0"/>
          </a:p>
        </p:txBody>
      </p:sp>
      <p:sp>
        <p:nvSpPr>
          <p:cNvPr id="3" name="Subtitle 2"/>
          <p:cNvSpPr>
            <a:spLocks noGrp="1"/>
          </p:cNvSpPr>
          <p:nvPr>
            <p:ph type="subTitle" idx="1"/>
          </p:nvPr>
        </p:nvSpPr>
        <p:spPr>
          <a:xfrm>
            <a:off x="2286000" y="5403057"/>
            <a:ext cx="13716000" cy="2483643"/>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5830639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36885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One Content">
    <p:spTree>
      <p:nvGrpSpPr>
        <p:cNvPr id="1" name=""/>
        <p:cNvGrpSpPr/>
        <p:nvPr/>
      </p:nvGrpSpPr>
      <p:grpSpPr>
        <a:xfrm>
          <a:off x="0" y="0"/>
          <a:ext cx="0" cy="0"/>
          <a:chOff x="0" y="0"/>
          <a:chExt cx="0" cy="0"/>
        </a:xfrm>
      </p:grpSpPr>
      <p:sp>
        <p:nvSpPr>
          <p:cNvPr id="3" name="Text Placeholder 7"/>
          <p:cNvSpPr>
            <a:spLocks noGrp="1"/>
          </p:cNvSpPr>
          <p:nvPr>
            <p:ph type="body" sz="quarter" idx="10" hasCustomPrompt="1"/>
          </p:nvPr>
        </p:nvSpPr>
        <p:spPr>
          <a:xfrm>
            <a:off x="831273" y="1265129"/>
            <a:ext cx="13466618" cy="339459"/>
          </a:xfrm>
          <a:prstGeom prst="rect">
            <a:avLst/>
          </a:prstGeom>
        </p:spPr>
        <p:txBody>
          <a:bodyPr wrap="square" lIns="0" tIns="0" rIns="0" bIns="0" anchor="b" anchorCtr="0">
            <a:noAutofit/>
          </a:bodyPr>
          <a:lstStyle>
            <a:lvl1pPr marL="0" indent="0" algn="l">
              <a:lnSpc>
                <a:spcPts val="2647"/>
              </a:lnSpc>
              <a:spcBef>
                <a:spcPts val="0"/>
              </a:spcBef>
              <a:buNone/>
              <a:defRPr sz="2647" b="1">
                <a:solidFill>
                  <a:schemeClr val="accent6"/>
                </a:solidFill>
                <a:latin typeface="Arial" panose="020B0604020202020204" pitchFamily="34" charset="0"/>
                <a:cs typeface="Arial" panose="020B0604020202020204" pitchFamily="34" charset="0"/>
              </a:defRPr>
            </a:lvl1pPr>
          </a:lstStyle>
          <a:p>
            <a:pPr lvl="0"/>
            <a:r>
              <a:rPr lang="en-US" dirty="0"/>
              <a:t>Slide Title</a:t>
            </a:r>
          </a:p>
        </p:txBody>
      </p:sp>
      <p:sp>
        <p:nvSpPr>
          <p:cNvPr id="4" name="Text Placeholder 9"/>
          <p:cNvSpPr>
            <a:spLocks noGrp="1"/>
          </p:cNvSpPr>
          <p:nvPr>
            <p:ph type="body" sz="quarter" idx="11" hasCustomPrompt="1"/>
          </p:nvPr>
        </p:nvSpPr>
        <p:spPr>
          <a:xfrm>
            <a:off x="831273" y="538987"/>
            <a:ext cx="13466618" cy="244411"/>
          </a:xfrm>
          <a:prstGeom prst="rect">
            <a:avLst/>
          </a:prstGeom>
        </p:spPr>
        <p:txBody>
          <a:bodyPr lIns="0" tIns="0" rIns="0" bIns="0">
            <a:noAutofit/>
          </a:bodyPr>
          <a:lstStyle>
            <a:lvl1pPr marL="0" indent="0">
              <a:spcBef>
                <a:spcPts val="0"/>
              </a:spcBef>
              <a:buNone/>
              <a:defRPr sz="2382" b="1">
                <a:solidFill>
                  <a:srgbClr val="63666A"/>
                </a:solidFill>
                <a:latin typeface="Arial" panose="020B0604020202020204" pitchFamily="34" charset="0"/>
                <a:cs typeface="Arial" panose="020B0604020202020204" pitchFamily="34" charset="0"/>
              </a:defRPr>
            </a:lvl1pPr>
          </a:lstStyle>
          <a:p>
            <a:pPr lvl="0"/>
            <a:r>
              <a:rPr lang="en-US" dirty="0"/>
              <a:t>Section Title</a:t>
            </a:r>
          </a:p>
        </p:txBody>
      </p:sp>
      <p:sp>
        <p:nvSpPr>
          <p:cNvPr id="7" name="Content Placeholder 6"/>
          <p:cNvSpPr>
            <a:spLocks noGrp="1"/>
          </p:cNvSpPr>
          <p:nvPr>
            <p:ph sz="quarter" idx="17"/>
          </p:nvPr>
        </p:nvSpPr>
        <p:spPr>
          <a:xfrm>
            <a:off x="831273" y="2051781"/>
            <a:ext cx="16625455" cy="6777318"/>
          </a:xfrm>
          <a:prstGeom prst="rect">
            <a:avLst/>
          </a:prstGeom>
        </p:spPr>
        <p:txBody>
          <a:bodyPr lIns="0" tIns="0" rIns="0" bIns="0"/>
          <a:lstStyle>
            <a:lvl1pPr marL="0" indent="0">
              <a:lnSpc>
                <a:spcPct val="100000"/>
              </a:lnSpc>
              <a:spcBef>
                <a:spcPts val="1191"/>
              </a:spcBef>
              <a:spcAft>
                <a:spcPts val="0"/>
              </a:spcAft>
              <a:buNone/>
              <a:defRPr sz="2647" b="1">
                <a:solidFill>
                  <a:schemeClr val="accent1"/>
                </a:solidFill>
                <a:latin typeface="Arial" panose="020B0604020202020204" pitchFamily="34" charset="0"/>
                <a:cs typeface="Arial" panose="020B0604020202020204" pitchFamily="34" charset="0"/>
              </a:defRPr>
            </a:lvl1pPr>
            <a:lvl2pPr marL="0" indent="0">
              <a:lnSpc>
                <a:spcPct val="100000"/>
              </a:lnSpc>
              <a:spcBef>
                <a:spcPts val="397"/>
              </a:spcBef>
              <a:spcAft>
                <a:spcPts val="794"/>
              </a:spcAft>
              <a:buClr>
                <a:schemeClr val="accent1"/>
              </a:buClr>
              <a:buSzPct val="115000"/>
              <a:buFont typeface="Arial" panose="020B0604020202020204" pitchFamily="34" charset="0"/>
              <a:buNone/>
              <a:defRPr sz="2382">
                <a:latin typeface="Arial" panose="020B0604020202020204" pitchFamily="34" charset="0"/>
                <a:cs typeface="Arial" panose="020B0604020202020204" pitchFamily="34" charset="0"/>
              </a:defRPr>
            </a:lvl2pPr>
            <a:lvl3pPr marL="181531" indent="-181531">
              <a:lnSpc>
                <a:spcPct val="100000"/>
              </a:lnSpc>
              <a:spcBef>
                <a:spcPts val="0"/>
              </a:spcBef>
              <a:spcAft>
                <a:spcPts val="397"/>
              </a:spcAft>
              <a:buClr>
                <a:schemeClr val="accent1"/>
              </a:buClr>
              <a:buSzPct val="115000"/>
              <a:defRPr sz="2382">
                <a:latin typeface="Arial" panose="020B0604020202020204" pitchFamily="34" charset="0"/>
                <a:cs typeface="Arial" panose="020B0604020202020204" pitchFamily="34" charset="0"/>
              </a:defRPr>
            </a:lvl3pPr>
            <a:lvl4pPr marL="484083" indent="-242042">
              <a:lnSpc>
                <a:spcPct val="100000"/>
              </a:lnSpc>
              <a:spcBef>
                <a:spcPts val="0"/>
              </a:spcBef>
              <a:spcAft>
                <a:spcPts val="397"/>
              </a:spcAft>
              <a:buClr>
                <a:schemeClr val="accent1"/>
              </a:buClr>
              <a:buSzPct val="115000"/>
              <a:defRPr sz="2382">
                <a:latin typeface="Arial" panose="020B0604020202020204" pitchFamily="34" charset="0"/>
                <a:cs typeface="Arial" panose="020B0604020202020204" pitchFamily="34" charset="0"/>
              </a:defRPr>
            </a:lvl4pPr>
            <a:lvl5pPr marL="726125" indent="-242042">
              <a:lnSpc>
                <a:spcPct val="100000"/>
              </a:lnSpc>
              <a:spcBef>
                <a:spcPts val="0"/>
              </a:spcBef>
              <a:spcAft>
                <a:spcPts val="397"/>
              </a:spcAft>
              <a:buClr>
                <a:schemeClr val="accent1"/>
              </a:buClr>
              <a:buSzPct val="115000"/>
              <a:defRPr sz="2382">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userDrawn="1"/>
        </p:nvSpPr>
        <p:spPr>
          <a:xfrm>
            <a:off x="16791709" y="9601556"/>
            <a:ext cx="665018" cy="183255"/>
          </a:xfrm>
          <a:prstGeom prst="rect">
            <a:avLst/>
          </a:prstGeom>
          <a:noFill/>
        </p:spPr>
        <p:txBody>
          <a:bodyPr wrap="square" lIns="0" tIns="0" rIns="0" bIns="0" rtlCol="0" anchor="b" anchorCtr="0">
            <a:spAutoFit/>
          </a:bodyPr>
          <a:lstStyle/>
          <a:p>
            <a:pPr marL="0" marR="0" indent="0" algn="r" defTabSz="1348414" rtl="0" eaLnBrk="1" fontAlgn="auto" latinLnBrk="0" hangingPunct="1">
              <a:lnSpc>
                <a:spcPct val="100000"/>
              </a:lnSpc>
              <a:spcBef>
                <a:spcPts val="0"/>
              </a:spcBef>
              <a:spcAft>
                <a:spcPts val="0"/>
              </a:spcAft>
              <a:buClrTx/>
              <a:buSzTx/>
              <a:buFontTx/>
              <a:buNone/>
              <a:tabLst/>
              <a:defRPr/>
            </a:pPr>
            <a:fld id="{0D558541-60C9-42A2-8392-FF12533A6B7A}" type="slidenum">
              <a:rPr lang="en-US" sz="1191" smtClean="0">
                <a:latin typeface="Arial" panose="020B0604020202020204" pitchFamily="34" charset="0"/>
                <a:cs typeface="Arial" panose="020B0604020202020204" pitchFamily="34" charset="0"/>
              </a:rPr>
              <a:pPr marL="0" marR="0" indent="0" algn="r" defTabSz="1348414" rtl="0" eaLnBrk="1" fontAlgn="auto" latinLnBrk="0" hangingPunct="1">
                <a:lnSpc>
                  <a:spcPct val="100000"/>
                </a:lnSpc>
                <a:spcBef>
                  <a:spcPts val="0"/>
                </a:spcBef>
                <a:spcAft>
                  <a:spcPts val="0"/>
                </a:spcAft>
                <a:buClrTx/>
                <a:buSzTx/>
                <a:buFontTx/>
                <a:buNone/>
                <a:tabLst/>
                <a:defRPr/>
              </a:pPr>
              <a:t>‹#›</a:t>
            </a:fld>
            <a:endParaRPr lang="en-US" sz="1191" dirty="0">
              <a:latin typeface="Arial" panose="020B0604020202020204" pitchFamily="34" charset="0"/>
              <a:cs typeface="Arial" panose="020B0604020202020204" pitchFamily="34" charset="0"/>
            </a:endParaRPr>
          </a:p>
        </p:txBody>
      </p:sp>
      <p:sp>
        <p:nvSpPr>
          <p:cNvPr id="8" name="Text Placeholder 3"/>
          <p:cNvSpPr>
            <a:spLocks noGrp="1"/>
          </p:cNvSpPr>
          <p:nvPr>
            <p:ph type="body" sz="quarter" idx="16"/>
          </p:nvPr>
        </p:nvSpPr>
        <p:spPr>
          <a:xfrm>
            <a:off x="831273" y="9179693"/>
            <a:ext cx="15794182" cy="605118"/>
          </a:xfrm>
          <a:prstGeom prst="rect">
            <a:avLst/>
          </a:prstGeom>
        </p:spPr>
        <p:txBody>
          <a:bodyPr lIns="0" tIns="0" rIns="0" bIns="0" anchor="b" anchorCtr="0"/>
          <a:lstStyle>
            <a:lvl1pPr marL="0" indent="0">
              <a:buFontTx/>
              <a:buNone/>
              <a:defRPr sz="1191">
                <a:latin typeface="Arial Narrow" panose="020B0606020202030204" pitchFamily="34" charset="0"/>
              </a:defRPr>
            </a:lvl1pPr>
            <a:lvl2pPr marL="0" indent="0">
              <a:buFontTx/>
              <a:buNone/>
              <a:defRPr sz="1191" b="1">
                <a:latin typeface="Arial Narrow" panose="020B0606020202030204" pitchFamily="34" charset="0"/>
                <a:cs typeface="Arial" panose="020B0604020202020204" pitchFamily="34" charset="0"/>
              </a:defRPr>
            </a:lvl2pPr>
            <a:lvl3pPr marL="149176" indent="-149176">
              <a:buClr>
                <a:schemeClr val="accent1"/>
              </a:buClr>
              <a:buFont typeface="+mj-lt"/>
              <a:buAutoNum type="arabicPeriod"/>
              <a:defRPr sz="1191">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425118887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2240867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60ED6-2341-0F4F-A06C-418B57905304}"/>
              </a:ext>
            </a:extLst>
          </p:cNvPr>
          <p:cNvSpPr>
            <a:spLocks noGrp="1"/>
          </p:cNvSpPr>
          <p:nvPr>
            <p:ph type="ctrTitle"/>
          </p:nvPr>
        </p:nvSpPr>
        <p:spPr>
          <a:xfrm>
            <a:off x="2286000" y="1683545"/>
            <a:ext cx="13716000" cy="3581400"/>
          </a:xfrm>
        </p:spPr>
        <p:txBody>
          <a:bodyPr anchor="b"/>
          <a:lstStyle>
            <a:lvl1pPr algn="ctr">
              <a:defRPr sz="9000"/>
            </a:lvl1pPr>
          </a:lstStyle>
          <a:p>
            <a:r>
              <a:rPr lang="en-US"/>
              <a:t>Click to edit Master title style</a:t>
            </a:r>
          </a:p>
        </p:txBody>
      </p:sp>
      <p:sp>
        <p:nvSpPr>
          <p:cNvPr id="3" name="Subtitle 2">
            <a:extLst>
              <a:ext uri="{FF2B5EF4-FFF2-40B4-BE49-F238E27FC236}">
                <a16:creationId xmlns:a16="http://schemas.microsoft.com/office/drawing/2014/main" id="{921D1F39-CCF4-90F0-89B2-407E346E0A2D}"/>
              </a:ext>
            </a:extLst>
          </p:cNvPr>
          <p:cNvSpPr>
            <a:spLocks noGrp="1"/>
          </p:cNvSpPr>
          <p:nvPr>
            <p:ph type="subTitle" idx="1"/>
          </p:nvPr>
        </p:nvSpPr>
        <p:spPr>
          <a:xfrm>
            <a:off x="2286000" y="5403057"/>
            <a:ext cx="13716000" cy="2483643"/>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US"/>
              <a:t>Click to edit Master subtitle style</a:t>
            </a:r>
          </a:p>
        </p:txBody>
      </p:sp>
      <p:sp>
        <p:nvSpPr>
          <p:cNvPr id="4" name="Date Placeholder 3">
            <a:extLst>
              <a:ext uri="{FF2B5EF4-FFF2-40B4-BE49-F238E27FC236}">
                <a16:creationId xmlns:a16="http://schemas.microsoft.com/office/drawing/2014/main" id="{8A2C3361-1628-D0FA-F1DF-9B86331A2DC6}"/>
              </a:ext>
            </a:extLst>
          </p:cNvPr>
          <p:cNvSpPr>
            <a:spLocks noGrp="1"/>
          </p:cNvSpPr>
          <p:nvPr>
            <p:ph type="dt" sz="half" idx="10"/>
          </p:nvPr>
        </p:nvSpPr>
        <p:spPr/>
        <p:txBody>
          <a:bodyPr/>
          <a:lstStyle/>
          <a:p>
            <a:fld id="{1D8BD707-D9CF-40AE-B4C6-C98DA3205C09}" type="datetimeFigureOut">
              <a:rPr lang="en-US" smtClean="0"/>
              <a:pPr/>
              <a:t>2/19/2026</a:t>
            </a:fld>
            <a:endParaRPr lang="en-US"/>
          </a:p>
        </p:txBody>
      </p:sp>
      <p:sp>
        <p:nvSpPr>
          <p:cNvPr id="5" name="Footer Placeholder 4">
            <a:extLst>
              <a:ext uri="{FF2B5EF4-FFF2-40B4-BE49-F238E27FC236}">
                <a16:creationId xmlns:a16="http://schemas.microsoft.com/office/drawing/2014/main" id="{1F074CD2-6F1E-A207-F1AC-83680B13FE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78447-3A04-4691-C88F-201E54CD7DC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62067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11" name="TextBox 10"/>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2" name="Text Placeholder 3">
            <a:extLst>
              <a:ext uri="{FF2B5EF4-FFF2-40B4-BE49-F238E27FC236}">
                <a16:creationId xmlns:a16="http://schemas.microsoft.com/office/drawing/2014/main" id="{0902B026-1B7C-4B54-B013-DA1C4374C270}"/>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5" name="Text Placeholder 3">
            <a:extLst>
              <a:ext uri="{FF2B5EF4-FFF2-40B4-BE49-F238E27FC236}">
                <a16:creationId xmlns:a16="http://schemas.microsoft.com/office/drawing/2014/main" id="{78BF5643-DED6-45B4-B37B-4EFF5386D4B3}"/>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69830426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5ED63-7067-77E0-EB8B-6F64105577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650AF5-D26F-2DFC-D92E-6C8EC39D10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6FF088-04A1-7F0C-47C9-62BF2A853DC1}"/>
              </a:ext>
            </a:extLst>
          </p:cNvPr>
          <p:cNvSpPr>
            <a:spLocks noGrp="1"/>
          </p:cNvSpPr>
          <p:nvPr>
            <p:ph type="dt" sz="half" idx="10"/>
          </p:nvPr>
        </p:nvSpPr>
        <p:spPr/>
        <p:txBody>
          <a:bodyPr/>
          <a:lstStyle/>
          <a:p>
            <a:fld id="{1D8BD707-D9CF-40AE-B4C6-C98DA3205C09}" type="datetimeFigureOut">
              <a:rPr lang="en-US" smtClean="0"/>
              <a:pPr/>
              <a:t>2/19/2026</a:t>
            </a:fld>
            <a:endParaRPr lang="en-US"/>
          </a:p>
        </p:txBody>
      </p:sp>
      <p:sp>
        <p:nvSpPr>
          <p:cNvPr id="5" name="Footer Placeholder 4">
            <a:extLst>
              <a:ext uri="{FF2B5EF4-FFF2-40B4-BE49-F238E27FC236}">
                <a16:creationId xmlns:a16="http://schemas.microsoft.com/office/drawing/2014/main" id="{CF11567E-4E17-53BB-1FB1-D62AE11378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961951-080C-5AD1-5B5C-7B9F468CE51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39080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D57E1-2048-BBCB-5805-B0509A2EFD3A}"/>
              </a:ext>
            </a:extLst>
          </p:cNvPr>
          <p:cNvSpPr>
            <a:spLocks noGrp="1"/>
          </p:cNvSpPr>
          <p:nvPr>
            <p:ph type="title"/>
          </p:nvPr>
        </p:nvSpPr>
        <p:spPr>
          <a:xfrm>
            <a:off x="1247775" y="2564608"/>
            <a:ext cx="15773400" cy="4279106"/>
          </a:xfrm>
        </p:spPr>
        <p:txBody>
          <a:bodyPr anchor="b"/>
          <a:lstStyle>
            <a:lvl1pPr>
              <a:defRPr sz="9000"/>
            </a:lvl1pPr>
          </a:lstStyle>
          <a:p>
            <a:r>
              <a:rPr lang="en-US"/>
              <a:t>Click to edit Master title style</a:t>
            </a:r>
          </a:p>
        </p:txBody>
      </p:sp>
      <p:sp>
        <p:nvSpPr>
          <p:cNvPr id="3" name="Text Placeholder 2">
            <a:extLst>
              <a:ext uri="{FF2B5EF4-FFF2-40B4-BE49-F238E27FC236}">
                <a16:creationId xmlns:a16="http://schemas.microsoft.com/office/drawing/2014/main" id="{83F55F1C-4E72-B398-242E-4467079F0FCE}"/>
              </a:ext>
            </a:extLst>
          </p:cNvPr>
          <p:cNvSpPr>
            <a:spLocks noGrp="1"/>
          </p:cNvSpPr>
          <p:nvPr>
            <p:ph type="body" idx="1"/>
          </p:nvPr>
        </p:nvSpPr>
        <p:spPr>
          <a:xfrm>
            <a:off x="1247775" y="6884195"/>
            <a:ext cx="15773400" cy="2250281"/>
          </a:xfrm>
        </p:spPr>
        <p:txBody>
          <a:bodyPr/>
          <a:lstStyle>
            <a:lvl1pPr marL="0" indent="0">
              <a:buNone/>
              <a:defRPr sz="3600">
                <a:solidFill>
                  <a:schemeClr val="tx1">
                    <a:tint val="82000"/>
                  </a:schemeClr>
                </a:solidFill>
              </a:defRPr>
            </a:lvl1pPr>
            <a:lvl2pPr marL="685800" indent="0">
              <a:buNone/>
              <a:defRPr sz="3000">
                <a:solidFill>
                  <a:schemeClr val="tx1">
                    <a:tint val="82000"/>
                  </a:schemeClr>
                </a:solidFill>
              </a:defRPr>
            </a:lvl2pPr>
            <a:lvl3pPr marL="1371600" indent="0">
              <a:buNone/>
              <a:defRPr sz="2700">
                <a:solidFill>
                  <a:schemeClr val="tx1">
                    <a:tint val="82000"/>
                  </a:schemeClr>
                </a:solidFill>
              </a:defRPr>
            </a:lvl3pPr>
            <a:lvl4pPr marL="2057400" indent="0">
              <a:buNone/>
              <a:defRPr sz="2400">
                <a:solidFill>
                  <a:schemeClr val="tx1">
                    <a:tint val="82000"/>
                  </a:schemeClr>
                </a:solidFill>
              </a:defRPr>
            </a:lvl4pPr>
            <a:lvl5pPr marL="2743200" indent="0">
              <a:buNone/>
              <a:defRPr sz="2400">
                <a:solidFill>
                  <a:schemeClr val="tx1">
                    <a:tint val="82000"/>
                  </a:schemeClr>
                </a:solidFill>
              </a:defRPr>
            </a:lvl5pPr>
            <a:lvl6pPr marL="3429000" indent="0">
              <a:buNone/>
              <a:defRPr sz="2400">
                <a:solidFill>
                  <a:schemeClr val="tx1">
                    <a:tint val="82000"/>
                  </a:schemeClr>
                </a:solidFill>
              </a:defRPr>
            </a:lvl6pPr>
            <a:lvl7pPr marL="4114800" indent="0">
              <a:buNone/>
              <a:defRPr sz="2400">
                <a:solidFill>
                  <a:schemeClr val="tx1">
                    <a:tint val="82000"/>
                  </a:schemeClr>
                </a:solidFill>
              </a:defRPr>
            </a:lvl7pPr>
            <a:lvl8pPr marL="4800600" indent="0">
              <a:buNone/>
              <a:defRPr sz="2400">
                <a:solidFill>
                  <a:schemeClr val="tx1">
                    <a:tint val="82000"/>
                  </a:schemeClr>
                </a:solidFill>
              </a:defRPr>
            </a:lvl8pPr>
            <a:lvl9pPr marL="5486400" indent="0">
              <a:buNone/>
              <a:defRPr sz="24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FE297C-B810-FF09-AB72-4BDF87620081}"/>
              </a:ext>
            </a:extLst>
          </p:cNvPr>
          <p:cNvSpPr>
            <a:spLocks noGrp="1"/>
          </p:cNvSpPr>
          <p:nvPr>
            <p:ph type="dt" sz="half" idx="10"/>
          </p:nvPr>
        </p:nvSpPr>
        <p:spPr/>
        <p:txBody>
          <a:bodyPr/>
          <a:lstStyle/>
          <a:p>
            <a:fld id="{C896B749-656F-47C9-A3FB-979907492E86}" type="datetimeFigureOut">
              <a:rPr lang="en-US" smtClean="0"/>
              <a:t>2/19/2026</a:t>
            </a:fld>
            <a:endParaRPr lang="en-US"/>
          </a:p>
        </p:txBody>
      </p:sp>
      <p:sp>
        <p:nvSpPr>
          <p:cNvPr id="5" name="Footer Placeholder 4">
            <a:extLst>
              <a:ext uri="{FF2B5EF4-FFF2-40B4-BE49-F238E27FC236}">
                <a16:creationId xmlns:a16="http://schemas.microsoft.com/office/drawing/2014/main" id="{7D2506F9-5992-42FE-47B3-0FEC10D22F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F2DB97-DEE9-1159-09CF-844799E320A9}"/>
              </a:ext>
            </a:extLst>
          </p:cNvPr>
          <p:cNvSpPr>
            <a:spLocks noGrp="1"/>
          </p:cNvSpPr>
          <p:nvPr>
            <p:ph type="sldNum" sz="quarter" idx="12"/>
          </p:nvPr>
        </p:nvSpPr>
        <p:spPr/>
        <p:txBody>
          <a:bodyPr/>
          <a:lstStyle/>
          <a:p>
            <a:fld id="{AAC5FD04-08BE-48ED-801A-653F47ECA73B}" type="slidenum">
              <a:rPr lang="en-US" smtClean="0"/>
              <a:t>‹#›</a:t>
            </a:fld>
            <a:endParaRPr lang="en-US"/>
          </a:p>
        </p:txBody>
      </p:sp>
    </p:spTree>
    <p:extLst>
      <p:ext uri="{BB962C8B-B14F-4D97-AF65-F5344CB8AC3E}">
        <p14:creationId xmlns:p14="http://schemas.microsoft.com/office/powerpoint/2010/main" val="126101932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2B306-91EA-34A9-ECC3-E5225B0A11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62E7DF-B638-A031-82CC-159AC44EEB16}"/>
              </a:ext>
            </a:extLst>
          </p:cNvPr>
          <p:cNvSpPr>
            <a:spLocks noGrp="1"/>
          </p:cNvSpPr>
          <p:nvPr>
            <p:ph sz="half" idx="1"/>
          </p:nvPr>
        </p:nvSpPr>
        <p:spPr>
          <a:xfrm>
            <a:off x="1257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45FB5F-16C3-9C24-4A53-5BF73C9DED7F}"/>
              </a:ext>
            </a:extLst>
          </p:cNvPr>
          <p:cNvSpPr>
            <a:spLocks noGrp="1"/>
          </p:cNvSpPr>
          <p:nvPr>
            <p:ph sz="half" idx="2"/>
          </p:nvPr>
        </p:nvSpPr>
        <p:spPr>
          <a:xfrm>
            <a:off x="9258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A84450F-FBC1-79DB-E85A-0CDDC024EF6D}"/>
              </a:ext>
            </a:extLst>
          </p:cNvPr>
          <p:cNvSpPr>
            <a:spLocks noGrp="1"/>
          </p:cNvSpPr>
          <p:nvPr>
            <p:ph type="dt" sz="half" idx="10"/>
          </p:nvPr>
        </p:nvSpPr>
        <p:spPr/>
        <p:txBody>
          <a:bodyPr/>
          <a:lstStyle/>
          <a:p>
            <a:fld id="{C896B749-656F-47C9-A3FB-979907492E86}" type="datetimeFigureOut">
              <a:rPr lang="en-US" smtClean="0"/>
              <a:t>2/19/2026</a:t>
            </a:fld>
            <a:endParaRPr lang="en-US"/>
          </a:p>
        </p:txBody>
      </p:sp>
      <p:sp>
        <p:nvSpPr>
          <p:cNvPr id="6" name="Footer Placeholder 5">
            <a:extLst>
              <a:ext uri="{FF2B5EF4-FFF2-40B4-BE49-F238E27FC236}">
                <a16:creationId xmlns:a16="http://schemas.microsoft.com/office/drawing/2014/main" id="{A42DAC96-A829-7641-E484-A8486B19C0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ABB5AD-CABF-1CB3-3CFB-E1E0FD273B4B}"/>
              </a:ext>
            </a:extLst>
          </p:cNvPr>
          <p:cNvSpPr>
            <a:spLocks noGrp="1"/>
          </p:cNvSpPr>
          <p:nvPr>
            <p:ph type="sldNum" sz="quarter" idx="12"/>
          </p:nvPr>
        </p:nvSpPr>
        <p:spPr/>
        <p:txBody>
          <a:bodyPr/>
          <a:lstStyle/>
          <a:p>
            <a:fld id="{AAC5FD04-08BE-48ED-801A-653F47ECA73B}" type="slidenum">
              <a:rPr lang="en-US" smtClean="0"/>
              <a:t>‹#›</a:t>
            </a:fld>
            <a:endParaRPr lang="en-US"/>
          </a:p>
        </p:txBody>
      </p:sp>
    </p:spTree>
    <p:extLst>
      <p:ext uri="{BB962C8B-B14F-4D97-AF65-F5344CB8AC3E}">
        <p14:creationId xmlns:p14="http://schemas.microsoft.com/office/powerpoint/2010/main" val="400404035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91114-7612-6E98-0892-392C44229C9B}"/>
              </a:ext>
            </a:extLst>
          </p:cNvPr>
          <p:cNvSpPr>
            <a:spLocks noGrp="1"/>
          </p:cNvSpPr>
          <p:nvPr>
            <p:ph type="title"/>
          </p:nvPr>
        </p:nvSpPr>
        <p:spPr>
          <a:xfrm>
            <a:off x="1259682" y="547688"/>
            <a:ext cx="15773400" cy="1988345"/>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769BE9-CC20-68BD-736C-42AC7C7A856F}"/>
              </a:ext>
            </a:extLst>
          </p:cNvPr>
          <p:cNvSpPr>
            <a:spLocks noGrp="1"/>
          </p:cNvSpPr>
          <p:nvPr>
            <p:ph type="body" idx="1"/>
          </p:nvPr>
        </p:nvSpPr>
        <p:spPr>
          <a:xfrm>
            <a:off x="1259683" y="2521745"/>
            <a:ext cx="7736681"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4" name="Content Placeholder 3">
            <a:extLst>
              <a:ext uri="{FF2B5EF4-FFF2-40B4-BE49-F238E27FC236}">
                <a16:creationId xmlns:a16="http://schemas.microsoft.com/office/drawing/2014/main" id="{FB0D306F-F407-5755-779B-9A2043714543}"/>
              </a:ext>
            </a:extLst>
          </p:cNvPr>
          <p:cNvSpPr>
            <a:spLocks noGrp="1"/>
          </p:cNvSpPr>
          <p:nvPr>
            <p:ph sz="half" idx="2"/>
          </p:nvPr>
        </p:nvSpPr>
        <p:spPr>
          <a:xfrm>
            <a:off x="1259683" y="3757613"/>
            <a:ext cx="7736681"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9A12F1D-5F7B-63B4-96FE-2158E4EBEC42}"/>
              </a:ext>
            </a:extLst>
          </p:cNvPr>
          <p:cNvSpPr>
            <a:spLocks noGrp="1"/>
          </p:cNvSpPr>
          <p:nvPr>
            <p:ph type="body" sz="quarter" idx="3"/>
          </p:nvPr>
        </p:nvSpPr>
        <p:spPr>
          <a:xfrm>
            <a:off x="9258300" y="2521745"/>
            <a:ext cx="7774782"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6" name="Content Placeholder 5">
            <a:extLst>
              <a:ext uri="{FF2B5EF4-FFF2-40B4-BE49-F238E27FC236}">
                <a16:creationId xmlns:a16="http://schemas.microsoft.com/office/drawing/2014/main" id="{550292ED-016E-A5AC-3DD9-7921DDCB6689}"/>
              </a:ext>
            </a:extLst>
          </p:cNvPr>
          <p:cNvSpPr>
            <a:spLocks noGrp="1"/>
          </p:cNvSpPr>
          <p:nvPr>
            <p:ph sz="quarter" idx="4"/>
          </p:nvPr>
        </p:nvSpPr>
        <p:spPr>
          <a:xfrm>
            <a:off x="9258300" y="3757613"/>
            <a:ext cx="7774782"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C3D25E-8956-BA91-989D-694D51FF3D69}"/>
              </a:ext>
            </a:extLst>
          </p:cNvPr>
          <p:cNvSpPr>
            <a:spLocks noGrp="1"/>
          </p:cNvSpPr>
          <p:nvPr>
            <p:ph type="dt" sz="half" idx="10"/>
          </p:nvPr>
        </p:nvSpPr>
        <p:spPr/>
        <p:txBody>
          <a:bodyPr/>
          <a:lstStyle/>
          <a:p>
            <a:fld id="{C896B749-656F-47C9-A3FB-979907492E86}" type="datetimeFigureOut">
              <a:rPr lang="en-US" smtClean="0"/>
              <a:t>2/19/2026</a:t>
            </a:fld>
            <a:endParaRPr lang="en-US"/>
          </a:p>
        </p:txBody>
      </p:sp>
      <p:sp>
        <p:nvSpPr>
          <p:cNvPr id="8" name="Footer Placeholder 7">
            <a:extLst>
              <a:ext uri="{FF2B5EF4-FFF2-40B4-BE49-F238E27FC236}">
                <a16:creationId xmlns:a16="http://schemas.microsoft.com/office/drawing/2014/main" id="{B3B9C289-FBC4-B817-1C71-385B3182A1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34127A-252D-1C83-6E2F-94E4B1F47A40}"/>
              </a:ext>
            </a:extLst>
          </p:cNvPr>
          <p:cNvSpPr>
            <a:spLocks noGrp="1"/>
          </p:cNvSpPr>
          <p:nvPr>
            <p:ph type="sldNum" sz="quarter" idx="12"/>
          </p:nvPr>
        </p:nvSpPr>
        <p:spPr/>
        <p:txBody>
          <a:bodyPr/>
          <a:lstStyle/>
          <a:p>
            <a:fld id="{AAC5FD04-08BE-48ED-801A-653F47ECA73B}" type="slidenum">
              <a:rPr lang="en-US" smtClean="0"/>
              <a:t>‹#›</a:t>
            </a:fld>
            <a:endParaRPr lang="en-US"/>
          </a:p>
        </p:txBody>
      </p:sp>
    </p:spTree>
    <p:extLst>
      <p:ext uri="{BB962C8B-B14F-4D97-AF65-F5344CB8AC3E}">
        <p14:creationId xmlns:p14="http://schemas.microsoft.com/office/powerpoint/2010/main" val="86410753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4F594-D1A5-726E-651F-461FC2B8D0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D10CEB8-64CC-1194-04B5-07524E994030}"/>
              </a:ext>
            </a:extLst>
          </p:cNvPr>
          <p:cNvSpPr>
            <a:spLocks noGrp="1"/>
          </p:cNvSpPr>
          <p:nvPr>
            <p:ph type="dt" sz="half" idx="10"/>
          </p:nvPr>
        </p:nvSpPr>
        <p:spPr/>
        <p:txBody>
          <a:bodyPr/>
          <a:lstStyle/>
          <a:p>
            <a:fld id="{C896B749-656F-47C9-A3FB-979907492E86}" type="datetimeFigureOut">
              <a:rPr lang="en-US" smtClean="0"/>
              <a:t>2/19/2026</a:t>
            </a:fld>
            <a:endParaRPr lang="en-US"/>
          </a:p>
        </p:txBody>
      </p:sp>
      <p:sp>
        <p:nvSpPr>
          <p:cNvPr id="4" name="Footer Placeholder 3">
            <a:extLst>
              <a:ext uri="{FF2B5EF4-FFF2-40B4-BE49-F238E27FC236}">
                <a16:creationId xmlns:a16="http://schemas.microsoft.com/office/drawing/2014/main" id="{C3644617-2816-4DE7-86ED-C04797DF87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5733A3C-98DE-17F1-221E-F9A7A46B1ADD}"/>
              </a:ext>
            </a:extLst>
          </p:cNvPr>
          <p:cNvSpPr>
            <a:spLocks noGrp="1"/>
          </p:cNvSpPr>
          <p:nvPr>
            <p:ph type="sldNum" sz="quarter" idx="12"/>
          </p:nvPr>
        </p:nvSpPr>
        <p:spPr/>
        <p:txBody>
          <a:bodyPr/>
          <a:lstStyle/>
          <a:p>
            <a:fld id="{AAC5FD04-08BE-48ED-801A-653F47ECA73B}" type="slidenum">
              <a:rPr lang="en-US" smtClean="0"/>
              <a:t>‹#›</a:t>
            </a:fld>
            <a:endParaRPr lang="en-US"/>
          </a:p>
        </p:txBody>
      </p:sp>
    </p:spTree>
    <p:extLst>
      <p:ext uri="{BB962C8B-B14F-4D97-AF65-F5344CB8AC3E}">
        <p14:creationId xmlns:p14="http://schemas.microsoft.com/office/powerpoint/2010/main" val="290525459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CEC5D2-5EB8-73C1-BA7D-2A3876C80855}"/>
              </a:ext>
            </a:extLst>
          </p:cNvPr>
          <p:cNvSpPr>
            <a:spLocks noGrp="1"/>
          </p:cNvSpPr>
          <p:nvPr>
            <p:ph type="dt" sz="half" idx="10"/>
          </p:nvPr>
        </p:nvSpPr>
        <p:spPr/>
        <p:txBody>
          <a:bodyPr/>
          <a:lstStyle/>
          <a:p>
            <a:fld id="{C896B749-656F-47C9-A3FB-979907492E86}" type="datetimeFigureOut">
              <a:rPr lang="en-US" smtClean="0"/>
              <a:t>2/19/2026</a:t>
            </a:fld>
            <a:endParaRPr lang="en-US"/>
          </a:p>
        </p:txBody>
      </p:sp>
      <p:sp>
        <p:nvSpPr>
          <p:cNvPr id="3" name="Footer Placeholder 2">
            <a:extLst>
              <a:ext uri="{FF2B5EF4-FFF2-40B4-BE49-F238E27FC236}">
                <a16:creationId xmlns:a16="http://schemas.microsoft.com/office/drawing/2014/main" id="{93B551C4-E55B-5EAA-4FE4-00FAAB0CD2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844949F-58FA-FD03-6D19-02F88410A2C0}"/>
              </a:ext>
            </a:extLst>
          </p:cNvPr>
          <p:cNvSpPr>
            <a:spLocks noGrp="1"/>
          </p:cNvSpPr>
          <p:nvPr>
            <p:ph type="sldNum" sz="quarter" idx="12"/>
          </p:nvPr>
        </p:nvSpPr>
        <p:spPr/>
        <p:txBody>
          <a:bodyPr/>
          <a:lstStyle/>
          <a:p>
            <a:fld id="{AAC5FD04-08BE-48ED-801A-653F47ECA73B}" type="slidenum">
              <a:rPr lang="en-US" smtClean="0"/>
              <a:t>‹#›</a:t>
            </a:fld>
            <a:endParaRPr lang="en-US"/>
          </a:p>
        </p:txBody>
      </p:sp>
    </p:spTree>
    <p:extLst>
      <p:ext uri="{BB962C8B-B14F-4D97-AF65-F5344CB8AC3E}">
        <p14:creationId xmlns:p14="http://schemas.microsoft.com/office/powerpoint/2010/main" val="216997249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B01CF-BB4A-5E4D-5BAD-ED9CD022EBC8}"/>
              </a:ext>
            </a:extLst>
          </p:cNvPr>
          <p:cNvSpPr>
            <a:spLocks noGrp="1"/>
          </p:cNvSpPr>
          <p:nvPr>
            <p:ph type="title"/>
          </p:nvPr>
        </p:nvSpPr>
        <p:spPr>
          <a:xfrm>
            <a:off x="1259683" y="685800"/>
            <a:ext cx="5898356" cy="2400300"/>
          </a:xfrm>
        </p:spPr>
        <p:txBody>
          <a:bodyPr anchor="b"/>
          <a:lstStyle>
            <a:lvl1pPr>
              <a:defRPr sz="4800"/>
            </a:lvl1pPr>
          </a:lstStyle>
          <a:p>
            <a:r>
              <a:rPr lang="en-US"/>
              <a:t>Click to edit Master title style</a:t>
            </a:r>
          </a:p>
        </p:txBody>
      </p:sp>
      <p:sp>
        <p:nvSpPr>
          <p:cNvPr id="3" name="Content Placeholder 2">
            <a:extLst>
              <a:ext uri="{FF2B5EF4-FFF2-40B4-BE49-F238E27FC236}">
                <a16:creationId xmlns:a16="http://schemas.microsoft.com/office/drawing/2014/main" id="{9C16A265-A1C5-6258-B647-85BB1EB0B899}"/>
              </a:ext>
            </a:extLst>
          </p:cNvPr>
          <p:cNvSpPr>
            <a:spLocks noGrp="1"/>
          </p:cNvSpPr>
          <p:nvPr>
            <p:ph idx="1"/>
          </p:nvPr>
        </p:nvSpPr>
        <p:spPr>
          <a:xfrm>
            <a:off x="7774782" y="1481138"/>
            <a:ext cx="9258300" cy="7310438"/>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67E647-8607-FA5D-DCDF-9E57CFD0E663}"/>
              </a:ext>
            </a:extLst>
          </p:cNvPr>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a:extLst>
              <a:ext uri="{FF2B5EF4-FFF2-40B4-BE49-F238E27FC236}">
                <a16:creationId xmlns:a16="http://schemas.microsoft.com/office/drawing/2014/main" id="{B8E82750-2788-30B5-363E-31A84556AA51}"/>
              </a:ext>
            </a:extLst>
          </p:cNvPr>
          <p:cNvSpPr>
            <a:spLocks noGrp="1"/>
          </p:cNvSpPr>
          <p:nvPr>
            <p:ph type="dt" sz="half" idx="10"/>
          </p:nvPr>
        </p:nvSpPr>
        <p:spPr/>
        <p:txBody>
          <a:bodyPr/>
          <a:lstStyle/>
          <a:p>
            <a:fld id="{C896B749-656F-47C9-A3FB-979907492E86}" type="datetimeFigureOut">
              <a:rPr lang="en-US" smtClean="0"/>
              <a:t>2/19/2026</a:t>
            </a:fld>
            <a:endParaRPr lang="en-US"/>
          </a:p>
        </p:txBody>
      </p:sp>
      <p:sp>
        <p:nvSpPr>
          <p:cNvPr id="6" name="Footer Placeholder 5">
            <a:extLst>
              <a:ext uri="{FF2B5EF4-FFF2-40B4-BE49-F238E27FC236}">
                <a16:creationId xmlns:a16="http://schemas.microsoft.com/office/drawing/2014/main" id="{20DEE904-CC4D-163A-CA05-67DEF1D942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DE515E-8244-4EC8-DAB8-287F70F29B45}"/>
              </a:ext>
            </a:extLst>
          </p:cNvPr>
          <p:cNvSpPr>
            <a:spLocks noGrp="1"/>
          </p:cNvSpPr>
          <p:nvPr>
            <p:ph type="sldNum" sz="quarter" idx="12"/>
          </p:nvPr>
        </p:nvSpPr>
        <p:spPr/>
        <p:txBody>
          <a:bodyPr/>
          <a:lstStyle/>
          <a:p>
            <a:fld id="{AAC5FD04-08BE-48ED-801A-653F47ECA73B}" type="slidenum">
              <a:rPr lang="en-US" smtClean="0"/>
              <a:t>‹#›</a:t>
            </a:fld>
            <a:endParaRPr lang="en-US"/>
          </a:p>
        </p:txBody>
      </p:sp>
    </p:spTree>
    <p:extLst>
      <p:ext uri="{BB962C8B-B14F-4D97-AF65-F5344CB8AC3E}">
        <p14:creationId xmlns:p14="http://schemas.microsoft.com/office/powerpoint/2010/main" val="72349322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7DC48-C3FB-014F-BF20-164F044BDA28}"/>
              </a:ext>
            </a:extLst>
          </p:cNvPr>
          <p:cNvSpPr>
            <a:spLocks noGrp="1"/>
          </p:cNvSpPr>
          <p:nvPr>
            <p:ph type="title"/>
          </p:nvPr>
        </p:nvSpPr>
        <p:spPr>
          <a:xfrm>
            <a:off x="1259683" y="685800"/>
            <a:ext cx="5898356" cy="2400300"/>
          </a:xfrm>
        </p:spPr>
        <p:txBody>
          <a:bodyPr anchor="b"/>
          <a:lstStyle>
            <a:lvl1pPr>
              <a:defRPr sz="4800"/>
            </a:lvl1pPr>
          </a:lstStyle>
          <a:p>
            <a:r>
              <a:rPr lang="en-US"/>
              <a:t>Click to edit Master title style</a:t>
            </a:r>
          </a:p>
        </p:txBody>
      </p:sp>
      <p:sp>
        <p:nvSpPr>
          <p:cNvPr id="3" name="Picture Placeholder 2">
            <a:extLst>
              <a:ext uri="{FF2B5EF4-FFF2-40B4-BE49-F238E27FC236}">
                <a16:creationId xmlns:a16="http://schemas.microsoft.com/office/drawing/2014/main" id="{F7A89A63-BEA8-1FAC-45B8-6D8DEB459AD0}"/>
              </a:ext>
            </a:extLst>
          </p:cNvPr>
          <p:cNvSpPr>
            <a:spLocks noGrp="1"/>
          </p:cNvSpPr>
          <p:nvPr>
            <p:ph type="pic" idx="1"/>
          </p:nvPr>
        </p:nvSpPr>
        <p:spPr>
          <a:xfrm>
            <a:off x="7774782" y="1481138"/>
            <a:ext cx="9258300" cy="7310438"/>
          </a:xfrm>
        </p:spPr>
        <p:txBody>
          <a:bodyPr/>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endParaRPr lang="en-US"/>
          </a:p>
        </p:txBody>
      </p:sp>
      <p:sp>
        <p:nvSpPr>
          <p:cNvPr id="4" name="Text Placeholder 3">
            <a:extLst>
              <a:ext uri="{FF2B5EF4-FFF2-40B4-BE49-F238E27FC236}">
                <a16:creationId xmlns:a16="http://schemas.microsoft.com/office/drawing/2014/main" id="{13DA1CD1-FF5F-EBE0-5AF8-1923AD3981C5}"/>
              </a:ext>
            </a:extLst>
          </p:cNvPr>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a:extLst>
              <a:ext uri="{FF2B5EF4-FFF2-40B4-BE49-F238E27FC236}">
                <a16:creationId xmlns:a16="http://schemas.microsoft.com/office/drawing/2014/main" id="{1FD78A27-7CA7-AE50-48A7-3AAAD584CF65}"/>
              </a:ext>
            </a:extLst>
          </p:cNvPr>
          <p:cNvSpPr>
            <a:spLocks noGrp="1"/>
          </p:cNvSpPr>
          <p:nvPr>
            <p:ph type="dt" sz="half" idx="10"/>
          </p:nvPr>
        </p:nvSpPr>
        <p:spPr/>
        <p:txBody>
          <a:bodyPr/>
          <a:lstStyle/>
          <a:p>
            <a:fld id="{C896B749-656F-47C9-A3FB-979907492E86}" type="datetimeFigureOut">
              <a:rPr lang="en-US" smtClean="0"/>
              <a:t>2/19/2026</a:t>
            </a:fld>
            <a:endParaRPr lang="en-US"/>
          </a:p>
        </p:txBody>
      </p:sp>
      <p:sp>
        <p:nvSpPr>
          <p:cNvPr id="6" name="Footer Placeholder 5">
            <a:extLst>
              <a:ext uri="{FF2B5EF4-FFF2-40B4-BE49-F238E27FC236}">
                <a16:creationId xmlns:a16="http://schemas.microsoft.com/office/drawing/2014/main" id="{F61BB190-73A2-7ADF-4973-AE4B78C95A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791055-2F22-534F-9909-789F70506979}"/>
              </a:ext>
            </a:extLst>
          </p:cNvPr>
          <p:cNvSpPr>
            <a:spLocks noGrp="1"/>
          </p:cNvSpPr>
          <p:nvPr>
            <p:ph type="sldNum" sz="quarter" idx="12"/>
          </p:nvPr>
        </p:nvSpPr>
        <p:spPr/>
        <p:txBody>
          <a:bodyPr/>
          <a:lstStyle/>
          <a:p>
            <a:fld id="{AAC5FD04-08BE-48ED-801A-653F47ECA73B}" type="slidenum">
              <a:rPr lang="en-US" smtClean="0"/>
              <a:t>‹#›</a:t>
            </a:fld>
            <a:endParaRPr lang="en-US"/>
          </a:p>
        </p:txBody>
      </p:sp>
    </p:spTree>
    <p:extLst>
      <p:ext uri="{BB962C8B-B14F-4D97-AF65-F5344CB8AC3E}">
        <p14:creationId xmlns:p14="http://schemas.microsoft.com/office/powerpoint/2010/main" val="28827260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C3DA2-B05C-4CD4-A29D-4CC92D543C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6681CE-9C74-39C3-E45A-9C88272B49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E97506-990A-12E4-D863-F825C5544C55}"/>
              </a:ext>
            </a:extLst>
          </p:cNvPr>
          <p:cNvSpPr>
            <a:spLocks noGrp="1"/>
          </p:cNvSpPr>
          <p:nvPr>
            <p:ph type="dt" sz="half" idx="10"/>
          </p:nvPr>
        </p:nvSpPr>
        <p:spPr/>
        <p:txBody>
          <a:bodyPr/>
          <a:lstStyle/>
          <a:p>
            <a:fld id="{C896B749-656F-47C9-A3FB-979907492E86}" type="datetimeFigureOut">
              <a:rPr lang="en-US" smtClean="0"/>
              <a:t>2/19/2026</a:t>
            </a:fld>
            <a:endParaRPr lang="en-US"/>
          </a:p>
        </p:txBody>
      </p:sp>
      <p:sp>
        <p:nvSpPr>
          <p:cNvPr id="5" name="Footer Placeholder 4">
            <a:extLst>
              <a:ext uri="{FF2B5EF4-FFF2-40B4-BE49-F238E27FC236}">
                <a16:creationId xmlns:a16="http://schemas.microsoft.com/office/drawing/2014/main" id="{34FB70CB-E518-BEAD-7AE9-206637B6AC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7FC6EE-8545-C59A-4CE2-DF547572B27A}"/>
              </a:ext>
            </a:extLst>
          </p:cNvPr>
          <p:cNvSpPr>
            <a:spLocks noGrp="1"/>
          </p:cNvSpPr>
          <p:nvPr>
            <p:ph type="sldNum" sz="quarter" idx="12"/>
          </p:nvPr>
        </p:nvSpPr>
        <p:spPr/>
        <p:txBody>
          <a:bodyPr/>
          <a:lstStyle/>
          <a:p>
            <a:fld id="{AAC5FD04-08BE-48ED-801A-653F47ECA73B}" type="slidenum">
              <a:rPr lang="en-US" smtClean="0"/>
              <a:t>‹#›</a:t>
            </a:fld>
            <a:endParaRPr lang="en-US"/>
          </a:p>
        </p:txBody>
      </p:sp>
    </p:spTree>
    <p:extLst>
      <p:ext uri="{BB962C8B-B14F-4D97-AF65-F5344CB8AC3E}">
        <p14:creationId xmlns:p14="http://schemas.microsoft.com/office/powerpoint/2010/main" val="310940121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49A3CE-4D44-793C-0CAF-9CE9436074FE}"/>
              </a:ext>
            </a:extLst>
          </p:cNvPr>
          <p:cNvSpPr>
            <a:spLocks noGrp="1"/>
          </p:cNvSpPr>
          <p:nvPr>
            <p:ph type="title" orient="vert"/>
          </p:nvPr>
        </p:nvSpPr>
        <p:spPr>
          <a:xfrm>
            <a:off x="13087350" y="547688"/>
            <a:ext cx="3943350" cy="871775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D3C24F-12EF-93E4-70AA-BE7A5726BBA6}"/>
              </a:ext>
            </a:extLst>
          </p:cNvPr>
          <p:cNvSpPr>
            <a:spLocks noGrp="1"/>
          </p:cNvSpPr>
          <p:nvPr>
            <p:ph type="body" orient="vert" idx="1"/>
          </p:nvPr>
        </p:nvSpPr>
        <p:spPr>
          <a:xfrm>
            <a:off x="1257300" y="547688"/>
            <a:ext cx="11601450" cy="871775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31F79E-BFF5-47F1-D723-EBA0E1F36490}"/>
              </a:ext>
            </a:extLst>
          </p:cNvPr>
          <p:cNvSpPr>
            <a:spLocks noGrp="1"/>
          </p:cNvSpPr>
          <p:nvPr>
            <p:ph type="dt" sz="half" idx="10"/>
          </p:nvPr>
        </p:nvSpPr>
        <p:spPr/>
        <p:txBody>
          <a:bodyPr/>
          <a:lstStyle/>
          <a:p>
            <a:fld id="{C896B749-656F-47C9-A3FB-979907492E86}" type="datetimeFigureOut">
              <a:rPr lang="en-US" smtClean="0"/>
              <a:t>2/19/2026</a:t>
            </a:fld>
            <a:endParaRPr lang="en-US"/>
          </a:p>
        </p:txBody>
      </p:sp>
      <p:sp>
        <p:nvSpPr>
          <p:cNvPr id="5" name="Footer Placeholder 4">
            <a:extLst>
              <a:ext uri="{FF2B5EF4-FFF2-40B4-BE49-F238E27FC236}">
                <a16:creationId xmlns:a16="http://schemas.microsoft.com/office/drawing/2014/main" id="{FEB111AA-332D-AF75-4634-A15CAF2A6C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757EB0-C167-7313-E0BE-13227398FF3E}"/>
              </a:ext>
            </a:extLst>
          </p:cNvPr>
          <p:cNvSpPr>
            <a:spLocks noGrp="1"/>
          </p:cNvSpPr>
          <p:nvPr>
            <p:ph type="sldNum" sz="quarter" idx="12"/>
          </p:nvPr>
        </p:nvSpPr>
        <p:spPr/>
        <p:txBody>
          <a:bodyPr/>
          <a:lstStyle/>
          <a:p>
            <a:fld id="{AAC5FD04-08BE-48ED-801A-653F47ECA73B}" type="slidenum">
              <a:rPr lang="en-US" smtClean="0"/>
              <a:t>‹#›</a:t>
            </a:fld>
            <a:endParaRPr lang="en-US"/>
          </a:p>
        </p:txBody>
      </p:sp>
    </p:spTree>
    <p:extLst>
      <p:ext uri="{BB962C8B-B14F-4D97-AF65-F5344CB8AC3E}">
        <p14:creationId xmlns:p14="http://schemas.microsoft.com/office/powerpoint/2010/main" val="3877238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One Content">
    <p:spTree>
      <p:nvGrpSpPr>
        <p:cNvPr id="1" name=""/>
        <p:cNvGrpSpPr/>
        <p:nvPr/>
      </p:nvGrpSpPr>
      <p:grpSpPr>
        <a:xfrm>
          <a:off x="0" y="0"/>
          <a:ext cx="0" cy="0"/>
          <a:chOff x="0" y="0"/>
          <a:chExt cx="0" cy="0"/>
        </a:xfrm>
      </p:grpSpPr>
      <p:sp>
        <p:nvSpPr>
          <p:cNvPr id="11" name="TextBox 10"/>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9" name="Content Placeholder 2">
            <a:extLst>
              <a:ext uri="{FF2B5EF4-FFF2-40B4-BE49-F238E27FC236}">
                <a16:creationId xmlns:a16="http://schemas.microsoft.com/office/drawing/2014/main" id="{6B0565C3-5275-4A92-A775-2C2026BCF713}"/>
              </a:ext>
            </a:extLst>
          </p:cNvPr>
          <p:cNvSpPr>
            <a:spLocks noGrp="1"/>
          </p:cNvSpPr>
          <p:nvPr>
            <p:ph sz="quarter" idx="27" hasCustomPrompt="1"/>
          </p:nvPr>
        </p:nvSpPr>
        <p:spPr>
          <a:xfrm>
            <a:off x="484094" y="1815353"/>
            <a:ext cx="15967542" cy="5809130"/>
          </a:xfrm>
          <a:prstGeom prst="rect">
            <a:avLst/>
          </a:prstGeom>
        </p:spPr>
        <p:txBody>
          <a:bodyPr wrap="square" lIns="0" tIns="0" rIns="0" bIns="0"/>
          <a:lstStyle>
            <a:lvl1pPr marL="0" indent="0">
              <a:lnSpc>
                <a:spcPct val="100000"/>
              </a:lnSpc>
              <a:spcBef>
                <a:spcPts val="0"/>
              </a:spcBef>
              <a:spcAft>
                <a:spcPts val="794"/>
              </a:spcAft>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2" name="Text Placeholder 3">
            <a:extLst>
              <a:ext uri="{FF2B5EF4-FFF2-40B4-BE49-F238E27FC236}">
                <a16:creationId xmlns:a16="http://schemas.microsoft.com/office/drawing/2014/main" id="{0902B026-1B7C-4B54-B013-DA1C4374C270}"/>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marL="0" marR="0" lvl="0" indent="0" algn="l" defTabSz="1348058" rtl="0" eaLnBrk="1" fontAlgn="auto" latinLnBrk="0" hangingPunct="1">
              <a:lnSpc>
                <a:spcPct val="100000"/>
              </a:lnSpc>
              <a:spcBef>
                <a:spcPct val="20000"/>
              </a:spcBef>
              <a:spcAft>
                <a:spcPts val="0"/>
              </a:spcAft>
              <a:buClrTx/>
              <a:buSzTx/>
              <a:buFontTx/>
              <a:buNone/>
              <a:tabLst/>
              <a:defRPr/>
            </a:pPr>
            <a:r>
              <a:rPr lang="en-US"/>
              <a:t>Click to edit Master text styles</a:t>
            </a:r>
          </a:p>
          <a:p>
            <a:pPr marL="0" marR="0" lvl="1" indent="0" algn="l" defTabSz="1348058" rtl="0" eaLnBrk="1" fontAlgn="auto" latinLnBrk="0" hangingPunct="1">
              <a:lnSpc>
                <a:spcPct val="100000"/>
              </a:lnSpc>
              <a:spcBef>
                <a:spcPct val="20000"/>
              </a:spcBef>
              <a:spcAft>
                <a:spcPts val="0"/>
              </a:spcAft>
              <a:buClrTx/>
              <a:buSzTx/>
              <a:buFontTx/>
              <a:buNone/>
              <a:tabLst/>
              <a:defRPr/>
            </a:pPr>
            <a:r>
              <a:rPr lang="en-US"/>
              <a:t>Second level</a:t>
            </a:r>
          </a:p>
          <a:p>
            <a:pPr marL="0" marR="0" lvl="2" indent="0" algn="l" defTabSz="1348058" rtl="0" eaLnBrk="1" fontAlgn="auto" latinLnBrk="0" hangingPunct="1">
              <a:lnSpc>
                <a:spcPct val="100000"/>
              </a:lnSpc>
              <a:spcBef>
                <a:spcPct val="20000"/>
              </a:spcBef>
              <a:spcAft>
                <a:spcPts val="0"/>
              </a:spcAft>
              <a:buClrTx/>
              <a:buSzTx/>
              <a:buFontTx/>
              <a:buNone/>
              <a:tabLst/>
              <a:defRPr/>
            </a:pPr>
            <a:r>
              <a:rPr lang="en-US"/>
              <a:t>Third level</a:t>
            </a:r>
          </a:p>
        </p:txBody>
      </p:sp>
      <p:sp>
        <p:nvSpPr>
          <p:cNvPr id="7" name="Text Placeholder 3">
            <a:extLst>
              <a:ext uri="{FF2B5EF4-FFF2-40B4-BE49-F238E27FC236}">
                <a16:creationId xmlns:a16="http://schemas.microsoft.com/office/drawing/2014/main" id="{5F1E25E0-14B6-4D7A-85E7-B6566D121D57}"/>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279587572"/>
      </p:ext>
    </p:extLst>
  </p:cSld>
  <p:clrMapOvr>
    <a:masterClrMapping/>
  </p:clrMapOvr>
  <p:extLst>
    <p:ext uri="{DCECCB84-F9BA-43D5-87BE-67443E8EF086}">
      <p15:sldGuideLst xmlns:p15="http://schemas.microsoft.com/office/powerpoint/2012/main">
        <p15:guide id="1" orient="horz" pos="187">
          <p15:clr>
            <a:srgbClr val="FBAE40"/>
          </p15:clr>
        </p15:guide>
        <p15:guide id="2" pos="3839">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cSld name="Cover Slide :: W/Photo">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7E0DA1-4CC6-4B5A-8EE1-B55CE597B9D0}"/>
              </a:ext>
            </a:extLst>
          </p:cNvPr>
          <p:cNvSpPr>
            <a:spLocks noGrp="1"/>
          </p:cNvSpPr>
          <p:nvPr>
            <p:ph type="body" sz="quarter" idx="10" hasCustomPrompt="1"/>
          </p:nvPr>
        </p:nvSpPr>
        <p:spPr>
          <a:xfrm>
            <a:off x="603661" y="2264570"/>
            <a:ext cx="7614363" cy="5417820"/>
          </a:xfrm>
          <a:prstGeom prst="rect">
            <a:avLst/>
          </a:prstGeom>
          <a:solidFill>
            <a:schemeClr val="accent1">
              <a:alpha val="70000"/>
            </a:schemeClr>
          </a:solidFill>
        </p:spPr>
        <p:txBody>
          <a:bodyPr/>
          <a:lstStyle>
            <a:lvl1pPr marL="0" indent="0">
              <a:spcBef>
                <a:spcPts val="0"/>
              </a:spcBef>
              <a:buNone/>
              <a:defRPr sz="4800" b="1">
                <a:solidFill>
                  <a:schemeClr val="bg1"/>
                </a:solidFill>
                <a:latin typeface="Arial Narrow" panose="020B0606020202030204" pitchFamily="34" charset="0"/>
                <a:cs typeface="Arial" panose="020B0604020202020204" pitchFamily="34" charset="0"/>
              </a:defRPr>
            </a:lvl1pPr>
            <a:lvl2pPr marL="0" indent="0">
              <a:spcBef>
                <a:spcPts val="1200"/>
              </a:spcBef>
              <a:spcAft>
                <a:spcPts val="1200"/>
              </a:spcAft>
              <a:buNone/>
              <a:defRPr sz="2700">
                <a:solidFill>
                  <a:schemeClr val="bg1"/>
                </a:solidFill>
                <a:latin typeface="Arial" panose="020B0604020202020204" pitchFamily="34" charset="0"/>
                <a:cs typeface="Arial" panose="020B0604020202020204" pitchFamily="34" charset="0"/>
              </a:defRPr>
            </a:lvl2pPr>
            <a:lvl3pPr marL="0" indent="0">
              <a:buNone/>
              <a:defRPr sz="1650" b="1">
                <a:solidFill>
                  <a:schemeClr val="bg1"/>
                </a:solidFill>
                <a:latin typeface="Arial" panose="020B0604020202020204" pitchFamily="34" charset="0"/>
                <a:cs typeface="Arial" panose="020B0604020202020204" pitchFamily="34" charset="0"/>
              </a:defRPr>
            </a:lvl3pPr>
            <a:lvl4pPr marL="0" indent="0">
              <a:buNone/>
              <a:defRPr sz="1500">
                <a:solidFill>
                  <a:schemeClr val="bg1"/>
                </a:solidFill>
                <a:latin typeface="Arial" panose="020B0604020202020204" pitchFamily="34" charset="0"/>
                <a:cs typeface="Arial" panose="020B0604020202020204" pitchFamily="34" charset="0"/>
              </a:defRPr>
            </a:lvl4pPr>
            <a:lvl5pPr marL="0" indent="0">
              <a:lnSpc>
                <a:spcPct val="100000"/>
              </a:lnSpc>
              <a:spcBef>
                <a:spcPts val="1200"/>
              </a:spcBef>
              <a:buNone/>
              <a:defRPr sz="1800">
                <a:solidFill>
                  <a:schemeClr val="bg1"/>
                </a:solidFill>
                <a:latin typeface="Arial" panose="020B0604020202020204" pitchFamily="34" charset="0"/>
                <a:cs typeface="Arial" panose="020B0604020202020204" pitchFamily="34" charset="0"/>
              </a:defRPr>
            </a:lvl5pPr>
          </a:lstStyle>
          <a:p>
            <a:pPr lvl="0"/>
            <a:r>
              <a:rPr lang="en-US" dirty="0"/>
              <a:t>Title</a:t>
            </a:r>
          </a:p>
          <a:p>
            <a:pPr lvl="0"/>
            <a:r>
              <a:rPr lang="en-US" dirty="0"/>
              <a:t>Second Line</a:t>
            </a:r>
          </a:p>
          <a:p>
            <a:pPr lvl="0"/>
            <a:r>
              <a:rPr lang="en-US" dirty="0"/>
              <a:t>Third Line</a:t>
            </a:r>
          </a:p>
          <a:p>
            <a:pPr lvl="1"/>
            <a:r>
              <a:rPr lang="en-US" dirty="0"/>
              <a:t>Secondary Title</a:t>
            </a:r>
            <a:br>
              <a:rPr lang="en-US" dirty="0"/>
            </a:br>
            <a:r>
              <a:rPr lang="en-US" dirty="0"/>
              <a:t>Limit to 2 Lines</a:t>
            </a:r>
          </a:p>
          <a:p>
            <a:pPr lvl="2"/>
            <a:r>
              <a:rPr lang="en-US" dirty="0"/>
              <a:t>Name</a:t>
            </a:r>
          </a:p>
          <a:p>
            <a:pPr lvl="3"/>
            <a:r>
              <a:rPr lang="en-US" dirty="0"/>
              <a:t>Use Soft Returns (Shift+ Enter)</a:t>
            </a:r>
            <a:br>
              <a:rPr lang="en-US" dirty="0"/>
            </a:br>
            <a:r>
              <a:rPr lang="en-US" dirty="0"/>
              <a:t>To Accommodate Up to</a:t>
            </a:r>
            <a:br>
              <a:rPr lang="en-US" dirty="0"/>
            </a:br>
            <a:r>
              <a:rPr lang="en-US" dirty="0"/>
              <a:t>3 Lines of Title</a:t>
            </a:r>
          </a:p>
          <a:p>
            <a:pPr lvl="3"/>
            <a:r>
              <a:rPr lang="en-US" dirty="0"/>
              <a:t>Email/Phone number</a:t>
            </a:r>
          </a:p>
          <a:p>
            <a:pPr lvl="4"/>
            <a:r>
              <a:rPr lang="en-US" dirty="0"/>
              <a:t>Month XX, 2020</a:t>
            </a:r>
          </a:p>
        </p:txBody>
      </p:sp>
    </p:spTree>
    <p:extLst>
      <p:ext uri="{BB962C8B-B14F-4D97-AF65-F5344CB8AC3E}">
        <p14:creationId xmlns:p14="http://schemas.microsoft.com/office/powerpoint/2010/main" val="269183893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2_One Content">
    <p:spTree>
      <p:nvGrpSpPr>
        <p:cNvPr id="1" name=""/>
        <p:cNvGrpSpPr/>
        <p:nvPr/>
      </p:nvGrpSpPr>
      <p:grpSpPr>
        <a:xfrm>
          <a:off x="0" y="0"/>
          <a:ext cx="0" cy="0"/>
          <a:chOff x="0" y="0"/>
          <a:chExt cx="0" cy="0"/>
        </a:xfrm>
      </p:grpSpPr>
      <p:sp>
        <p:nvSpPr>
          <p:cNvPr id="3" name="Text Placeholder 7"/>
          <p:cNvSpPr>
            <a:spLocks noGrp="1"/>
          </p:cNvSpPr>
          <p:nvPr>
            <p:ph type="body" sz="quarter" idx="10" hasCustomPrompt="1"/>
          </p:nvPr>
        </p:nvSpPr>
        <p:spPr>
          <a:xfrm>
            <a:off x="831273" y="1265129"/>
            <a:ext cx="13466618" cy="339459"/>
          </a:xfrm>
          <a:prstGeom prst="rect">
            <a:avLst/>
          </a:prstGeom>
        </p:spPr>
        <p:txBody>
          <a:bodyPr wrap="square" lIns="0" tIns="0" rIns="0" bIns="0" anchor="b" anchorCtr="0">
            <a:noAutofit/>
          </a:bodyPr>
          <a:lstStyle>
            <a:lvl1pPr marL="0" indent="0" algn="l">
              <a:lnSpc>
                <a:spcPts val="2647"/>
              </a:lnSpc>
              <a:spcBef>
                <a:spcPts val="0"/>
              </a:spcBef>
              <a:buNone/>
              <a:defRPr sz="2647" b="1">
                <a:solidFill>
                  <a:schemeClr val="accent6"/>
                </a:solidFill>
                <a:latin typeface="Arial" panose="020B0604020202020204" pitchFamily="34" charset="0"/>
                <a:cs typeface="Arial" panose="020B0604020202020204" pitchFamily="34" charset="0"/>
              </a:defRPr>
            </a:lvl1pPr>
          </a:lstStyle>
          <a:p>
            <a:pPr lvl="0"/>
            <a:r>
              <a:rPr lang="en-US" dirty="0"/>
              <a:t>Slide Title</a:t>
            </a:r>
          </a:p>
        </p:txBody>
      </p:sp>
      <p:sp>
        <p:nvSpPr>
          <p:cNvPr id="4" name="Text Placeholder 9"/>
          <p:cNvSpPr>
            <a:spLocks noGrp="1"/>
          </p:cNvSpPr>
          <p:nvPr>
            <p:ph type="body" sz="quarter" idx="11" hasCustomPrompt="1"/>
          </p:nvPr>
        </p:nvSpPr>
        <p:spPr>
          <a:xfrm>
            <a:off x="831273" y="538987"/>
            <a:ext cx="13466618" cy="244411"/>
          </a:xfrm>
          <a:prstGeom prst="rect">
            <a:avLst/>
          </a:prstGeom>
        </p:spPr>
        <p:txBody>
          <a:bodyPr lIns="0" tIns="0" rIns="0" bIns="0">
            <a:noAutofit/>
          </a:bodyPr>
          <a:lstStyle>
            <a:lvl1pPr marL="0" indent="0">
              <a:spcBef>
                <a:spcPts val="0"/>
              </a:spcBef>
              <a:buNone/>
              <a:defRPr sz="2382" b="1">
                <a:solidFill>
                  <a:srgbClr val="63666A"/>
                </a:solidFill>
                <a:latin typeface="Arial" panose="020B0604020202020204" pitchFamily="34" charset="0"/>
                <a:cs typeface="Arial" panose="020B0604020202020204" pitchFamily="34" charset="0"/>
              </a:defRPr>
            </a:lvl1pPr>
          </a:lstStyle>
          <a:p>
            <a:pPr lvl="0"/>
            <a:r>
              <a:rPr lang="en-US" dirty="0"/>
              <a:t>Section Title</a:t>
            </a:r>
          </a:p>
        </p:txBody>
      </p:sp>
      <p:sp>
        <p:nvSpPr>
          <p:cNvPr id="7" name="Content Placeholder 6"/>
          <p:cNvSpPr>
            <a:spLocks noGrp="1"/>
          </p:cNvSpPr>
          <p:nvPr>
            <p:ph sz="quarter" idx="17"/>
          </p:nvPr>
        </p:nvSpPr>
        <p:spPr>
          <a:xfrm>
            <a:off x="831273" y="2051781"/>
            <a:ext cx="16625455" cy="6777318"/>
          </a:xfrm>
          <a:prstGeom prst="rect">
            <a:avLst/>
          </a:prstGeom>
        </p:spPr>
        <p:txBody>
          <a:bodyPr lIns="0" tIns="0" rIns="0" bIns="0"/>
          <a:lstStyle>
            <a:lvl1pPr marL="0" indent="0">
              <a:lnSpc>
                <a:spcPct val="100000"/>
              </a:lnSpc>
              <a:spcBef>
                <a:spcPts val="1191"/>
              </a:spcBef>
              <a:spcAft>
                <a:spcPts val="0"/>
              </a:spcAft>
              <a:buNone/>
              <a:defRPr sz="2647" b="1">
                <a:solidFill>
                  <a:schemeClr val="accent1"/>
                </a:solidFill>
                <a:latin typeface="Arial" panose="020B0604020202020204" pitchFamily="34" charset="0"/>
                <a:cs typeface="Arial" panose="020B0604020202020204" pitchFamily="34" charset="0"/>
              </a:defRPr>
            </a:lvl1pPr>
            <a:lvl2pPr marL="0" indent="0">
              <a:lnSpc>
                <a:spcPct val="100000"/>
              </a:lnSpc>
              <a:spcBef>
                <a:spcPts val="397"/>
              </a:spcBef>
              <a:spcAft>
                <a:spcPts val="794"/>
              </a:spcAft>
              <a:buClr>
                <a:schemeClr val="accent1"/>
              </a:buClr>
              <a:buSzPct val="115000"/>
              <a:buFont typeface="Arial" panose="020B0604020202020204" pitchFamily="34" charset="0"/>
              <a:buNone/>
              <a:defRPr sz="2382">
                <a:latin typeface="Arial" panose="020B0604020202020204" pitchFamily="34" charset="0"/>
                <a:cs typeface="Arial" panose="020B0604020202020204" pitchFamily="34" charset="0"/>
              </a:defRPr>
            </a:lvl2pPr>
            <a:lvl3pPr marL="181531" indent="-181531">
              <a:lnSpc>
                <a:spcPct val="100000"/>
              </a:lnSpc>
              <a:spcBef>
                <a:spcPts val="0"/>
              </a:spcBef>
              <a:spcAft>
                <a:spcPts val="397"/>
              </a:spcAft>
              <a:buClr>
                <a:schemeClr val="accent1"/>
              </a:buClr>
              <a:buSzPct val="115000"/>
              <a:defRPr sz="2382">
                <a:latin typeface="Arial" panose="020B0604020202020204" pitchFamily="34" charset="0"/>
                <a:cs typeface="Arial" panose="020B0604020202020204" pitchFamily="34" charset="0"/>
              </a:defRPr>
            </a:lvl3pPr>
            <a:lvl4pPr marL="484083" indent="-242042">
              <a:lnSpc>
                <a:spcPct val="100000"/>
              </a:lnSpc>
              <a:spcBef>
                <a:spcPts val="0"/>
              </a:spcBef>
              <a:spcAft>
                <a:spcPts val="397"/>
              </a:spcAft>
              <a:buClr>
                <a:schemeClr val="accent1"/>
              </a:buClr>
              <a:buSzPct val="115000"/>
              <a:defRPr sz="2382">
                <a:latin typeface="Arial" panose="020B0604020202020204" pitchFamily="34" charset="0"/>
                <a:cs typeface="Arial" panose="020B0604020202020204" pitchFamily="34" charset="0"/>
              </a:defRPr>
            </a:lvl4pPr>
            <a:lvl5pPr marL="726125" indent="-242042">
              <a:lnSpc>
                <a:spcPct val="100000"/>
              </a:lnSpc>
              <a:spcBef>
                <a:spcPts val="0"/>
              </a:spcBef>
              <a:spcAft>
                <a:spcPts val="397"/>
              </a:spcAft>
              <a:buClr>
                <a:schemeClr val="accent1"/>
              </a:buClr>
              <a:buSzPct val="115000"/>
              <a:defRPr sz="2382">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userDrawn="1"/>
        </p:nvSpPr>
        <p:spPr>
          <a:xfrm>
            <a:off x="16791709" y="9601556"/>
            <a:ext cx="665018" cy="183255"/>
          </a:xfrm>
          <a:prstGeom prst="rect">
            <a:avLst/>
          </a:prstGeom>
          <a:noFill/>
        </p:spPr>
        <p:txBody>
          <a:bodyPr wrap="square" lIns="0" tIns="0" rIns="0" bIns="0" rtlCol="0" anchor="b" anchorCtr="0">
            <a:spAutoFit/>
          </a:bodyPr>
          <a:lstStyle/>
          <a:p>
            <a:pPr marL="0" marR="0" indent="0" algn="r" defTabSz="1348414" rtl="0" eaLnBrk="1" fontAlgn="auto" latinLnBrk="0" hangingPunct="1">
              <a:lnSpc>
                <a:spcPct val="100000"/>
              </a:lnSpc>
              <a:spcBef>
                <a:spcPts val="0"/>
              </a:spcBef>
              <a:spcAft>
                <a:spcPts val="0"/>
              </a:spcAft>
              <a:buClrTx/>
              <a:buSzTx/>
              <a:buFontTx/>
              <a:buNone/>
              <a:tabLst/>
              <a:defRPr/>
            </a:pPr>
            <a:fld id="{0D558541-60C9-42A2-8392-FF12533A6B7A}" type="slidenum">
              <a:rPr lang="en-US" sz="1191" smtClean="0">
                <a:latin typeface="Arial" panose="020B0604020202020204" pitchFamily="34" charset="0"/>
                <a:cs typeface="Arial" panose="020B0604020202020204" pitchFamily="34" charset="0"/>
              </a:rPr>
              <a:pPr marL="0" marR="0" indent="0" algn="r" defTabSz="1348414" rtl="0" eaLnBrk="1" fontAlgn="auto" latinLnBrk="0" hangingPunct="1">
                <a:lnSpc>
                  <a:spcPct val="100000"/>
                </a:lnSpc>
                <a:spcBef>
                  <a:spcPts val="0"/>
                </a:spcBef>
                <a:spcAft>
                  <a:spcPts val="0"/>
                </a:spcAft>
                <a:buClrTx/>
                <a:buSzTx/>
                <a:buFontTx/>
                <a:buNone/>
                <a:tabLst/>
                <a:defRPr/>
              </a:pPr>
              <a:t>‹#›</a:t>
            </a:fld>
            <a:endParaRPr lang="en-US" sz="1191" dirty="0">
              <a:latin typeface="Arial" panose="020B0604020202020204" pitchFamily="34" charset="0"/>
              <a:cs typeface="Arial" panose="020B0604020202020204" pitchFamily="34" charset="0"/>
            </a:endParaRPr>
          </a:p>
        </p:txBody>
      </p:sp>
      <p:sp>
        <p:nvSpPr>
          <p:cNvPr id="8" name="Text Placeholder 3"/>
          <p:cNvSpPr>
            <a:spLocks noGrp="1"/>
          </p:cNvSpPr>
          <p:nvPr>
            <p:ph type="body" sz="quarter" idx="16"/>
          </p:nvPr>
        </p:nvSpPr>
        <p:spPr>
          <a:xfrm>
            <a:off x="831273" y="9179693"/>
            <a:ext cx="15794182" cy="605118"/>
          </a:xfrm>
          <a:prstGeom prst="rect">
            <a:avLst/>
          </a:prstGeom>
        </p:spPr>
        <p:txBody>
          <a:bodyPr lIns="0" tIns="0" rIns="0" bIns="0" anchor="b" anchorCtr="0"/>
          <a:lstStyle>
            <a:lvl1pPr marL="0" indent="0">
              <a:buFontTx/>
              <a:buNone/>
              <a:defRPr sz="1191">
                <a:latin typeface="Arial Narrow" panose="020B0606020202030204" pitchFamily="34" charset="0"/>
              </a:defRPr>
            </a:lvl1pPr>
            <a:lvl2pPr marL="0" indent="0">
              <a:buFontTx/>
              <a:buNone/>
              <a:defRPr sz="1191" b="1">
                <a:latin typeface="Arial Narrow" panose="020B0606020202030204" pitchFamily="34" charset="0"/>
                <a:cs typeface="Arial" panose="020B0604020202020204" pitchFamily="34" charset="0"/>
              </a:defRPr>
            </a:lvl2pPr>
            <a:lvl3pPr marL="149176" indent="-149176">
              <a:buClr>
                <a:schemeClr val="accent1"/>
              </a:buClr>
              <a:buFont typeface="+mj-lt"/>
              <a:buAutoNum type="arabicPeriod"/>
              <a:defRPr sz="1191">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291619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One Content">
    <p:spTree>
      <p:nvGrpSpPr>
        <p:cNvPr id="1" name=""/>
        <p:cNvGrpSpPr/>
        <p:nvPr/>
      </p:nvGrpSpPr>
      <p:grpSpPr>
        <a:xfrm>
          <a:off x="0" y="0"/>
          <a:ext cx="0" cy="0"/>
          <a:chOff x="0" y="0"/>
          <a:chExt cx="0" cy="0"/>
        </a:xfrm>
      </p:grpSpPr>
      <p:sp>
        <p:nvSpPr>
          <p:cNvPr id="11" name="TextBox 10"/>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9" name="Content Placeholder 2">
            <a:extLst>
              <a:ext uri="{FF2B5EF4-FFF2-40B4-BE49-F238E27FC236}">
                <a16:creationId xmlns:a16="http://schemas.microsoft.com/office/drawing/2014/main" id="{6B0565C3-5275-4A92-A775-2C2026BCF713}"/>
              </a:ext>
            </a:extLst>
          </p:cNvPr>
          <p:cNvSpPr>
            <a:spLocks noGrp="1"/>
          </p:cNvSpPr>
          <p:nvPr>
            <p:ph sz="quarter" idx="27" hasCustomPrompt="1"/>
          </p:nvPr>
        </p:nvSpPr>
        <p:spPr>
          <a:xfrm>
            <a:off x="484094" y="1815353"/>
            <a:ext cx="15967542" cy="5809130"/>
          </a:xfrm>
          <a:prstGeom prst="rect">
            <a:avLst/>
          </a:prstGeom>
        </p:spPr>
        <p:txBody>
          <a:bodyPr wrap="square" lIns="0" tIns="0" rIns="0" bIns="0"/>
          <a:lstStyle>
            <a:lvl1pPr marL="0" indent="0">
              <a:lnSpc>
                <a:spcPct val="100000"/>
              </a:lnSpc>
              <a:spcBef>
                <a:spcPts val="0"/>
              </a:spcBef>
              <a:spcAft>
                <a:spcPts val="794"/>
              </a:spcAft>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2" name="Text Placeholder 3">
            <a:extLst>
              <a:ext uri="{FF2B5EF4-FFF2-40B4-BE49-F238E27FC236}">
                <a16:creationId xmlns:a16="http://schemas.microsoft.com/office/drawing/2014/main" id="{0902B026-1B7C-4B54-B013-DA1C4374C270}"/>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7" name="Text Placeholder 3">
            <a:extLst>
              <a:ext uri="{FF2B5EF4-FFF2-40B4-BE49-F238E27FC236}">
                <a16:creationId xmlns:a16="http://schemas.microsoft.com/office/drawing/2014/main" id="{E0F6BB91-F94D-42E2-8771-5BF7E3DE08D7}"/>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269122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One Content with Titles">
    <p:spTree>
      <p:nvGrpSpPr>
        <p:cNvPr id="1" name=""/>
        <p:cNvGrpSpPr/>
        <p:nvPr/>
      </p:nvGrpSpPr>
      <p:grpSpPr>
        <a:xfrm>
          <a:off x="0" y="0"/>
          <a:ext cx="0" cy="0"/>
          <a:chOff x="0" y="0"/>
          <a:chExt cx="0" cy="0"/>
        </a:xfrm>
      </p:grpSpPr>
      <p:sp>
        <p:nvSpPr>
          <p:cNvPr id="12" name="TextBox 11"/>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0" name="Text Placeholder 3">
            <a:extLst>
              <a:ext uri="{FF2B5EF4-FFF2-40B4-BE49-F238E27FC236}">
                <a16:creationId xmlns:a16="http://schemas.microsoft.com/office/drawing/2014/main" id="{60ED110D-FF25-48B9-BCAF-B66C8FB89CC5}"/>
              </a:ext>
            </a:extLst>
          </p:cNvPr>
          <p:cNvSpPr>
            <a:spLocks noGrp="1"/>
          </p:cNvSpPr>
          <p:nvPr>
            <p:ph type="body" sz="quarter" idx="14" hasCustomPrompt="1"/>
          </p:nvPr>
        </p:nvSpPr>
        <p:spPr>
          <a:xfrm>
            <a:off x="484094" y="1815353"/>
            <a:ext cx="15917116" cy="726141"/>
          </a:xfrm>
          <a:prstGeom prst="rect">
            <a:avLst/>
          </a:prstGeom>
        </p:spPr>
        <p:txBody>
          <a:bodyPr lIns="0" tIns="0" rIns="0" bIns="0"/>
          <a:lstStyle>
            <a:lvl1pPr marL="0" indent="0">
              <a:lnSpc>
                <a:spcPct val="100000"/>
              </a:lnSpc>
              <a:spcBef>
                <a:spcPts val="0"/>
              </a:spcBef>
              <a:buNone/>
              <a:defRPr sz="225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210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1" name="Content Placeholder 2">
            <a:extLst>
              <a:ext uri="{FF2B5EF4-FFF2-40B4-BE49-F238E27FC236}">
                <a16:creationId xmlns:a16="http://schemas.microsoft.com/office/drawing/2014/main" id="{D6116E9C-7182-4570-AE5D-41B1D18A1AE0}"/>
              </a:ext>
            </a:extLst>
          </p:cNvPr>
          <p:cNvSpPr>
            <a:spLocks noGrp="1"/>
          </p:cNvSpPr>
          <p:nvPr>
            <p:ph sz="quarter" idx="27" hasCustomPrompt="1"/>
          </p:nvPr>
        </p:nvSpPr>
        <p:spPr>
          <a:xfrm>
            <a:off x="484094" y="2541494"/>
            <a:ext cx="15917116" cy="5082989"/>
          </a:xfrm>
          <a:prstGeom prst="rect">
            <a:avLst/>
          </a:prstGeom>
        </p:spPr>
        <p:txBody>
          <a:bodyPr wrap="square" lIns="0" tIns="0" rIns="0" bIns="0"/>
          <a:lstStyle>
            <a:lvl1pPr marL="0" indent="0">
              <a:lnSpc>
                <a:spcPct val="100000"/>
              </a:lnSpc>
              <a:spcBef>
                <a:spcPts val="0"/>
              </a:spcBef>
              <a:spcAft>
                <a:spcPts val="794"/>
              </a:spcAft>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a:p>
            <a:pPr lvl="4"/>
            <a:endParaRPr lang="en-US" dirty="0"/>
          </a:p>
        </p:txBody>
      </p:sp>
      <p:sp>
        <p:nvSpPr>
          <p:cNvPr id="13" name="Text Placeholder 3">
            <a:extLst>
              <a:ext uri="{FF2B5EF4-FFF2-40B4-BE49-F238E27FC236}">
                <a16:creationId xmlns:a16="http://schemas.microsoft.com/office/drawing/2014/main" id="{05033DE2-C0F1-4563-9DE1-3228214E9584}"/>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8" name="Text Placeholder 3">
            <a:extLst>
              <a:ext uri="{FF2B5EF4-FFF2-40B4-BE49-F238E27FC236}">
                <a16:creationId xmlns:a16="http://schemas.microsoft.com/office/drawing/2014/main" id="{C27D75CC-63EF-4DB5-97F9-463EBA6481C2}"/>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2382735503"/>
      </p:ext>
    </p:extLst>
  </p:cSld>
  <p:clrMapOvr>
    <a:masterClrMapping/>
  </p:clrMapOvr>
  <p:extLst>
    <p:ext uri="{DCECCB84-F9BA-43D5-87BE-67443E8EF086}">
      <p15:sldGuideLst xmlns:p15="http://schemas.microsoft.com/office/powerpoint/2012/main">
        <p15:guide id="1" orient="horz" pos="2160">
          <p15:clr>
            <a:srgbClr val="FBAE40"/>
          </p15:clr>
        </p15:guide>
        <p15:guide id="2" pos="19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H Content">
    <p:spTree>
      <p:nvGrpSpPr>
        <p:cNvPr id="1" name=""/>
        <p:cNvGrpSpPr/>
        <p:nvPr/>
      </p:nvGrpSpPr>
      <p:grpSpPr>
        <a:xfrm>
          <a:off x="0" y="0"/>
          <a:ext cx="0" cy="0"/>
          <a:chOff x="0" y="0"/>
          <a:chExt cx="0" cy="0"/>
        </a:xfrm>
      </p:grpSpPr>
      <p:sp>
        <p:nvSpPr>
          <p:cNvPr id="12" name="TextBox 11"/>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3" name="Text Placeholder 3">
            <a:extLst>
              <a:ext uri="{FF2B5EF4-FFF2-40B4-BE49-F238E27FC236}">
                <a16:creationId xmlns:a16="http://schemas.microsoft.com/office/drawing/2014/main" id="{BB97DCCA-0F0F-41C3-8FD1-E909A9CAECF7}"/>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15" name="Content Placeholder 6">
            <a:extLst>
              <a:ext uri="{FF2B5EF4-FFF2-40B4-BE49-F238E27FC236}">
                <a16:creationId xmlns:a16="http://schemas.microsoft.com/office/drawing/2014/main" id="{9385CD35-0A9D-4378-9315-D77C71A956C9}"/>
              </a:ext>
            </a:extLst>
          </p:cNvPr>
          <p:cNvSpPr>
            <a:spLocks noGrp="1"/>
          </p:cNvSpPr>
          <p:nvPr>
            <p:ph sz="quarter" idx="17"/>
          </p:nvPr>
        </p:nvSpPr>
        <p:spPr>
          <a:xfrm>
            <a:off x="484093" y="2413631"/>
            <a:ext cx="13719573" cy="3017520"/>
          </a:xfrm>
          <a:prstGeom prst="rect">
            <a:avLst/>
          </a:prstGeom>
        </p:spPr>
        <p:txBody>
          <a:bodyPr lIns="0" tIns="0" rIns="0" bIns="0"/>
          <a:lstStyle>
            <a:lvl1pPr marL="0" indent="0">
              <a:lnSpc>
                <a:spcPts val="2400"/>
              </a:lnSpc>
              <a:spcBef>
                <a:spcPts val="1350"/>
              </a:spcBef>
              <a:spcAft>
                <a:spcPts val="0"/>
              </a:spcAft>
              <a:buNone/>
              <a:defRPr sz="1800" b="1">
                <a:solidFill>
                  <a:schemeClr val="accent1"/>
                </a:solidFill>
                <a:latin typeface="Arial" panose="020B0604020202020204" pitchFamily="34" charset="0"/>
                <a:cs typeface="Arial" panose="020B0604020202020204" pitchFamily="34" charset="0"/>
              </a:defRPr>
            </a:lvl1pPr>
            <a:lvl2pPr marL="0" indent="0">
              <a:lnSpc>
                <a:spcPts val="2250"/>
              </a:lnSpc>
              <a:spcBef>
                <a:spcPts val="450"/>
              </a:spcBef>
              <a:spcAft>
                <a:spcPts val="900"/>
              </a:spcAft>
              <a:buClr>
                <a:schemeClr val="accent1"/>
              </a:buClr>
              <a:buSzPct val="115000"/>
              <a:buFont typeface="Arial" panose="020B0604020202020204" pitchFamily="34" charset="0"/>
              <a:buNone/>
              <a:defRPr sz="1650">
                <a:latin typeface="Arial" panose="020B0604020202020204" pitchFamily="34" charset="0"/>
                <a:cs typeface="Arial" panose="020B0604020202020204" pitchFamily="34" charset="0"/>
              </a:defRPr>
            </a:lvl2pPr>
            <a:lvl3pPr marL="205740" indent="-205740">
              <a:lnSpc>
                <a:spcPts val="2250"/>
              </a:lnSpc>
              <a:spcBef>
                <a:spcPts val="0"/>
              </a:spcBef>
              <a:spcAft>
                <a:spcPts val="450"/>
              </a:spcAft>
              <a:buClr>
                <a:schemeClr val="accent1"/>
              </a:buClr>
              <a:buSzPct val="115000"/>
              <a:defRPr sz="1650">
                <a:latin typeface="Arial" panose="020B0604020202020204" pitchFamily="34" charset="0"/>
                <a:cs typeface="Arial" panose="020B0604020202020204" pitchFamily="34" charset="0"/>
              </a:defRPr>
            </a:lvl3pPr>
            <a:lvl4pPr marL="548640" indent="-274320">
              <a:lnSpc>
                <a:spcPts val="2250"/>
              </a:lnSpc>
              <a:spcBef>
                <a:spcPts val="0"/>
              </a:spcBef>
              <a:spcAft>
                <a:spcPts val="450"/>
              </a:spcAft>
              <a:buClr>
                <a:schemeClr val="accent1"/>
              </a:buClr>
              <a:buSzPct val="115000"/>
              <a:defRPr sz="1650">
                <a:latin typeface="Arial" panose="020B0604020202020204" pitchFamily="34" charset="0"/>
                <a:cs typeface="Arial" panose="020B0604020202020204" pitchFamily="34" charset="0"/>
              </a:defRPr>
            </a:lvl4pPr>
            <a:lvl5pPr marL="822960" indent="-274320">
              <a:lnSpc>
                <a:spcPts val="2250"/>
              </a:lnSpc>
              <a:spcBef>
                <a:spcPts val="0"/>
              </a:spcBef>
              <a:spcAft>
                <a:spcPts val="450"/>
              </a:spcAft>
              <a:buClr>
                <a:schemeClr val="accent1"/>
              </a:buClr>
              <a:buSzPct val="115000"/>
              <a:defRPr sz="165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3">
            <a:extLst>
              <a:ext uri="{FF2B5EF4-FFF2-40B4-BE49-F238E27FC236}">
                <a16:creationId xmlns:a16="http://schemas.microsoft.com/office/drawing/2014/main" id="{30FD349B-FC50-459C-AC68-F16E043877D0}"/>
              </a:ext>
            </a:extLst>
          </p:cNvPr>
          <p:cNvSpPr>
            <a:spLocks noGrp="1"/>
          </p:cNvSpPr>
          <p:nvPr>
            <p:ph type="body" sz="quarter" idx="27" hasCustomPrompt="1"/>
          </p:nvPr>
        </p:nvSpPr>
        <p:spPr>
          <a:xfrm>
            <a:off x="484093" y="2054879"/>
            <a:ext cx="13719573" cy="374847"/>
          </a:xfrm>
          <a:prstGeom prst="rect">
            <a:avLst/>
          </a:prstGeom>
        </p:spPr>
        <p:txBody>
          <a:bodyPr lIns="0" tIns="0" rIns="0" bIns="0"/>
          <a:lstStyle>
            <a:lvl1pPr marL="0" indent="0">
              <a:lnSpc>
                <a:spcPct val="100000"/>
              </a:lnSpc>
              <a:spcBef>
                <a:spcPts val="0"/>
              </a:spcBef>
              <a:buNone/>
              <a:defRPr sz="210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1985">
                <a:latin typeface="Arial" panose="020B0604020202020204" pitchFamily="34" charset="0"/>
                <a:cs typeface="Arial" panose="020B0604020202020204" pitchFamily="34" charset="0"/>
              </a:defRPr>
            </a:lvl2pPr>
          </a:lstStyle>
          <a:p>
            <a:pPr lvl="0"/>
            <a:r>
              <a:rPr lang="en-US" dirty="0"/>
              <a:t>Chart / Table Head</a:t>
            </a:r>
          </a:p>
        </p:txBody>
      </p:sp>
      <p:sp>
        <p:nvSpPr>
          <p:cNvPr id="20" name="Text Placeholder 3">
            <a:extLst>
              <a:ext uri="{FF2B5EF4-FFF2-40B4-BE49-F238E27FC236}">
                <a16:creationId xmlns:a16="http://schemas.microsoft.com/office/drawing/2014/main" id="{14A6B949-0665-48F8-84F7-417B262EBBE1}"/>
              </a:ext>
            </a:extLst>
          </p:cNvPr>
          <p:cNvSpPr>
            <a:spLocks noGrp="1"/>
          </p:cNvSpPr>
          <p:nvPr>
            <p:ph type="body" sz="quarter" idx="29" hasCustomPrompt="1"/>
          </p:nvPr>
        </p:nvSpPr>
        <p:spPr>
          <a:xfrm>
            <a:off x="484093" y="5831862"/>
            <a:ext cx="13719573" cy="374847"/>
          </a:xfrm>
          <a:prstGeom prst="rect">
            <a:avLst/>
          </a:prstGeom>
        </p:spPr>
        <p:txBody>
          <a:bodyPr lIns="0" tIns="0" rIns="0" bIns="0"/>
          <a:lstStyle>
            <a:lvl1pPr marL="0" indent="0">
              <a:lnSpc>
                <a:spcPct val="100000"/>
              </a:lnSpc>
              <a:spcBef>
                <a:spcPts val="0"/>
              </a:spcBef>
              <a:buNone/>
              <a:defRPr sz="210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1985">
                <a:latin typeface="Arial" panose="020B0604020202020204" pitchFamily="34" charset="0"/>
                <a:cs typeface="Arial" panose="020B0604020202020204" pitchFamily="34" charset="0"/>
              </a:defRPr>
            </a:lvl2pPr>
          </a:lstStyle>
          <a:p>
            <a:pPr lvl="0"/>
            <a:r>
              <a:rPr lang="en-US"/>
              <a:t>Chart / Table Head</a:t>
            </a:r>
          </a:p>
        </p:txBody>
      </p:sp>
      <p:sp>
        <p:nvSpPr>
          <p:cNvPr id="21" name="Content Placeholder 6">
            <a:extLst>
              <a:ext uri="{FF2B5EF4-FFF2-40B4-BE49-F238E27FC236}">
                <a16:creationId xmlns:a16="http://schemas.microsoft.com/office/drawing/2014/main" id="{A0FA98E8-DC01-4801-9660-2761DA2D8788}"/>
              </a:ext>
            </a:extLst>
          </p:cNvPr>
          <p:cNvSpPr>
            <a:spLocks noGrp="1"/>
          </p:cNvSpPr>
          <p:nvPr>
            <p:ph sz="quarter" idx="33"/>
          </p:nvPr>
        </p:nvSpPr>
        <p:spPr>
          <a:xfrm>
            <a:off x="484093" y="6274607"/>
            <a:ext cx="13719573" cy="3017520"/>
          </a:xfrm>
          <a:prstGeom prst="rect">
            <a:avLst/>
          </a:prstGeom>
        </p:spPr>
        <p:txBody>
          <a:bodyPr lIns="0" tIns="0" rIns="0" bIns="0"/>
          <a:lstStyle>
            <a:lvl1pPr marL="0" indent="0">
              <a:lnSpc>
                <a:spcPts val="2400"/>
              </a:lnSpc>
              <a:spcBef>
                <a:spcPts val="1350"/>
              </a:spcBef>
              <a:spcAft>
                <a:spcPts val="0"/>
              </a:spcAft>
              <a:buNone/>
              <a:defRPr sz="1800" b="1">
                <a:solidFill>
                  <a:schemeClr val="accent1"/>
                </a:solidFill>
                <a:latin typeface="Arial" panose="020B0604020202020204" pitchFamily="34" charset="0"/>
                <a:cs typeface="Arial" panose="020B0604020202020204" pitchFamily="34" charset="0"/>
              </a:defRPr>
            </a:lvl1pPr>
            <a:lvl2pPr marL="0" indent="0">
              <a:lnSpc>
                <a:spcPts val="2250"/>
              </a:lnSpc>
              <a:spcBef>
                <a:spcPts val="450"/>
              </a:spcBef>
              <a:spcAft>
                <a:spcPts val="900"/>
              </a:spcAft>
              <a:buClr>
                <a:schemeClr val="accent1"/>
              </a:buClr>
              <a:buSzPct val="115000"/>
              <a:buFont typeface="Arial" panose="020B0604020202020204" pitchFamily="34" charset="0"/>
              <a:buNone/>
              <a:defRPr sz="1650">
                <a:latin typeface="Arial" panose="020B0604020202020204" pitchFamily="34" charset="0"/>
                <a:cs typeface="Arial" panose="020B0604020202020204" pitchFamily="34" charset="0"/>
              </a:defRPr>
            </a:lvl2pPr>
            <a:lvl3pPr marL="205740" indent="-205740">
              <a:lnSpc>
                <a:spcPts val="2250"/>
              </a:lnSpc>
              <a:spcBef>
                <a:spcPts val="0"/>
              </a:spcBef>
              <a:spcAft>
                <a:spcPts val="450"/>
              </a:spcAft>
              <a:buClr>
                <a:schemeClr val="accent1"/>
              </a:buClr>
              <a:buSzPct val="115000"/>
              <a:defRPr sz="1650">
                <a:latin typeface="Arial" panose="020B0604020202020204" pitchFamily="34" charset="0"/>
                <a:cs typeface="Arial" panose="020B0604020202020204" pitchFamily="34" charset="0"/>
              </a:defRPr>
            </a:lvl3pPr>
            <a:lvl4pPr marL="548640" indent="-274320">
              <a:lnSpc>
                <a:spcPts val="2250"/>
              </a:lnSpc>
              <a:spcBef>
                <a:spcPts val="0"/>
              </a:spcBef>
              <a:spcAft>
                <a:spcPts val="450"/>
              </a:spcAft>
              <a:buClr>
                <a:schemeClr val="accent1"/>
              </a:buClr>
              <a:buSzPct val="115000"/>
              <a:defRPr sz="1650">
                <a:latin typeface="Arial" panose="020B0604020202020204" pitchFamily="34" charset="0"/>
                <a:cs typeface="Arial" panose="020B0604020202020204" pitchFamily="34" charset="0"/>
              </a:defRPr>
            </a:lvl4pPr>
            <a:lvl5pPr marL="822960" indent="-274320">
              <a:lnSpc>
                <a:spcPts val="2250"/>
              </a:lnSpc>
              <a:spcBef>
                <a:spcPts val="0"/>
              </a:spcBef>
              <a:spcAft>
                <a:spcPts val="450"/>
              </a:spcAft>
              <a:buClr>
                <a:schemeClr val="accent1"/>
              </a:buClr>
              <a:buSzPct val="115000"/>
              <a:defRPr sz="165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3">
            <a:extLst>
              <a:ext uri="{FF2B5EF4-FFF2-40B4-BE49-F238E27FC236}">
                <a16:creationId xmlns:a16="http://schemas.microsoft.com/office/drawing/2014/main" id="{5A799D71-5F4E-4959-A7B6-99FFECE8CC31}"/>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350862377"/>
      </p:ext>
    </p:extLst>
  </p:cSld>
  <p:clrMapOvr>
    <a:masterClrMapping/>
  </p:clrMapOvr>
  <p:extLst>
    <p:ext uri="{DCECCB84-F9BA-43D5-87BE-67443E8EF086}">
      <p15:sldGuideLst xmlns:p15="http://schemas.microsoft.com/office/powerpoint/2012/main">
        <p15:guide id="1" orient="horz" pos="2160">
          <p15:clr>
            <a:srgbClr val="FBAE40"/>
          </p15:clr>
        </p15:guide>
        <p15:guide id="2" pos="21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H Content :: Both with Titles">
    <p:spTree>
      <p:nvGrpSpPr>
        <p:cNvPr id="1" name=""/>
        <p:cNvGrpSpPr/>
        <p:nvPr/>
      </p:nvGrpSpPr>
      <p:grpSpPr>
        <a:xfrm>
          <a:off x="0" y="0"/>
          <a:ext cx="0" cy="0"/>
          <a:chOff x="0" y="0"/>
          <a:chExt cx="0" cy="0"/>
        </a:xfrm>
      </p:grpSpPr>
      <p:sp>
        <p:nvSpPr>
          <p:cNvPr id="14" name="TextBox 13"/>
          <p:cNvSpPr txBox="1"/>
          <p:nvPr/>
        </p:nvSpPr>
        <p:spPr>
          <a:xfrm>
            <a:off x="16791708" y="9553980"/>
            <a:ext cx="665018" cy="230832"/>
          </a:xfrm>
          <a:prstGeom prst="rect">
            <a:avLst/>
          </a:prstGeom>
          <a:noFill/>
        </p:spPr>
        <p:txBody>
          <a:bodyPr wrap="square" lIns="0" tIns="0" rIns="0" bIns="0" rtlCol="0" anchor="b" anchorCtr="0">
            <a:spAutoFit/>
          </a:bodyPr>
          <a:lstStyle/>
          <a:p>
            <a:pPr marL="0" marR="0" indent="0" algn="r" defTabSz="1348058" rtl="0" eaLnBrk="1" fontAlgn="auto" latinLnBrk="0" hangingPunct="1">
              <a:lnSpc>
                <a:spcPct val="100000"/>
              </a:lnSpc>
              <a:spcBef>
                <a:spcPts val="0"/>
              </a:spcBef>
              <a:spcAft>
                <a:spcPts val="0"/>
              </a:spcAft>
              <a:buClrTx/>
              <a:buSzTx/>
              <a:buFontTx/>
              <a:buNone/>
              <a:tabLst/>
              <a:defRPr/>
            </a:pPr>
            <a:fld id="{0D558541-60C9-42A2-8392-FF12533A6B7A}" type="slidenum">
              <a:rPr lang="en-US" sz="1500" smtClean="0">
                <a:latin typeface="Arial" panose="020B0604020202020204" pitchFamily="34" charset="0"/>
                <a:cs typeface="Arial" panose="020B0604020202020204" pitchFamily="34" charset="0"/>
              </a:rPr>
              <a:pPr marL="0" marR="0" indent="0" algn="r" defTabSz="1348058" rtl="0" eaLnBrk="1" fontAlgn="auto" latinLnBrk="0" hangingPunct="1">
                <a:lnSpc>
                  <a:spcPct val="100000"/>
                </a:lnSpc>
                <a:spcBef>
                  <a:spcPts val="0"/>
                </a:spcBef>
                <a:spcAft>
                  <a:spcPts val="0"/>
                </a:spcAft>
                <a:buClrTx/>
                <a:buSzTx/>
                <a:buFontTx/>
                <a:buNone/>
                <a:tabLst/>
                <a:defRPr/>
              </a:pPr>
              <a:t>‹#›</a:t>
            </a:fld>
            <a:endParaRPr lang="en-US" sz="1500">
              <a:latin typeface="Arial" panose="020B0604020202020204" pitchFamily="34" charset="0"/>
              <a:cs typeface="Arial" panose="020B0604020202020204" pitchFamily="34" charset="0"/>
            </a:endParaRPr>
          </a:p>
        </p:txBody>
      </p:sp>
      <p:sp>
        <p:nvSpPr>
          <p:cNvPr id="13" name="Text Placeholder 3">
            <a:extLst>
              <a:ext uri="{FF2B5EF4-FFF2-40B4-BE49-F238E27FC236}">
                <a16:creationId xmlns:a16="http://schemas.microsoft.com/office/drawing/2014/main" id="{B146C609-54C8-4E70-9ECE-94ABB672FAE0}"/>
              </a:ext>
            </a:extLst>
          </p:cNvPr>
          <p:cNvSpPr>
            <a:spLocks noGrp="1"/>
          </p:cNvSpPr>
          <p:nvPr>
            <p:ph type="body" sz="quarter" idx="27" hasCustomPrompt="1"/>
          </p:nvPr>
        </p:nvSpPr>
        <p:spPr>
          <a:xfrm>
            <a:off x="484094" y="2054879"/>
            <a:ext cx="15954936" cy="726141"/>
          </a:xfrm>
          <a:prstGeom prst="rect">
            <a:avLst/>
          </a:prstGeom>
        </p:spPr>
        <p:txBody>
          <a:bodyPr lIns="0" tIns="0" rIns="0" bIns="0"/>
          <a:lstStyle>
            <a:lvl1pPr marL="0" indent="0">
              <a:lnSpc>
                <a:spcPct val="100000"/>
              </a:lnSpc>
              <a:spcBef>
                <a:spcPts val="0"/>
              </a:spcBef>
              <a:buNone/>
              <a:defRPr sz="210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195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5" name="Content Placeholder 2">
            <a:extLst>
              <a:ext uri="{FF2B5EF4-FFF2-40B4-BE49-F238E27FC236}">
                <a16:creationId xmlns:a16="http://schemas.microsoft.com/office/drawing/2014/main" id="{677788F3-B8A0-48AA-8B26-B311E26A111D}"/>
              </a:ext>
            </a:extLst>
          </p:cNvPr>
          <p:cNvSpPr>
            <a:spLocks noGrp="1"/>
          </p:cNvSpPr>
          <p:nvPr>
            <p:ph sz="quarter" idx="28" hasCustomPrompt="1"/>
          </p:nvPr>
        </p:nvSpPr>
        <p:spPr>
          <a:xfrm>
            <a:off x="484094" y="2781022"/>
            <a:ext cx="15954936" cy="2362481"/>
          </a:xfrm>
          <a:prstGeom prst="rect">
            <a:avLst/>
          </a:prstGeom>
        </p:spPr>
        <p:txBody>
          <a:bodyPr wrap="square" lIns="0" tIns="0" rIns="0" bIns="0"/>
          <a:lstStyle>
            <a:lvl1pPr marL="0" indent="0">
              <a:lnSpc>
                <a:spcPct val="100000"/>
              </a:lnSpc>
              <a:spcBef>
                <a:spcPts val="0"/>
              </a:spcBef>
              <a:spcAft>
                <a:spcPts val="794"/>
              </a:spcAft>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6" name="Text Placeholder 3">
            <a:extLst>
              <a:ext uri="{FF2B5EF4-FFF2-40B4-BE49-F238E27FC236}">
                <a16:creationId xmlns:a16="http://schemas.microsoft.com/office/drawing/2014/main" id="{4BC2A6EE-11CD-416F-9959-33537E170239}"/>
              </a:ext>
            </a:extLst>
          </p:cNvPr>
          <p:cNvSpPr>
            <a:spLocks noGrp="1"/>
          </p:cNvSpPr>
          <p:nvPr>
            <p:ph type="body" sz="quarter" idx="29" hasCustomPrompt="1"/>
          </p:nvPr>
        </p:nvSpPr>
        <p:spPr>
          <a:xfrm>
            <a:off x="484094" y="5682488"/>
            <a:ext cx="15954936" cy="726141"/>
          </a:xfrm>
          <a:prstGeom prst="rect">
            <a:avLst/>
          </a:prstGeom>
        </p:spPr>
        <p:txBody>
          <a:bodyPr lIns="0" tIns="0" rIns="0" bIns="0"/>
          <a:lstStyle>
            <a:lvl1pPr marL="0" indent="0">
              <a:lnSpc>
                <a:spcPct val="100000"/>
              </a:lnSpc>
              <a:spcBef>
                <a:spcPts val="0"/>
              </a:spcBef>
              <a:buNone/>
              <a:defRPr sz="2100" b="1">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buNone/>
              <a:defRPr sz="1950">
                <a:latin typeface="Arial" panose="020B0604020202020204" pitchFamily="34" charset="0"/>
                <a:cs typeface="Arial" panose="020B0604020202020204" pitchFamily="34" charset="0"/>
              </a:defRPr>
            </a:lvl2pPr>
          </a:lstStyle>
          <a:p>
            <a:pPr lvl="0"/>
            <a:r>
              <a:rPr lang="en-US" dirty="0"/>
              <a:t>Chart / Table Head</a:t>
            </a:r>
          </a:p>
          <a:p>
            <a:pPr lvl="1"/>
            <a:r>
              <a:rPr lang="en-US" dirty="0"/>
              <a:t>Second level</a:t>
            </a:r>
          </a:p>
        </p:txBody>
      </p:sp>
      <p:sp>
        <p:nvSpPr>
          <p:cNvPr id="17" name="Content Placeholder 2">
            <a:extLst>
              <a:ext uri="{FF2B5EF4-FFF2-40B4-BE49-F238E27FC236}">
                <a16:creationId xmlns:a16="http://schemas.microsoft.com/office/drawing/2014/main" id="{1D3A7747-674F-47F6-A4C6-2F83256815FE}"/>
              </a:ext>
            </a:extLst>
          </p:cNvPr>
          <p:cNvSpPr>
            <a:spLocks noGrp="1"/>
          </p:cNvSpPr>
          <p:nvPr>
            <p:ph sz="quarter" idx="30" hasCustomPrompt="1"/>
          </p:nvPr>
        </p:nvSpPr>
        <p:spPr>
          <a:xfrm>
            <a:off x="484094" y="6408629"/>
            <a:ext cx="15954936" cy="2362481"/>
          </a:xfrm>
          <a:prstGeom prst="rect">
            <a:avLst/>
          </a:prstGeom>
        </p:spPr>
        <p:txBody>
          <a:bodyPr wrap="square" lIns="0" tIns="0" rIns="0" bIns="0"/>
          <a:lstStyle>
            <a:lvl1pPr marL="0" indent="0">
              <a:lnSpc>
                <a:spcPct val="100000"/>
              </a:lnSpc>
              <a:spcBef>
                <a:spcPts val="0"/>
              </a:spcBef>
              <a:spcAft>
                <a:spcPts val="794"/>
              </a:spcAft>
              <a:buNone/>
              <a:defRPr sz="2700">
                <a:solidFill>
                  <a:schemeClr val="accent1"/>
                </a:solidFill>
                <a:latin typeface="Arial" panose="020B0604020202020204" pitchFamily="34" charset="0"/>
                <a:cs typeface="Arial" panose="020B0604020202020204" pitchFamily="34" charset="0"/>
              </a:defRPr>
            </a:lvl1pPr>
            <a:lvl2pPr marL="0" indent="0">
              <a:lnSpc>
                <a:spcPct val="100000"/>
              </a:lnSpc>
              <a:spcBef>
                <a:spcPts val="0"/>
              </a:spcBef>
              <a:spcAft>
                <a:spcPts val="794"/>
              </a:spcAft>
              <a:buNone/>
              <a:defRPr sz="2400" baseline="0">
                <a:latin typeface="Arial" panose="020B0604020202020204" pitchFamily="34" charset="0"/>
                <a:cs typeface="Arial" panose="020B0604020202020204" pitchFamily="34" charset="0"/>
              </a:defRPr>
            </a:lvl2pPr>
            <a:lvl3pPr marL="241977" indent="-241977">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3pPr>
            <a:lvl4pPr marL="544451"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4pPr>
            <a:lvl5pPr marL="846923" indent="-302472">
              <a:lnSpc>
                <a:spcPct val="100000"/>
              </a:lnSpc>
              <a:spcBef>
                <a:spcPts val="0"/>
              </a:spcBef>
              <a:spcAft>
                <a:spcPts val="398"/>
              </a:spcAft>
              <a:buClr>
                <a:schemeClr val="accent1"/>
              </a:buClr>
              <a:buSzPct val="110000"/>
              <a:defRPr sz="2400">
                <a:latin typeface="Arial" panose="020B0604020202020204" pitchFamily="34" charset="0"/>
                <a:cs typeface="Arial" panose="020B0604020202020204" pitchFamily="34" charset="0"/>
              </a:defRPr>
            </a:lvl5pPr>
          </a:lstStyle>
          <a:p>
            <a:pPr lvl="0"/>
            <a:r>
              <a:rPr lang="en-US" dirty="0"/>
              <a:t>Subhead</a:t>
            </a:r>
          </a:p>
          <a:p>
            <a:pPr lvl="1"/>
            <a:r>
              <a:rPr lang="en-US" dirty="0"/>
              <a:t>Body Copy</a:t>
            </a:r>
          </a:p>
          <a:p>
            <a:pPr lvl="2"/>
            <a:r>
              <a:rPr lang="en-US" dirty="0"/>
              <a:t>First level bullet</a:t>
            </a:r>
          </a:p>
          <a:p>
            <a:pPr lvl="3"/>
            <a:r>
              <a:rPr lang="en-US" dirty="0"/>
              <a:t>Second level bullet</a:t>
            </a:r>
          </a:p>
          <a:p>
            <a:pPr lvl="4"/>
            <a:r>
              <a:rPr lang="en-US" dirty="0"/>
              <a:t>Third level bullet</a:t>
            </a:r>
          </a:p>
        </p:txBody>
      </p:sp>
      <p:sp>
        <p:nvSpPr>
          <p:cNvPr id="18" name="Text Placeholder 3">
            <a:extLst>
              <a:ext uri="{FF2B5EF4-FFF2-40B4-BE49-F238E27FC236}">
                <a16:creationId xmlns:a16="http://schemas.microsoft.com/office/drawing/2014/main" id="{2A63FE74-5596-4A5B-9C5D-D3628E287D33}"/>
              </a:ext>
            </a:extLst>
          </p:cNvPr>
          <p:cNvSpPr>
            <a:spLocks noGrp="1"/>
          </p:cNvSpPr>
          <p:nvPr>
            <p:ph type="body" sz="quarter" idx="16"/>
          </p:nvPr>
        </p:nvSpPr>
        <p:spPr>
          <a:xfrm>
            <a:off x="484094" y="9179693"/>
            <a:ext cx="15794183" cy="605118"/>
          </a:xfrm>
          <a:prstGeom prst="rect">
            <a:avLst/>
          </a:prstGeom>
        </p:spPr>
        <p:txBody>
          <a:bodyPr lIns="0" tIns="0" rIns="0" bIns="0" anchor="b" anchorCtr="0"/>
          <a:lstStyle>
            <a:lvl1pPr marL="0" indent="0">
              <a:buFontTx/>
              <a:buNone/>
              <a:defRPr sz="1350">
                <a:latin typeface="Arial Narrow" panose="020B0606020202030204" pitchFamily="34" charset="0"/>
              </a:defRPr>
            </a:lvl1pPr>
            <a:lvl2pPr marL="0" indent="0">
              <a:buFontTx/>
              <a:buNone/>
              <a:defRPr sz="1350" b="1">
                <a:latin typeface="Arial Narrow" panose="020B0606020202030204" pitchFamily="34" charset="0"/>
                <a:cs typeface="Arial" panose="020B0604020202020204" pitchFamily="34" charset="0"/>
              </a:defRPr>
            </a:lvl2pPr>
            <a:lvl3pPr marL="149136" indent="-149136">
              <a:buClr>
                <a:schemeClr val="tx1"/>
              </a:buClr>
              <a:buFont typeface="+mj-lt"/>
              <a:buAutoNum type="arabicPeriod"/>
              <a:defRPr sz="1350">
                <a:latin typeface="Arial Narrow" panose="020B0606020202030204" pitchFamily="34" charset="0"/>
              </a:defRPr>
            </a:lvl3pPr>
          </a:lstStyle>
          <a:p>
            <a:pPr lvl="0"/>
            <a:r>
              <a:rPr lang="en-US"/>
              <a:t>Click to edit Master text styles</a:t>
            </a:r>
          </a:p>
          <a:p>
            <a:pPr lvl="1"/>
            <a:r>
              <a:rPr lang="en-US"/>
              <a:t>Second level</a:t>
            </a:r>
          </a:p>
          <a:p>
            <a:pPr lvl="2"/>
            <a:r>
              <a:rPr lang="en-US"/>
              <a:t>Third level</a:t>
            </a:r>
          </a:p>
        </p:txBody>
      </p:sp>
      <p:sp>
        <p:nvSpPr>
          <p:cNvPr id="9" name="Text Placeholder 3">
            <a:extLst>
              <a:ext uri="{FF2B5EF4-FFF2-40B4-BE49-F238E27FC236}">
                <a16:creationId xmlns:a16="http://schemas.microsoft.com/office/drawing/2014/main" id="{22B1F40C-E539-4A2B-B68B-3D070F236CC6}"/>
              </a:ext>
            </a:extLst>
          </p:cNvPr>
          <p:cNvSpPr>
            <a:spLocks noGrp="1"/>
          </p:cNvSpPr>
          <p:nvPr>
            <p:ph type="body" sz="quarter" idx="32" hasCustomPrompt="1"/>
          </p:nvPr>
        </p:nvSpPr>
        <p:spPr>
          <a:xfrm>
            <a:off x="484095" y="320352"/>
            <a:ext cx="14542747" cy="1149870"/>
          </a:xfrm>
          <a:prstGeom prst="rect">
            <a:avLst/>
          </a:prstGeom>
        </p:spPr>
        <p:txBody>
          <a:bodyPr lIns="0" tIns="0" rIns="0" bIns="0"/>
          <a:lstStyle>
            <a:lvl1pPr marL="0" indent="0" algn="l" defTabSz="1828343" rtl="0" eaLnBrk="1" latinLnBrk="0" hangingPunct="1">
              <a:spcBef>
                <a:spcPts val="0"/>
              </a:spcBef>
              <a:buNone/>
              <a:defRPr lang="en-US" sz="4200" b="1" kern="1200" dirty="0" smtClean="0">
                <a:solidFill>
                  <a:schemeClr val="accent6"/>
                </a:solidFill>
                <a:latin typeface="Arial" panose="020B0604020202020204" pitchFamily="34" charset="0"/>
                <a:ea typeface="+mj-ea"/>
                <a:cs typeface="Arial" panose="020B0604020202020204" pitchFamily="34" charset="0"/>
              </a:defRPr>
            </a:lvl1pPr>
            <a:lvl2pPr marL="0" indent="0">
              <a:spcBef>
                <a:spcPts val="0"/>
              </a:spcBef>
              <a:buNone/>
              <a:defRPr lang="en-US" sz="3000" kern="1200" dirty="0">
                <a:solidFill>
                  <a:srgbClr val="767676"/>
                </a:solidFill>
                <a:latin typeface="Arial" panose="020B0604020202020204" pitchFamily="34" charset="0"/>
                <a:ea typeface="+mn-ea"/>
                <a:cs typeface="Arial" panose="020B0604020202020204" pitchFamily="34" charset="0"/>
              </a:defRPr>
            </a:lvl2pPr>
            <a:lvl3pPr marL="0" indent="0">
              <a:buNone/>
              <a:defRPr sz="3000"/>
            </a:lvl3pPr>
            <a:lvl4pPr marL="0" indent="0">
              <a:buNone/>
              <a:defRPr sz="3000"/>
            </a:lvl4pPr>
            <a:lvl5pPr marL="0" indent="0">
              <a:buNone/>
              <a:defRPr sz="3000"/>
            </a:lvl5pPr>
          </a:lstStyle>
          <a:p>
            <a:pPr lvl="0"/>
            <a:r>
              <a:rPr lang="en-US" dirty="0"/>
              <a:t>Slide title</a:t>
            </a:r>
          </a:p>
          <a:p>
            <a:pPr marL="0" lvl="1" indent="0" algn="l" defTabSz="1348058" rtl="0" eaLnBrk="1" latinLnBrk="0" hangingPunct="1">
              <a:spcBef>
                <a:spcPts val="0"/>
              </a:spcBef>
              <a:buFont typeface="Arial" panose="020B0604020202020204" pitchFamily="34" charset="0"/>
              <a:buNone/>
            </a:pPr>
            <a:r>
              <a:rPr lang="en-US" dirty="0"/>
              <a:t>Second level</a:t>
            </a:r>
          </a:p>
        </p:txBody>
      </p:sp>
    </p:spTree>
    <p:extLst>
      <p:ext uri="{BB962C8B-B14F-4D97-AF65-F5344CB8AC3E}">
        <p14:creationId xmlns:p14="http://schemas.microsoft.com/office/powerpoint/2010/main" val="2631408359"/>
      </p:ext>
    </p:extLst>
  </p:cSld>
  <p:clrMapOvr>
    <a:masterClrMapping/>
  </p:clrMapOvr>
  <p:extLst>
    <p:ext uri="{DCECCB84-F9BA-43D5-87BE-67443E8EF086}">
      <p15:sldGuideLst xmlns:p15="http://schemas.microsoft.com/office/powerpoint/2012/main">
        <p15:guide id="1" orient="horz" pos="391">
          <p15:clr>
            <a:srgbClr val="FBAE40"/>
          </p15:clr>
        </p15:guide>
        <p15:guide id="2" pos="3839">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A picture containing drawing&#10;&#10;Description automatically generated">
            <a:extLst>
              <a:ext uri="{FF2B5EF4-FFF2-40B4-BE49-F238E27FC236}">
                <a16:creationId xmlns:a16="http://schemas.microsoft.com/office/drawing/2014/main" id="{86CC761D-D26D-4365-9A92-C115A71A32B9}"/>
              </a:ext>
            </a:extLst>
          </p:cNvPr>
          <p:cNvPicPr>
            <a:picLocks noChangeAspect="1"/>
          </p:cNvPicPr>
          <p:nvPr/>
        </p:nvPicPr>
        <p:blipFill>
          <a:blip r:embed="rId40" cstate="print">
            <a:extLst>
              <a:ext uri="{28A0092B-C50C-407E-A947-70E740481C1C}">
                <a14:useLocalDpi xmlns:a14="http://schemas.microsoft.com/office/drawing/2010/main" val="0"/>
              </a:ext>
            </a:extLst>
          </a:blip>
          <a:stretch>
            <a:fillRect/>
          </a:stretch>
        </p:blipFill>
        <p:spPr>
          <a:xfrm>
            <a:off x="15102727" y="333914"/>
            <a:ext cx="2424852" cy="583713"/>
          </a:xfrm>
          <a:prstGeom prst="rect">
            <a:avLst/>
          </a:prstGeom>
        </p:spPr>
      </p:pic>
    </p:spTree>
    <p:extLst>
      <p:ext uri="{BB962C8B-B14F-4D97-AF65-F5344CB8AC3E}">
        <p14:creationId xmlns:p14="http://schemas.microsoft.com/office/powerpoint/2010/main" val="1737210131"/>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 id="2147483782" r:id="rId13"/>
    <p:sldLayoutId id="2147483783" r:id="rId14"/>
    <p:sldLayoutId id="2147483784" r:id="rId15"/>
    <p:sldLayoutId id="2147483785" r:id="rId16"/>
    <p:sldLayoutId id="2147483786" r:id="rId17"/>
    <p:sldLayoutId id="2147483787" r:id="rId18"/>
    <p:sldLayoutId id="2147483788" r:id="rId19"/>
    <p:sldLayoutId id="2147483789" r:id="rId20"/>
    <p:sldLayoutId id="2147483790" r:id="rId21"/>
    <p:sldLayoutId id="2147483791" r:id="rId22"/>
    <p:sldLayoutId id="2147483792" r:id="rId23"/>
    <p:sldLayoutId id="2147483793" r:id="rId24"/>
    <p:sldLayoutId id="2147483794" r:id="rId25"/>
    <p:sldLayoutId id="2147483795" r:id="rId26"/>
    <p:sldLayoutId id="2147483796" r:id="rId27"/>
    <p:sldLayoutId id="2147483797" r:id="rId28"/>
    <p:sldLayoutId id="2147483798" r:id="rId29"/>
    <p:sldLayoutId id="2147483799" r:id="rId30"/>
    <p:sldLayoutId id="2147483800" r:id="rId31"/>
    <p:sldLayoutId id="2147483801" r:id="rId32"/>
    <p:sldLayoutId id="2147483802" r:id="rId33"/>
    <p:sldLayoutId id="2147483803" r:id="rId34"/>
    <p:sldLayoutId id="2147483804" r:id="rId35"/>
    <p:sldLayoutId id="2147483805" r:id="rId36"/>
    <p:sldLayoutId id="2147483806" r:id="rId37"/>
    <p:sldLayoutId id="2147483807" r:id="rId38"/>
  </p:sldLayoutIdLst>
  <p:txStyles>
    <p:titleStyle>
      <a:lvl1pPr algn="ctr" defTabSz="1348058" rtl="0" eaLnBrk="1" latinLnBrk="0" hangingPunct="1">
        <a:spcBef>
          <a:spcPct val="0"/>
        </a:spcBef>
        <a:buNone/>
        <a:defRPr sz="6483" kern="1200">
          <a:solidFill>
            <a:schemeClr val="tx1"/>
          </a:solidFill>
          <a:latin typeface="+mj-lt"/>
          <a:ea typeface="+mj-ea"/>
          <a:cs typeface="+mj-cs"/>
        </a:defRPr>
      </a:lvl1pPr>
    </p:titleStyle>
    <p:bodyStyle>
      <a:lvl1pPr marL="505521" indent="-505521" algn="l" defTabSz="1348058" rtl="0" eaLnBrk="1" latinLnBrk="0" hangingPunct="1">
        <a:spcBef>
          <a:spcPct val="20000"/>
        </a:spcBef>
        <a:buFont typeface="Arial" panose="020B0604020202020204" pitchFamily="34" charset="0"/>
        <a:buChar char="•"/>
        <a:defRPr sz="4764" kern="1200">
          <a:solidFill>
            <a:schemeClr val="tx1"/>
          </a:solidFill>
          <a:latin typeface="+mn-lt"/>
          <a:ea typeface="+mn-ea"/>
          <a:cs typeface="+mn-cs"/>
        </a:defRPr>
      </a:lvl1pPr>
      <a:lvl2pPr marL="1095297" indent="-421269" algn="l" defTabSz="1348058" rtl="0" eaLnBrk="1" latinLnBrk="0" hangingPunct="1">
        <a:spcBef>
          <a:spcPct val="20000"/>
        </a:spcBef>
        <a:buFont typeface="Arial" panose="020B0604020202020204" pitchFamily="34" charset="0"/>
        <a:buChar char="–"/>
        <a:defRPr sz="4103" kern="1200">
          <a:solidFill>
            <a:schemeClr val="tx1"/>
          </a:solidFill>
          <a:latin typeface="+mn-lt"/>
          <a:ea typeface="+mn-ea"/>
          <a:cs typeface="+mn-cs"/>
        </a:defRPr>
      </a:lvl2pPr>
      <a:lvl3pPr marL="1685073" indent="-337014" algn="l" defTabSz="1348058" rtl="0" eaLnBrk="1" latinLnBrk="0" hangingPunct="1">
        <a:spcBef>
          <a:spcPct val="20000"/>
        </a:spcBef>
        <a:buFont typeface="Arial" panose="020B0604020202020204" pitchFamily="34" charset="0"/>
        <a:buChar char="•"/>
        <a:defRPr sz="3573" kern="1200">
          <a:solidFill>
            <a:schemeClr val="tx1"/>
          </a:solidFill>
          <a:latin typeface="+mn-lt"/>
          <a:ea typeface="+mn-ea"/>
          <a:cs typeface="+mn-cs"/>
        </a:defRPr>
      </a:lvl3pPr>
      <a:lvl4pPr marL="2359101" indent="-337014" algn="l" defTabSz="1348058" rtl="0" eaLnBrk="1" latinLnBrk="0" hangingPunct="1">
        <a:spcBef>
          <a:spcPct val="20000"/>
        </a:spcBef>
        <a:buFont typeface="Arial" panose="020B0604020202020204" pitchFamily="34" charset="0"/>
        <a:buChar char="–"/>
        <a:defRPr sz="2912" kern="1200">
          <a:solidFill>
            <a:schemeClr val="tx1"/>
          </a:solidFill>
          <a:latin typeface="+mn-lt"/>
          <a:ea typeface="+mn-ea"/>
          <a:cs typeface="+mn-cs"/>
        </a:defRPr>
      </a:lvl4pPr>
      <a:lvl5pPr marL="3033129" indent="-337014" algn="l" defTabSz="1348058" rtl="0" eaLnBrk="1" latinLnBrk="0" hangingPunct="1">
        <a:spcBef>
          <a:spcPct val="20000"/>
        </a:spcBef>
        <a:buFont typeface="Arial" panose="020B0604020202020204" pitchFamily="34" charset="0"/>
        <a:buChar char="»"/>
        <a:defRPr sz="2912" kern="1200">
          <a:solidFill>
            <a:schemeClr val="tx1"/>
          </a:solidFill>
          <a:latin typeface="+mn-lt"/>
          <a:ea typeface="+mn-ea"/>
          <a:cs typeface="+mn-cs"/>
        </a:defRPr>
      </a:lvl5pPr>
      <a:lvl6pPr marL="3707159" indent="-337014" algn="l" defTabSz="1348058" rtl="0" eaLnBrk="1" latinLnBrk="0" hangingPunct="1">
        <a:spcBef>
          <a:spcPct val="20000"/>
        </a:spcBef>
        <a:buFont typeface="Arial" panose="020B0604020202020204" pitchFamily="34" charset="0"/>
        <a:buChar char="•"/>
        <a:defRPr sz="2912" kern="1200">
          <a:solidFill>
            <a:schemeClr val="tx1"/>
          </a:solidFill>
          <a:latin typeface="+mn-lt"/>
          <a:ea typeface="+mn-ea"/>
          <a:cs typeface="+mn-cs"/>
        </a:defRPr>
      </a:lvl6pPr>
      <a:lvl7pPr marL="4381188" indent="-337014" algn="l" defTabSz="1348058" rtl="0" eaLnBrk="1" latinLnBrk="0" hangingPunct="1">
        <a:spcBef>
          <a:spcPct val="20000"/>
        </a:spcBef>
        <a:buFont typeface="Arial" panose="020B0604020202020204" pitchFamily="34" charset="0"/>
        <a:buChar char="•"/>
        <a:defRPr sz="2912" kern="1200">
          <a:solidFill>
            <a:schemeClr val="tx1"/>
          </a:solidFill>
          <a:latin typeface="+mn-lt"/>
          <a:ea typeface="+mn-ea"/>
          <a:cs typeface="+mn-cs"/>
        </a:defRPr>
      </a:lvl7pPr>
      <a:lvl8pPr marL="5055216" indent="-337014" algn="l" defTabSz="1348058" rtl="0" eaLnBrk="1" latinLnBrk="0" hangingPunct="1">
        <a:spcBef>
          <a:spcPct val="20000"/>
        </a:spcBef>
        <a:buFont typeface="Arial" panose="020B0604020202020204" pitchFamily="34" charset="0"/>
        <a:buChar char="•"/>
        <a:defRPr sz="2912" kern="1200">
          <a:solidFill>
            <a:schemeClr val="tx1"/>
          </a:solidFill>
          <a:latin typeface="+mn-lt"/>
          <a:ea typeface="+mn-ea"/>
          <a:cs typeface="+mn-cs"/>
        </a:defRPr>
      </a:lvl8pPr>
      <a:lvl9pPr marL="5729246" indent="-337014" algn="l" defTabSz="1348058" rtl="0" eaLnBrk="1" latinLnBrk="0" hangingPunct="1">
        <a:spcBef>
          <a:spcPct val="20000"/>
        </a:spcBef>
        <a:buFont typeface="Arial" panose="020B0604020202020204" pitchFamily="34" charset="0"/>
        <a:buChar char="•"/>
        <a:defRPr sz="2912" kern="1200">
          <a:solidFill>
            <a:schemeClr val="tx1"/>
          </a:solidFill>
          <a:latin typeface="+mn-lt"/>
          <a:ea typeface="+mn-ea"/>
          <a:cs typeface="+mn-cs"/>
        </a:defRPr>
      </a:lvl9pPr>
    </p:bodyStyle>
    <p:otherStyle>
      <a:defPPr>
        <a:defRPr lang="en-US"/>
      </a:defPPr>
      <a:lvl1pPr marL="0" algn="l" defTabSz="1348058" rtl="0" eaLnBrk="1" latinLnBrk="0" hangingPunct="1">
        <a:defRPr sz="2646" kern="1200">
          <a:solidFill>
            <a:schemeClr val="tx1"/>
          </a:solidFill>
          <a:latin typeface="+mn-lt"/>
          <a:ea typeface="+mn-ea"/>
          <a:cs typeface="+mn-cs"/>
        </a:defRPr>
      </a:lvl1pPr>
      <a:lvl2pPr marL="674028" algn="l" defTabSz="1348058" rtl="0" eaLnBrk="1" latinLnBrk="0" hangingPunct="1">
        <a:defRPr sz="2646" kern="1200">
          <a:solidFill>
            <a:schemeClr val="tx1"/>
          </a:solidFill>
          <a:latin typeface="+mn-lt"/>
          <a:ea typeface="+mn-ea"/>
          <a:cs typeface="+mn-cs"/>
        </a:defRPr>
      </a:lvl2pPr>
      <a:lvl3pPr marL="1348058" algn="l" defTabSz="1348058" rtl="0" eaLnBrk="1" latinLnBrk="0" hangingPunct="1">
        <a:defRPr sz="2646" kern="1200">
          <a:solidFill>
            <a:schemeClr val="tx1"/>
          </a:solidFill>
          <a:latin typeface="+mn-lt"/>
          <a:ea typeface="+mn-ea"/>
          <a:cs typeface="+mn-cs"/>
        </a:defRPr>
      </a:lvl3pPr>
      <a:lvl4pPr marL="2022087" algn="l" defTabSz="1348058" rtl="0" eaLnBrk="1" latinLnBrk="0" hangingPunct="1">
        <a:defRPr sz="2646" kern="1200">
          <a:solidFill>
            <a:schemeClr val="tx1"/>
          </a:solidFill>
          <a:latin typeface="+mn-lt"/>
          <a:ea typeface="+mn-ea"/>
          <a:cs typeface="+mn-cs"/>
        </a:defRPr>
      </a:lvl4pPr>
      <a:lvl5pPr marL="2696115" algn="l" defTabSz="1348058" rtl="0" eaLnBrk="1" latinLnBrk="0" hangingPunct="1">
        <a:defRPr sz="2646" kern="1200">
          <a:solidFill>
            <a:schemeClr val="tx1"/>
          </a:solidFill>
          <a:latin typeface="+mn-lt"/>
          <a:ea typeface="+mn-ea"/>
          <a:cs typeface="+mn-cs"/>
        </a:defRPr>
      </a:lvl5pPr>
      <a:lvl6pPr marL="3370145" algn="l" defTabSz="1348058" rtl="0" eaLnBrk="1" latinLnBrk="0" hangingPunct="1">
        <a:defRPr sz="2646" kern="1200">
          <a:solidFill>
            <a:schemeClr val="tx1"/>
          </a:solidFill>
          <a:latin typeface="+mn-lt"/>
          <a:ea typeface="+mn-ea"/>
          <a:cs typeface="+mn-cs"/>
        </a:defRPr>
      </a:lvl6pPr>
      <a:lvl7pPr marL="4044173" algn="l" defTabSz="1348058" rtl="0" eaLnBrk="1" latinLnBrk="0" hangingPunct="1">
        <a:defRPr sz="2646" kern="1200">
          <a:solidFill>
            <a:schemeClr val="tx1"/>
          </a:solidFill>
          <a:latin typeface="+mn-lt"/>
          <a:ea typeface="+mn-ea"/>
          <a:cs typeface="+mn-cs"/>
        </a:defRPr>
      </a:lvl7pPr>
      <a:lvl8pPr marL="4718202" algn="l" defTabSz="1348058" rtl="0" eaLnBrk="1" latinLnBrk="0" hangingPunct="1">
        <a:defRPr sz="2646" kern="1200">
          <a:solidFill>
            <a:schemeClr val="tx1"/>
          </a:solidFill>
          <a:latin typeface="+mn-lt"/>
          <a:ea typeface="+mn-ea"/>
          <a:cs typeface="+mn-cs"/>
        </a:defRPr>
      </a:lvl8pPr>
      <a:lvl9pPr marL="5392230" algn="l" defTabSz="1348058" rtl="0" eaLnBrk="1" latinLnBrk="0" hangingPunct="1">
        <a:defRPr sz="264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1944B2-A752-A493-DD65-0E2917CE4FE3}"/>
              </a:ext>
            </a:extLst>
          </p:cNvPr>
          <p:cNvSpPr>
            <a:spLocks noGrp="1"/>
          </p:cNvSpPr>
          <p:nvPr>
            <p:ph type="title"/>
          </p:nvPr>
        </p:nvSpPr>
        <p:spPr>
          <a:xfrm>
            <a:off x="1257300" y="547688"/>
            <a:ext cx="15773400" cy="198834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769BEB-D36B-51DA-22FF-C18AC919F0EF}"/>
              </a:ext>
            </a:extLst>
          </p:cNvPr>
          <p:cNvSpPr>
            <a:spLocks noGrp="1"/>
          </p:cNvSpPr>
          <p:nvPr>
            <p:ph type="body" idx="1"/>
          </p:nvPr>
        </p:nvSpPr>
        <p:spPr>
          <a:xfrm>
            <a:off x="1257300" y="2738438"/>
            <a:ext cx="15773400" cy="6527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F9E8AD-3F7A-FB78-4698-4781DC65C0E7}"/>
              </a:ext>
            </a:extLst>
          </p:cNvPr>
          <p:cNvSpPr>
            <a:spLocks noGrp="1"/>
          </p:cNvSpPr>
          <p:nvPr>
            <p:ph type="dt" sz="half" idx="2"/>
          </p:nvPr>
        </p:nvSpPr>
        <p:spPr>
          <a:xfrm>
            <a:off x="1257300" y="9534526"/>
            <a:ext cx="4114800" cy="547688"/>
          </a:xfrm>
          <a:prstGeom prst="rect">
            <a:avLst/>
          </a:prstGeom>
        </p:spPr>
        <p:txBody>
          <a:bodyPr vert="horz" lIns="91440" tIns="45720" rIns="91440" bIns="45720" rtlCol="0" anchor="ctr"/>
          <a:lstStyle>
            <a:lvl1pPr algn="l">
              <a:defRPr sz="1800">
                <a:solidFill>
                  <a:schemeClr val="tx1">
                    <a:tint val="82000"/>
                  </a:schemeClr>
                </a:solidFill>
              </a:defRPr>
            </a:lvl1pPr>
          </a:lstStyle>
          <a:p>
            <a:fld id="{C896B749-656F-47C9-A3FB-979907492E86}" type="datetimeFigureOut">
              <a:rPr lang="en-US" smtClean="0"/>
              <a:t>2/19/2026</a:t>
            </a:fld>
            <a:endParaRPr lang="en-US"/>
          </a:p>
        </p:txBody>
      </p:sp>
      <p:sp>
        <p:nvSpPr>
          <p:cNvPr id="5" name="Footer Placeholder 4">
            <a:extLst>
              <a:ext uri="{FF2B5EF4-FFF2-40B4-BE49-F238E27FC236}">
                <a16:creationId xmlns:a16="http://schemas.microsoft.com/office/drawing/2014/main" id="{388D8504-DD1D-93FE-7CB2-BE4FBB5F6FD2}"/>
              </a:ext>
            </a:extLst>
          </p:cNvPr>
          <p:cNvSpPr>
            <a:spLocks noGrp="1"/>
          </p:cNvSpPr>
          <p:nvPr>
            <p:ph type="ftr" sz="quarter" idx="3"/>
          </p:nvPr>
        </p:nvSpPr>
        <p:spPr>
          <a:xfrm>
            <a:off x="6057900" y="9534526"/>
            <a:ext cx="6172200" cy="547688"/>
          </a:xfrm>
          <a:prstGeom prst="rect">
            <a:avLst/>
          </a:prstGeom>
        </p:spPr>
        <p:txBody>
          <a:bodyPr vert="horz" lIns="91440" tIns="45720" rIns="91440" bIns="45720" rtlCol="0" anchor="ctr"/>
          <a:lstStyle>
            <a:lvl1pPr algn="ctr">
              <a:defRPr sz="18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C857B5B-16BF-4476-EB38-BEF95BCF3476}"/>
              </a:ext>
            </a:extLst>
          </p:cNvPr>
          <p:cNvSpPr>
            <a:spLocks noGrp="1"/>
          </p:cNvSpPr>
          <p:nvPr>
            <p:ph type="sldNum" sz="quarter" idx="4"/>
          </p:nvPr>
        </p:nvSpPr>
        <p:spPr>
          <a:xfrm>
            <a:off x="12915900" y="9534526"/>
            <a:ext cx="4114800" cy="547688"/>
          </a:xfrm>
          <a:prstGeom prst="rect">
            <a:avLst/>
          </a:prstGeom>
        </p:spPr>
        <p:txBody>
          <a:bodyPr vert="horz" lIns="91440" tIns="45720" rIns="91440" bIns="45720" rtlCol="0" anchor="ctr"/>
          <a:lstStyle>
            <a:lvl1pPr algn="r">
              <a:defRPr sz="1800">
                <a:solidFill>
                  <a:schemeClr val="tx1">
                    <a:tint val="82000"/>
                  </a:schemeClr>
                </a:solidFill>
              </a:defRPr>
            </a:lvl1pPr>
          </a:lstStyle>
          <a:p>
            <a:fld id="{AAC5FD04-08BE-48ED-801A-653F47ECA73B}" type="slidenum">
              <a:rPr lang="en-US" smtClean="0"/>
              <a:t>‹#›</a:t>
            </a:fld>
            <a:endParaRPr lang="en-US"/>
          </a:p>
        </p:txBody>
      </p:sp>
    </p:spTree>
    <p:extLst>
      <p:ext uri="{BB962C8B-B14F-4D97-AF65-F5344CB8AC3E}">
        <p14:creationId xmlns:p14="http://schemas.microsoft.com/office/powerpoint/2010/main" val="358571522"/>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192BD"/>
        </a:solidFill>
        <a:effectLst/>
      </p:bgPr>
    </p:bg>
    <p:spTree>
      <p:nvGrpSpPr>
        <p:cNvPr id="1" name=""/>
        <p:cNvGrpSpPr/>
        <p:nvPr/>
      </p:nvGrpSpPr>
      <p:grpSpPr>
        <a:xfrm>
          <a:off x="0" y="0"/>
          <a:ext cx="0" cy="0"/>
          <a:chOff x="0" y="0"/>
          <a:chExt cx="0" cy="0"/>
        </a:xfrm>
      </p:grpSpPr>
      <p:sp>
        <p:nvSpPr>
          <p:cNvPr id="10" name="TextBox 10"/>
          <p:cNvSpPr txBox="1"/>
          <p:nvPr/>
        </p:nvSpPr>
        <p:spPr>
          <a:xfrm>
            <a:off x="0" y="-144661"/>
            <a:ext cx="3086100" cy="3230761"/>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TextBox 6">
            <a:extLst>
              <a:ext uri="{FF2B5EF4-FFF2-40B4-BE49-F238E27FC236}">
                <a16:creationId xmlns:a16="http://schemas.microsoft.com/office/drawing/2014/main" id="{6A662303-A3D6-A1C3-8998-D7DF51BA6635}"/>
              </a:ext>
            </a:extLst>
          </p:cNvPr>
          <p:cNvSpPr txBox="1"/>
          <p:nvPr/>
        </p:nvSpPr>
        <p:spPr>
          <a:xfrm>
            <a:off x="145905" y="4748707"/>
            <a:ext cx="3086099" cy="119648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6" name="Picture 2" descr="Estate Planning Council of Long Island">
            <a:extLst>
              <a:ext uri="{FF2B5EF4-FFF2-40B4-BE49-F238E27FC236}">
                <a16:creationId xmlns:a16="http://schemas.microsoft.com/office/drawing/2014/main" id="{01CAE173-29C3-7DE4-87C9-5A7CC40C85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68400" y="8801100"/>
            <a:ext cx="4187899" cy="1325926"/>
          </a:xfrm>
          <a:prstGeom prst="rect">
            <a:avLst/>
          </a:prstGeom>
          <a:noFill/>
          <a:extLst>
            <a:ext uri="{909E8E84-426E-40DD-AFC4-6F175D3DCCD1}">
              <a14:hiddenFill xmlns:a14="http://schemas.microsoft.com/office/drawing/2010/main">
                <a:solidFill>
                  <a:srgbClr val="FFFFFF"/>
                </a:solidFill>
              </a14:hiddenFill>
            </a:ext>
          </a:extLst>
        </p:spPr>
      </p:pic>
      <p:sp>
        <p:nvSpPr>
          <p:cNvPr id="15" name="Text Placeholder 14">
            <a:extLst>
              <a:ext uri="{FF2B5EF4-FFF2-40B4-BE49-F238E27FC236}">
                <a16:creationId xmlns:a16="http://schemas.microsoft.com/office/drawing/2014/main" id="{7F0DDF7C-E60E-8758-8993-28546E99A714}"/>
              </a:ext>
            </a:extLst>
          </p:cNvPr>
          <p:cNvSpPr>
            <a:spLocks noGrp="1"/>
          </p:cNvSpPr>
          <p:nvPr>
            <p:ph type="body" sz="quarter" idx="10"/>
          </p:nvPr>
        </p:nvSpPr>
        <p:spPr/>
        <p:txBody>
          <a:bodyPr/>
          <a:lstStyle/>
          <a:p>
            <a:r>
              <a:rPr lang="en-US" dirty="0"/>
              <a:t>Expect the Unexpected: Administering Estates with Complex and Unusual Assets</a:t>
            </a:r>
          </a:p>
          <a:p>
            <a:endParaRPr lang="en-US" dirty="0"/>
          </a:p>
          <a:p>
            <a:r>
              <a:rPr lang="en-US" sz="2400" dirty="0"/>
              <a:t>Elisa M. Pickel, Esq.</a:t>
            </a:r>
          </a:p>
          <a:p>
            <a:r>
              <a:rPr lang="en-US" sz="2400" dirty="0"/>
              <a:t>Brian D. Conboy, Esq.</a:t>
            </a:r>
          </a:p>
          <a:p>
            <a:endParaRPr lang="en-US" sz="2400" dirty="0"/>
          </a:p>
          <a:p>
            <a:r>
              <a:rPr lang="en-US" sz="2400" dirty="0"/>
              <a:t>March 19, 2026</a:t>
            </a:r>
          </a:p>
          <a:p>
            <a:r>
              <a:rPr lang="en-US" sz="2400" dirty="0"/>
              <a:t>Estate Planning Council of Long Island, Inc.</a:t>
            </a:r>
          </a:p>
        </p:txBody>
      </p:sp>
    </p:spTree>
    <p:extLst>
      <p:ext uri="{BB962C8B-B14F-4D97-AF65-F5344CB8AC3E}">
        <p14:creationId xmlns:p14="http://schemas.microsoft.com/office/powerpoint/2010/main" val="2874712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B85CE-C5F5-4112-4A1C-BB987CE5692B}"/>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627B2F13-246A-FBD2-B29E-81DE240AFBD1}"/>
              </a:ext>
            </a:extLst>
          </p:cNvPr>
          <p:cNvGrpSpPr/>
          <p:nvPr/>
        </p:nvGrpSpPr>
        <p:grpSpPr>
          <a:xfrm>
            <a:off x="15551" y="0"/>
            <a:ext cx="18288000" cy="10287000"/>
            <a:chOff x="0" y="0"/>
            <a:chExt cx="4816593" cy="2709333"/>
          </a:xfrm>
        </p:grpSpPr>
        <p:sp>
          <p:nvSpPr>
            <p:cNvPr id="9" name="Freeform 9">
              <a:extLst>
                <a:ext uri="{FF2B5EF4-FFF2-40B4-BE49-F238E27FC236}">
                  <a16:creationId xmlns:a16="http://schemas.microsoft.com/office/drawing/2014/main" id="{823FAE36-A2AE-88DC-320B-46B28618D79A}"/>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0D8379BD-CB33-3A1F-09AA-22285C55605D}"/>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EE91F677-AB28-365A-B8FD-16783563D23B}"/>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11D9EE9D-2947-2B0E-002D-2C216004496E}"/>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DC011570-C9A9-DD3A-6927-E45DAB2DA828}"/>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5" name="TextBox 5">
            <a:extLst>
              <a:ext uri="{FF2B5EF4-FFF2-40B4-BE49-F238E27FC236}">
                <a16:creationId xmlns:a16="http://schemas.microsoft.com/office/drawing/2014/main" id="{7FBDDEBE-601C-5E88-E871-E07124335A59}"/>
              </a:ext>
            </a:extLst>
          </p:cNvPr>
          <p:cNvSpPr txBox="1"/>
          <p:nvPr/>
        </p:nvSpPr>
        <p:spPr>
          <a:xfrm>
            <a:off x="975815" y="1561433"/>
            <a:ext cx="10408552" cy="701731"/>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Elections Affecting the Estate Tax Return</a:t>
            </a:r>
          </a:p>
        </p:txBody>
      </p:sp>
      <p:sp>
        <p:nvSpPr>
          <p:cNvPr id="6" name="TextBox 6">
            <a:extLst>
              <a:ext uri="{FF2B5EF4-FFF2-40B4-BE49-F238E27FC236}">
                <a16:creationId xmlns:a16="http://schemas.microsoft.com/office/drawing/2014/main" id="{60EFA2EC-8CE2-8819-0734-93656724E203}"/>
              </a:ext>
            </a:extLst>
          </p:cNvPr>
          <p:cNvSpPr txBox="1"/>
          <p:nvPr/>
        </p:nvSpPr>
        <p:spPr>
          <a:xfrm>
            <a:off x="762000" y="3487936"/>
            <a:ext cx="16177715" cy="7432804"/>
          </a:xfrm>
          <a:prstGeom prst="rect">
            <a:avLst/>
          </a:prstGeom>
        </p:spPr>
        <p:txBody>
          <a:bodyPr wrap="square" lIns="0" tIns="0" rIns="0" bIns="0" rtlCol="0" anchor="t">
            <a:spAutoFit/>
          </a:bodyPr>
          <a:lstStyle/>
          <a:p>
            <a:pPr marL="514350" indent="-514350"/>
            <a:r>
              <a:rPr lang="en-US" sz="2800" b="1" dirty="0">
                <a:latin typeface="Arial" panose="020B0604020202020204" pitchFamily="34" charset="0"/>
                <a:cs typeface="Arial" panose="020B0604020202020204" pitchFamily="34" charset="0"/>
              </a:rPr>
              <a:t>Deferral of Estate Tax on Closely-Held Business Interests – IRC § 6166</a:t>
            </a:r>
          </a:p>
          <a:p>
            <a:pPr marL="514350" indent="-514350"/>
            <a:endParaRPr lang="en-US" sz="2700" dirty="0">
              <a:latin typeface="Arial" panose="020B0604020202020204" pitchFamily="34" charset="0"/>
              <a:cs typeface="Arial" panose="020B0604020202020204" pitchFamily="34" charset="0"/>
            </a:endParaRPr>
          </a:p>
          <a:p>
            <a:pPr marL="514350" indent="-514350">
              <a:buFontTx/>
              <a:buChar char="-"/>
            </a:pPr>
            <a:r>
              <a:rPr lang="en-US" sz="2700" dirty="0">
                <a:latin typeface="Arial" panose="020B0604020202020204" pitchFamily="34" charset="0"/>
                <a:cs typeface="Arial" panose="020B0604020202020204" pitchFamily="34" charset="0"/>
              </a:rPr>
              <a:t>Election: Whether to defer payment of the portion of the estate tax attributable to the value of a closely-held business for up to five (5) years.</a:t>
            </a:r>
          </a:p>
          <a:p>
            <a:pPr marL="514350" indent="-514350">
              <a:buFontTx/>
              <a:buChar char="-"/>
            </a:pPr>
            <a:endParaRPr lang="en-US" sz="2700" dirty="0">
              <a:latin typeface="Arial" panose="020B0604020202020204" pitchFamily="34" charset="0"/>
              <a:cs typeface="Arial" panose="020B0604020202020204" pitchFamily="34" charset="0"/>
            </a:endParaRPr>
          </a:p>
          <a:p>
            <a:pPr marL="514350" indent="-514350">
              <a:buFontTx/>
              <a:buChar char="-"/>
            </a:pPr>
            <a:r>
              <a:rPr lang="en-US" sz="2700" dirty="0">
                <a:latin typeface="Arial" panose="020B0604020202020204" pitchFamily="34" charset="0"/>
                <a:cs typeface="Arial" panose="020B0604020202020204" pitchFamily="34" charset="0"/>
              </a:rPr>
              <a:t>Effects of deferral:</a:t>
            </a:r>
          </a:p>
          <a:p>
            <a:pPr marL="1805411" lvl="3" indent="-457200">
              <a:buFontTx/>
              <a:buChar char="-"/>
            </a:pPr>
            <a:r>
              <a:rPr lang="en-US" sz="2700" dirty="0">
                <a:latin typeface="Arial" panose="020B0604020202020204" pitchFamily="34" charset="0"/>
                <a:cs typeface="Arial" panose="020B0604020202020204" pitchFamily="34" charset="0"/>
              </a:rPr>
              <a:t>Pay interest only during the period of deferment.</a:t>
            </a:r>
          </a:p>
          <a:p>
            <a:pPr marL="1805411" lvl="3" indent="-457200">
              <a:buFontTx/>
              <a:buChar char="-"/>
            </a:pPr>
            <a:r>
              <a:rPr lang="en-US" sz="2700" dirty="0">
                <a:latin typeface="Arial" panose="020B0604020202020204" pitchFamily="34" charset="0"/>
                <a:cs typeface="Arial" panose="020B0604020202020204" pitchFamily="34" charset="0"/>
              </a:rPr>
              <a:t>Pay the tax in up to ten (10) equal annual installments.</a:t>
            </a:r>
          </a:p>
          <a:p>
            <a:pPr marL="1805411" lvl="3" indent="-457200">
              <a:buFontTx/>
              <a:buChar char="-"/>
            </a:pPr>
            <a:endParaRPr lang="en-US" sz="2700" dirty="0">
              <a:latin typeface="Arial" panose="020B0604020202020204" pitchFamily="34" charset="0"/>
              <a:cs typeface="Arial" panose="020B0604020202020204" pitchFamily="34" charset="0"/>
            </a:endParaRPr>
          </a:p>
          <a:p>
            <a:pPr marL="457200" indent="-457200">
              <a:buFontTx/>
              <a:buChar char="-"/>
            </a:pPr>
            <a:r>
              <a:rPr lang="en-US" sz="2700" dirty="0">
                <a:latin typeface="Arial" panose="020B0604020202020204" pitchFamily="34" charset="0"/>
                <a:cs typeface="Arial" panose="020B0604020202020204" pitchFamily="34" charset="0"/>
              </a:rPr>
              <a:t>Qualifying for § 6166 election:</a:t>
            </a:r>
          </a:p>
          <a:p>
            <a:pPr marL="1805411" lvl="3" indent="-457200">
              <a:buFontTx/>
              <a:buChar char="-"/>
            </a:pPr>
            <a:r>
              <a:rPr lang="en-US" sz="2700" dirty="0">
                <a:latin typeface="Arial" panose="020B0604020202020204" pitchFamily="34" charset="0"/>
                <a:cs typeface="Arial" panose="020B0604020202020204" pitchFamily="34" charset="0"/>
              </a:rPr>
              <a:t>Decedent must have been a citizen or resident of the U.S. at time of death.</a:t>
            </a:r>
          </a:p>
          <a:p>
            <a:pPr marL="1805411" lvl="3" indent="-457200">
              <a:buFontTx/>
              <a:buChar char="-"/>
            </a:pPr>
            <a:r>
              <a:rPr lang="en-US" sz="2700" dirty="0">
                <a:latin typeface="Arial" panose="020B0604020202020204" pitchFamily="34" charset="0"/>
                <a:cs typeface="Arial" panose="020B0604020202020204" pitchFamily="34" charset="0"/>
              </a:rPr>
              <a:t>Interest in closely-held business must exceed 35% of the adjusted gross estate.</a:t>
            </a:r>
          </a:p>
          <a:p>
            <a:pPr marL="1805411" lvl="3" indent="-457200">
              <a:buFontTx/>
              <a:buChar char="-"/>
            </a:pPr>
            <a:r>
              <a:rPr lang="en-US" sz="2700" dirty="0">
                <a:latin typeface="Arial" panose="020B0604020202020204" pitchFamily="34" charset="0"/>
                <a:cs typeface="Arial" panose="020B0604020202020204" pitchFamily="34" charset="0"/>
              </a:rPr>
              <a:t>Election must be timely.</a:t>
            </a:r>
          </a:p>
          <a:p>
            <a:pPr marL="1805411" lvl="3" indent="-457200">
              <a:buFontTx/>
              <a:buChar char="-"/>
            </a:pPr>
            <a:endParaRPr lang="en-US" sz="2700" dirty="0">
              <a:latin typeface="Arial" panose="020B0604020202020204" pitchFamily="34" charset="0"/>
              <a:cs typeface="Arial" panose="020B0604020202020204" pitchFamily="34" charset="0"/>
            </a:endParaRPr>
          </a:p>
          <a:p>
            <a:pPr marL="685800" indent="-685800">
              <a:buFont typeface="Barlow Condensed" panose="00000506000000000000" pitchFamily="2" charset="0"/>
              <a:buChar char="•"/>
              <a:defRPr/>
            </a:pPr>
            <a:endParaRPr lang="en-US" sz="5400" b="1" dirty="0">
              <a:solidFill>
                <a:srgbClr val="002060"/>
              </a:solidFill>
              <a:cs typeface="Times New Roman" panose="02020603050405020304" pitchFamily="18" charset="0"/>
            </a:endParaRPr>
          </a:p>
          <a:p>
            <a:pPr marL="685800" lvl="0" indent="-685800">
              <a:buFont typeface="Barlow Condensed" panose="00000506000000000000" pitchFamily="2" charset="0"/>
              <a:buChar char="•"/>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3" name="Rectangle 5">
            <a:extLst>
              <a:ext uri="{FF2B5EF4-FFF2-40B4-BE49-F238E27FC236}">
                <a16:creationId xmlns:a16="http://schemas.microsoft.com/office/drawing/2014/main" id="{E4DAD31F-FF87-2CF2-9FF3-869EA72861DE}"/>
              </a:ext>
            </a:extLst>
          </p:cNvPr>
          <p:cNvSpPr>
            <a:spLocks noChangeArrowheads="1"/>
          </p:cNvSpPr>
          <p:nvPr/>
        </p:nvSpPr>
        <p:spPr bwMode="auto">
          <a:xfrm>
            <a:off x="427116" y="9108317"/>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Rectangle 6">
            <a:extLst>
              <a:ext uri="{FF2B5EF4-FFF2-40B4-BE49-F238E27FC236}">
                <a16:creationId xmlns:a16="http://schemas.microsoft.com/office/drawing/2014/main" id="{0E2A1157-3DEA-9510-9079-5A3A3F05E8D4}"/>
              </a:ext>
            </a:extLst>
          </p:cNvPr>
          <p:cNvSpPr>
            <a:spLocks noChangeArrowheads="1"/>
          </p:cNvSpPr>
          <p:nvPr/>
        </p:nvSpPr>
        <p:spPr bwMode="auto">
          <a:xfrm>
            <a:off x="427116" y="9975092"/>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6189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40B8B-7698-9AF6-D19F-01D3A8F5C9D8}"/>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2CF65360-7976-7091-E143-C828F80D0E7C}"/>
              </a:ext>
            </a:extLst>
          </p:cNvPr>
          <p:cNvGrpSpPr/>
          <p:nvPr/>
        </p:nvGrpSpPr>
        <p:grpSpPr>
          <a:xfrm>
            <a:off x="15551" y="0"/>
            <a:ext cx="18288000" cy="10287000"/>
            <a:chOff x="0" y="0"/>
            <a:chExt cx="4816593" cy="2709333"/>
          </a:xfrm>
        </p:grpSpPr>
        <p:sp>
          <p:nvSpPr>
            <p:cNvPr id="9" name="Freeform 9">
              <a:extLst>
                <a:ext uri="{FF2B5EF4-FFF2-40B4-BE49-F238E27FC236}">
                  <a16:creationId xmlns:a16="http://schemas.microsoft.com/office/drawing/2014/main" id="{CA66A807-D903-D476-6701-B234AD815FE4}"/>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E9BA6682-BBA3-A98A-9814-457752791F13}"/>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258C5B7E-9A60-3177-CDAB-1165CDF88E6C}"/>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03DC9BB2-1072-D928-3F3B-F792F43806C4}"/>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1511CD85-9012-22C4-3B08-1A53E80FE6DF}"/>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5" name="TextBox 5">
            <a:extLst>
              <a:ext uri="{FF2B5EF4-FFF2-40B4-BE49-F238E27FC236}">
                <a16:creationId xmlns:a16="http://schemas.microsoft.com/office/drawing/2014/main" id="{E377477A-C08D-E050-9006-B56CACCF19FD}"/>
              </a:ext>
            </a:extLst>
          </p:cNvPr>
          <p:cNvSpPr txBox="1"/>
          <p:nvPr/>
        </p:nvSpPr>
        <p:spPr>
          <a:xfrm>
            <a:off x="975815" y="1561433"/>
            <a:ext cx="10408552" cy="701731"/>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Elections Affecting the Estate Tax Return</a:t>
            </a:r>
          </a:p>
        </p:txBody>
      </p:sp>
      <p:sp>
        <p:nvSpPr>
          <p:cNvPr id="6" name="TextBox 6">
            <a:extLst>
              <a:ext uri="{FF2B5EF4-FFF2-40B4-BE49-F238E27FC236}">
                <a16:creationId xmlns:a16="http://schemas.microsoft.com/office/drawing/2014/main" id="{73B655F7-25AD-4C60-923C-CF57C556E87D}"/>
              </a:ext>
            </a:extLst>
          </p:cNvPr>
          <p:cNvSpPr txBox="1"/>
          <p:nvPr/>
        </p:nvSpPr>
        <p:spPr>
          <a:xfrm>
            <a:off x="762000" y="3487936"/>
            <a:ext cx="16177715" cy="8479244"/>
          </a:xfrm>
          <a:prstGeom prst="rect">
            <a:avLst/>
          </a:prstGeom>
        </p:spPr>
        <p:txBody>
          <a:bodyPr wrap="square" lIns="0" tIns="0" rIns="0" bIns="0" rtlCol="0" anchor="t">
            <a:spAutoFit/>
          </a:bodyPr>
          <a:lstStyle/>
          <a:p>
            <a:pPr marL="514350" indent="-514350"/>
            <a:r>
              <a:rPr lang="en-US" sz="2800" b="1" dirty="0">
                <a:latin typeface="Arial" panose="020B0604020202020204" pitchFamily="34" charset="0"/>
                <a:cs typeface="Arial" panose="020B0604020202020204" pitchFamily="34" charset="0"/>
              </a:rPr>
              <a:t>Deferral of Estate Tax on Closely-Held Business Interests – IRC § 6166 (Continued)</a:t>
            </a:r>
          </a:p>
          <a:p>
            <a:pPr marL="514350" indent="-514350"/>
            <a:endParaRPr lang="en-US" sz="2800" b="1" dirty="0">
              <a:latin typeface="Arial" panose="020B0604020202020204" pitchFamily="34" charset="0"/>
              <a:cs typeface="Arial" panose="020B0604020202020204" pitchFamily="34" charset="0"/>
            </a:endParaRPr>
          </a:p>
          <a:p>
            <a:pPr marL="514350" indent="-514350">
              <a:buFontTx/>
              <a:buChar char="-"/>
            </a:pPr>
            <a:r>
              <a:rPr lang="en-US" sz="2800" dirty="0">
                <a:latin typeface="Arial" panose="020B0604020202020204" pitchFamily="34" charset="0"/>
                <a:cs typeface="Arial" panose="020B0604020202020204" pitchFamily="34" charset="0"/>
              </a:rPr>
              <a:t>Protective Election:</a:t>
            </a:r>
          </a:p>
          <a:p>
            <a:pPr marL="963753" lvl="1" indent="-514350">
              <a:buFontTx/>
              <a:buChar char="-"/>
            </a:pPr>
            <a:r>
              <a:rPr lang="en-US" sz="2800" dirty="0">
                <a:latin typeface="Arial" panose="020B0604020202020204" pitchFamily="34" charset="0"/>
                <a:cs typeface="Arial" panose="020B0604020202020204" pitchFamily="34" charset="0"/>
              </a:rPr>
              <a:t>Made to defer payment of any portion of tax remaining unpaid and deficiencies attributable to the closely-held business interest.</a:t>
            </a:r>
          </a:p>
          <a:p>
            <a:pPr marL="963753" lvl="1" indent="-514350">
              <a:buFontTx/>
              <a:buChar char="-"/>
            </a:pPr>
            <a:r>
              <a:rPr lang="en-US" sz="2800" dirty="0">
                <a:latin typeface="Arial" panose="020B0604020202020204" pitchFamily="34" charset="0"/>
                <a:cs typeface="Arial" panose="020B0604020202020204" pitchFamily="34" charset="0"/>
              </a:rPr>
              <a:t>Does not extend the time for payment of any amount of tax.</a:t>
            </a:r>
          </a:p>
          <a:p>
            <a:pPr lvl="1"/>
            <a:endParaRPr lang="en-US" sz="2800" dirty="0">
              <a:latin typeface="Arial" panose="020B0604020202020204" pitchFamily="34" charset="0"/>
              <a:cs typeface="Arial" panose="020B0604020202020204" pitchFamily="34" charset="0"/>
            </a:endParaRPr>
          </a:p>
          <a:p>
            <a:pPr marL="514350" indent="-514350">
              <a:buFontTx/>
              <a:buChar char="-"/>
            </a:pPr>
            <a:r>
              <a:rPr lang="en-US" sz="2800" dirty="0">
                <a:latin typeface="Arial" panose="020B0604020202020204" pitchFamily="34" charset="0"/>
                <a:cs typeface="Arial" panose="020B0604020202020204" pitchFamily="34" charset="0"/>
              </a:rPr>
              <a:t>Option to request a § 6161 extension as an alternative to a § 6166 election.</a:t>
            </a:r>
          </a:p>
          <a:p>
            <a:pPr marL="514350" indent="-514350">
              <a:buFontTx/>
              <a:buChar char="-"/>
            </a:pPr>
            <a:endParaRPr lang="en-US" sz="2800" dirty="0">
              <a:latin typeface="Arial" panose="020B0604020202020204" pitchFamily="34" charset="0"/>
              <a:cs typeface="Arial" panose="020B0604020202020204" pitchFamily="34" charset="0"/>
            </a:endParaRPr>
          </a:p>
          <a:p>
            <a:pPr marL="514350" indent="-514350">
              <a:buFontTx/>
              <a:buChar char="-"/>
            </a:pPr>
            <a:r>
              <a:rPr lang="en-US" sz="2800" dirty="0">
                <a:latin typeface="Arial" panose="020B0604020202020204" pitchFamily="34" charset="0"/>
                <a:cs typeface="Arial" panose="020B0604020202020204" pitchFamily="34" charset="0"/>
              </a:rPr>
              <a:t>Acceleration of tax payments:</a:t>
            </a:r>
          </a:p>
          <a:p>
            <a:pPr marL="963753" lvl="1" indent="-514350">
              <a:buFontTx/>
              <a:buChar char="-"/>
            </a:pPr>
            <a:r>
              <a:rPr lang="en-US" sz="2800" dirty="0">
                <a:latin typeface="Arial" panose="020B0604020202020204" pitchFamily="34" charset="0"/>
                <a:cs typeface="Arial" panose="020B0604020202020204" pitchFamily="34" charset="0"/>
              </a:rPr>
              <a:t>If 50% or more of the value of the closely-held business changes hands.</a:t>
            </a:r>
          </a:p>
          <a:p>
            <a:pPr marL="963753" lvl="1" indent="-514350">
              <a:buFontTx/>
              <a:buChar char="-"/>
            </a:pPr>
            <a:r>
              <a:rPr lang="en-US" sz="2800" dirty="0">
                <a:latin typeface="Arial" panose="020B0604020202020204" pitchFamily="34" charset="0"/>
                <a:cs typeface="Arial" panose="020B0604020202020204" pitchFamily="34" charset="0"/>
              </a:rPr>
              <a:t>Late payments of principal or interest.</a:t>
            </a:r>
          </a:p>
          <a:p>
            <a:pPr marL="963753" lvl="1" indent="-514350">
              <a:buFontTx/>
              <a:buChar char="-"/>
            </a:pPr>
            <a:r>
              <a:rPr lang="en-US" sz="2800" dirty="0">
                <a:latin typeface="Arial" panose="020B0604020202020204" pitchFamily="34" charset="0"/>
                <a:cs typeface="Arial" panose="020B0604020202020204" pitchFamily="34" charset="0"/>
              </a:rPr>
              <a:t>Executor’s failure to pay an amount equal to the estate’s “undistributed net income” in liquidation  of the unpaid portion of the tax due each year after the due date of the first installment.</a:t>
            </a:r>
          </a:p>
          <a:p>
            <a:pPr marL="963753" lvl="1" indent="-514350">
              <a:buFontTx/>
              <a:buChar char="-"/>
            </a:pPr>
            <a:endParaRPr lang="en-US" sz="2700" dirty="0">
              <a:latin typeface="Arial" panose="020B0604020202020204" pitchFamily="34" charset="0"/>
              <a:cs typeface="Arial" panose="020B0604020202020204" pitchFamily="34" charset="0"/>
            </a:endParaRPr>
          </a:p>
          <a:p>
            <a:pPr marL="685800" indent="-685800">
              <a:buFont typeface="Barlow Condensed" panose="00000506000000000000" pitchFamily="2" charset="0"/>
              <a:buChar char="•"/>
              <a:defRPr/>
            </a:pPr>
            <a:endParaRPr lang="en-US" sz="2800" b="1" dirty="0">
              <a:latin typeface="Arial" panose="020B0604020202020204" pitchFamily="34" charset="0"/>
              <a:cs typeface="Arial" panose="020B0604020202020204" pitchFamily="34" charset="0"/>
            </a:endParaRPr>
          </a:p>
          <a:p>
            <a:pPr marL="685800" indent="-685800">
              <a:buFont typeface="Barlow Condensed" panose="00000506000000000000" pitchFamily="2" charset="0"/>
              <a:buChar char="•"/>
              <a:defRPr/>
            </a:pPr>
            <a:endParaRPr lang="en-US" sz="5400" b="1" dirty="0">
              <a:solidFill>
                <a:srgbClr val="002060"/>
              </a:solidFill>
              <a:cs typeface="Times New Roman" panose="02020603050405020304" pitchFamily="18" charset="0"/>
            </a:endParaRPr>
          </a:p>
          <a:p>
            <a:pPr marL="685800" lvl="0" indent="-685800">
              <a:buFont typeface="Barlow Condensed" panose="00000506000000000000" pitchFamily="2" charset="0"/>
              <a:buChar char="•"/>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3" name="Rectangle 5">
            <a:extLst>
              <a:ext uri="{FF2B5EF4-FFF2-40B4-BE49-F238E27FC236}">
                <a16:creationId xmlns:a16="http://schemas.microsoft.com/office/drawing/2014/main" id="{84E2E97B-6541-1693-7BCF-14C8A9F669B9}"/>
              </a:ext>
            </a:extLst>
          </p:cNvPr>
          <p:cNvSpPr>
            <a:spLocks noChangeArrowheads="1"/>
          </p:cNvSpPr>
          <p:nvPr/>
        </p:nvSpPr>
        <p:spPr bwMode="auto">
          <a:xfrm>
            <a:off x="427116" y="9108317"/>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Rectangle 6">
            <a:extLst>
              <a:ext uri="{FF2B5EF4-FFF2-40B4-BE49-F238E27FC236}">
                <a16:creationId xmlns:a16="http://schemas.microsoft.com/office/drawing/2014/main" id="{E41732E3-0235-C5A6-5514-C4C3A2A27F17}"/>
              </a:ext>
            </a:extLst>
          </p:cNvPr>
          <p:cNvSpPr>
            <a:spLocks noChangeArrowheads="1"/>
          </p:cNvSpPr>
          <p:nvPr/>
        </p:nvSpPr>
        <p:spPr bwMode="auto">
          <a:xfrm>
            <a:off x="427116" y="9975092"/>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53924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3CC3A-A65C-42D5-4481-95AD3F14BDF4}"/>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EC7BB0D5-1461-A56F-5F14-0F07B83319A6}"/>
              </a:ext>
            </a:extLst>
          </p:cNvPr>
          <p:cNvGrpSpPr/>
          <p:nvPr/>
        </p:nvGrpSpPr>
        <p:grpSpPr>
          <a:xfrm>
            <a:off x="15551" y="0"/>
            <a:ext cx="18288000" cy="10287000"/>
            <a:chOff x="0" y="0"/>
            <a:chExt cx="4816593" cy="2709333"/>
          </a:xfrm>
        </p:grpSpPr>
        <p:sp>
          <p:nvSpPr>
            <p:cNvPr id="9" name="Freeform 9">
              <a:extLst>
                <a:ext uri="{FF2B5EF4-FFF2-40B4-BE49-F238E27FC236}">
                  <a16:creationId xmlns:a16="http://schemas.microsoft.com/office/drawing/2014/main" id="{D86FEAD8-52C7-0F38-9EE0-5AE546E80085}"/>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D843912B-696D-D0CA-CE9E-DEF3CEB233D8}"/>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4F44C63F-7C2C-15AF-55BC-7801A950C3F9}"/>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5C2A9D9B-0770-836A-20E1-DE0C21699586}"/>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9B62C77C-A600-94F2-D5EE-50614E7AAC69}"/>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5" name="TextBox 5">
            <a:extLst>
              <a:ext uri="{FF2B5EF4-FFF2-40B4-BE49-F238E27FC236}">
                <a16:creationId xmlns:a16="http://schemas.microsoft.com/office/drawing/2014/main" id="{ACDC5AD2-42EF-C7BF-4875-72CB74A57173}"/>
              </a:ext>
            </a:extLst>
          </p:cNvPr>
          <p:cNvSpPr txBox="1"/>
          <p:nvPr/>
        </p:nvSpPr>
        <p:spPr>
          <a:xfrm>
            <a:off x="975815" y="1561433"/>
            <a:ext cx="10408552" cy="701731"/>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Elections Affecting the Estate Tax Return</a:t>
            </a:r>
          </a:p>
        </p:txBody>
      </p:sp>
      <p:sp>
        <p:nvSpPr>
          <p:cNvPr id="6" name="TextBox 6">
            <a:extLst>
              <a:ext uri="{FF2B5EF4-FFF2-40B4-BE49-F238E27FC236}">
                <a16:creationId xmlns:a16="http://schemas.microsoft.com/office/drawing/2014/main" id="{DF27F737-4B04-21D1-3EB8-BD1A64B0E32B}"/>
              </a:ext>
            </a:extLst>
          </p:cNvPr>
          <p:cNvSpPr txBox="1"/>
          <p:nvPr/>
        </p:nvSpPr>
        <p:spPr>
          <a:xfrm>
            <a:off x="841061" y="3618833"/>
            <a:ext cx="16177715" cy="7632859"/>
          </a:xfrm>
          <a:prstGeom prst="rect">
            <a:avLst/>
          </a:prstGeom>
        </p:spPr>
        <p:txBody>
          <a:bodyPr wrap="square" lIns="0" tIns="0" rIns="0" bIns="0" rtlCol="0" anchor="t">
            <a:spAutoFit/>
          </a:bodyPr>
          <a:lstStyle/>
          <a:p>
            <a:pPr marL="514350" indent="-514350"/>
            <a:r>
              <a:rPr lang="en-US" sz="2800" b="1" dirty="0">
                <a:latin typeface="Arial" panose="020B0604020202020204" pitchFamily="34" charset="0"/>
                <a:cs typeface="Arial" panose="020B0604020202020204" pitchFamily="34" charset="0"/>
              </a:rPr>
              <a:t>Alternate Valuation Election – IRC § 2032</a:t>
            </a:r>
          </a:p>
          <a:p>
            <a:pPr marL="514350" indent="-514350"/>
            <a:endParaRPr lang="en-US" sz="2800" dirty="0">
              <a:latin typeface="Arial" panose="020B0604020202020204" pitchFamily="34" charset="0"/>
              <a:cs typeface="Arial" panose="020B0604020202020204" pitchFamily="34" charset="0"/>
            </a:endParaRPr>
          </a:p>
          <a:p>
            <a:pPr marL="514350" indent="-514350">
              <a:buFontTx/>
              <a:buChar char="-"/>
            </a:pPr>
            <a:r>
              <a:rPr lang="en-US" sz="2800" dirty="0">
                <a:latin typeface="Arial" panose="020B0604020202020204" pitchFamily="34" charset="0"/>
                <a:cs typeface="Arial" panose="020B0604020202020204" pitchFamily="34" charset="0"/>
              </a:rPr>
              <a:t>Six months after date of death for property not disposed of before that time.</a:t>
            </a:r>
          </a:p>
          <a:p>
            <a:pPr marL="514350" indent="-514350"/>
            <a:endParaRPr lang="en-US" sz="2800" dirty="0">
              <a:latin typeface="Arial" panose="020B0604020202020204" pitchFamily="34" charset="0"/>
              <a:cs typeface="Arial" panose="020B0604020202020204" pitchFamily="34" charset="0"/>
            </a:endParaRPr>
          </a:p>
          <a:p>
            <a:pPr marL="514350" indent="-514350">
              <a:buFontTx/>
              <a:buChar char="-"/>
            </a:pPr>
            <a:r>
              <a:rPr lang="en-US" sz="2800" dirty="0">
                <a:latin typeface="Arial" panose="020B0604020202020204" pitchFamily="34" charset="0"/>
                <a:cs typeface="Arial" panose="020B0604020202020204" pitchFamily="34" charset="0"/>
              </a:rPr>
              <a:t>If property is disposed of within six months, alternate valuation date is date on which property was DISTRIBUTED, SOLD, EXCHANGED, or OTHERWISE DISPOSED OF.  IRC § 2032(a).</a:t>
            </a:r>
          </a:p>
          <a:p>
            <a:pPr marL="514350" indent="-514350">
              <a:buFontTx/>
              <a:buChar char="-"/>
            </a:pPr>
            <a:endParaRPr lang="en-US" sz="2800" dirty="0">
              <a:latin typeface="Arial" panose="020B0604020202020204" pitchFamily="34" charset="0"/>
              <a:cs typeface="Arial" panose="020B0604020202020204" pitchFamily="34" charset="0"/>
            </a:endParaRPr>
          </a:p>
          <a:p>
            <a:pPr marL="514350" indent="-514350">
              <a:buFontTx/>
              <a:buChar char="-"/>
            </a:pPr>
            <a:r>
              <a:rPr lang="en-US" sz="2800" dirty="0">
                <a:latin typeface="Arial" panose="020B0604020202020204" pitchFamily="34" charset="0"/>
                <a:cs typeface="Arial" panose="020B0604020202020204" pitchFamily="34" charset="0"/>
              </a:rPr>
              <a:t>Post-Tax Reform Act of 1984:</a:t>
            </a:r>
          </a:p>
          <a:p>
            <a:pPr marL="963753" lvl="1" indent="-514350">
              <a:buFontTx/>
              <a:buChar char="-"/>
            </a:pPr>
            <a:r>
              <a:rPr lang="en-US" sz="2800" dirty="0">
                <a:latin typeface="Arial" panose="020B0604020202020204" pitchFamily="34" charset="0"/>
                <a:cs typeface="Arial" panose="020B0604020202020204" pitchFamily="34" charset="0"/>
              </a:rPr>
              <a:t>Election available only when value of gross estate AND the estate tax is reduced.</a:t>
            </a:r>
          </a:p>
          <a:p>
            <a:pPr marL="963753" lvl="1" indent="-514350">
              <a:buFontTx/>
              <a:buChar char="-"/>
            </a:pPr>
            <a:r>
              <a:rPr lang="en-US" sz="2800" dirty="0">
                <a:latin typeface="Arial" panose="020B0604020202020204" pitchFamily="34" charset="0"/>
                <a:cs typeface="Arial" panose="020B0604020202020204" pitchFamily="34" charset="0"/>
              </a:rPr>
              <a:t>Election must be timely filed. </a:t>
            </a:r>
          </a:p>
          <a:p>
            <a:pPr marL="1413157" lvl="2" indent="-514350">
              <a:buFontTx/>
              <a:buChar char="-"/>
            </a:pPr>
            <a:r>
              <a:rPr lang="en-US" sz="2400" dirty="0">
                <a:latin typeface="Arial" panose="020B0604020202020204" pitchFamily="34" charset="0"/>
                <a:cs typeface="Arial" panose="020B0604020202020204" pitchFamily="34" charset="0"/>
              </a:rPr>
              <a:t>Within one (1) year after the deadline for filing estate tax returns (including extensions).</a:t>
            </a:r>
          </a:p>
          <a:p>
            <a:pPr marL="963753" lvl="1" indent="-514350">
              <a:buFontTx/>
              <a:buChar char="-"/>
            </a:pPr>
            <a:r>
              <a:rPr lang="en-US" sz="2800" dirty="0">
                <a:latin typeface="Arial" panose="020B0604020202020204" pitchFamily="34" charset="0"/>
                <a:cs typeface="Arial" panose="020B0604020202020204" pitchFamily="34" charset="0"/>
              </a:rPr>
              <a:t>Election is irrevocable.</a:t>
            </a:r>
          </a:p>
          <a:p>
            <a:pPr marL="963753" lvl="1" indent="-514350">
              <a:buFontTx/>
              <a:buChar char="-"/>
            </a:pPr>
            <a:endParaRPr lang="en-US" sz="2800" dirty="0">
              <a:latin typeface="Arial" panose="020B0604020202020204" pitchFamily="34" charset="0"/>
              <a:cs typeface="Arial" panose="020B0604020202020204" pitchFamily="34" charset="0"/>
            </a:endParaRPr>
          </a:p>
          <a:p>
            <a:pPr marL="514350" indent="-514350">
              <a:buFontTx/>
              <a:buChar char="-"/>
            </a:pPr>
            <a:r>
              <a:rPr lang="en-US" sz="2800" dirty="0">
                <a:latin typeface="Arial" panose="020B0604020202020204" pitchFamily="34" charset="0"/>
                <a:cs typeface="Arial" panose="020B0604020202020204" pitchFamily="34" charset="0"/>
              </a:rPr>
              <a:t>Election must also decrease any generation–skipping transfer tax due.</a:t>
            </a:r>
          </a:p>
          <a:p>
            <a:pPr marL="685800" indent="-685800">
              <a:buFont typeface="Barlow Condensed" panose="00000506000000000000" pitchFamily="2" charset="0"/>
              <a:buChar char="•"/>
              <a:defRPr/>
            </a:pPr>
            <a:endParaRPr lang="en-US" sz="5400" b="1" dirty="0">
              <a:solidFill>
                <a:srgbClr val="002060"/>
              </a:solidFill>
              <a:cs typeface="Times New Roman" panose="02020603050405020304" pitchFamily="18" charset="0"/>
            </a:endParaRPr>
          </a:p>
          <a:p>
            <a:pPr marL="685800" lvl="0" indent="-685800">
              <a:buFont typeface="Barlow Condensed" panose="00000506000000000000" pitchFamily="2" charset="0"/>
              <a:buChar char="•"/>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3" name="Rectangle 5">
            <a:extLst>
              <a:ext uri="{FF2B5EF4-FFF2-40B4-BE49-F238E27FC236}">
                <a16:creationId xmlns:a16="http://schemas.microsoft.com/office/drawing/2014/main" id="{DE6E89A2-7012-8B14-8E81-4815F91EABAC}"/>
              </a:ext>
            </a:extLst>
          </p:cNvPr>
          <p:cNvSpPr>
            <a:spLocks noChangeArrowheads="1"/>
          </p:cNvSpPr>
          <p:nvPr/>
        </p:nvSpPr>
        <p:spPr bwMode="auto">
          <a:xfrm>
            <a:off x="427116" y="9108317"/>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Rectangle 6">
            <a:extLst>
              <a:ext uri="{FF2B5EF4-FFF2-40B4-BE49-F238E27FC236}">
                <a16:creationId xmlns:a16="http://schemas.microsoft.com/office/drawing/2014/main" id="{DAB69204-7D12-F289-9913-8184FC405048}"/>
              </a:ext>
            </a:extLst>
          </p:cNvPr>
          <p:cNvSpPr>
            <a:spLocks noChangeArrowheads="1"/>
          </p:cNvSpPr>
          <p:nvPr/>
        </p:nvSpPr>
        <p:spPr bwMode="auto">
          <a:xfrm>
            <a:off x="427116" y="9975092"/>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1444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3A0B1-CE60-8DB9-482A-A24E2CC5C2EE}"/>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1F6E2322-F888-4E33-0A2E-45FE035B6D8E}"/>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C8403EB2-7D30-FDAD-0D21-C4E95E516271}"/>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7D245E49-5C72-E42C-4114-EC1097522746}"/>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A810B95B-4088-899E-B0BA-0723311293D4}"/>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1B7B516A-A71E-C40E-4317-AE4930F23DE2}"/>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9B42BE68-98BA-0BFF-3F68-1DD829CD8B22}"/>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515E8110-58EF-9AFD-7093-6F1D065905D4}"/>
              </a:ext>
            </a:extLst>
          </p:cNvPr>
          <p:cNvSpPr txBox="1"/>
          <p:nvPr/>
        </p:nvSpPr>
        <p:spPr>
          <a:xfrm>
            <a:off x="1028700" y="3620164"/>
            <a:ext cx="15963900" cy="9455152"/>
          </a:xfrm>
          <a:prstGeom prst="rect">
            <a:avLst/>
          </a:prstGeom>
        </p:spPr>
        <p:txBody>
          <a:bodyPr wrap="square" lIns="0" tIns="0" rIns="0" bIns="0" rtlCol="0" anchor="t">
            <a:spAutoFit/>
          </a:bodyPr>
          <a:lstStyle/>
          <a:p>
            <a:pPr marL="685800" marR="0" lvl="0"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2400" b="1" dirty="0">
                <a:solidFill>
                  <a:prstClr val="black"/>
                </a:solidFill>
                <a:latin typeface="Arial" panose="020B0604020202020204" pitchFamily="34" charset="0"/>
                <a:cs typeface="Arial" panose="020B0604020202020204" pitchFamily="34" charset="0"/>
              </a:rPr>
              <a:t>Real property vs. cooperative apartment</a:t>
            </a:r>
          </a:p>
          <a:p>
            <a:pPr marL="1143000" lvl="1"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Evidence of ownership of real property: deed</a:t>
            </a:r>
          </a:p>
          <a:p>
            <a:pPr marL="1143000" lvl="1"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Evidence of ownership of cooperative: proprietary lease and stock</a:t>
            </a:r>
          </a:p>
          <a:p>
            <a:pPr marL="792303" lvl="1" indent="-342900">
              <a:buFont typeface="Wingdings" panose="05000000000000000000" pitchFamily="2" charset="2"/>
              <a:buChar char="§"/>
              <a:defRPr/>
            </a:pPr>
            <a:endParaRPr lang="en-US" sz="2400" dirty="0">
              <a:solidFill>
                <a:prstClr val="black"/>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
              <a:defRPr/>
            </a:pPr>
            <a:r>
              <a:rPr lang="en-US" sz="2400" b="1" dirty="0">
                <a:solidFill>
                  <a:prstClr val="black"/>
                </a:solidFill>
                <a:latin typeface="Arial" panose="020B0604020202020204" pitchFamily="34" charset="0"/>
                <a:cs typeface="Arial" panose="020B0604020202020204" pitchFamily="34" charset="0"/>
              </a:rPr>
              <a:t>For New York probate purposes, ownership of shares in a cooperative are deemed intangible personal property and ancillary probate in New York may not be required to transfer the shares or sell the apartment in the case of a non-NY domiciliary (but individual cooperatives may have their own requirements)</a:t>
            </a:r>
          </a:p>
          <a:p>
            <a:pPr marL="342900" indent="-342900">
              <a:buFont typeface="Wingdings" panose="05000000000000000000" pitchFamily="2" charset="2"/>
              <a:buChar char="§"/>
              <a:defRPr/>
            </a:pPr>
            <a:endParaRPr lang="en-US" sz="2400" dirty="0">
              <a:solidFill>
                <a:prstClr val="black"/>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
              <a:defRPr/>
            </a:pPr>
            <a:r>
              <a:rPr lang="en-US" sz="2400" b="1" dirty="0">
                <a:solidFill>
                  <a:prstClr val="black"/>
                </a:solidFill>
                <a:latin typeface="Arial" panose="020B0604020202020204" pitchFamily="34" charset="0"/>
                <a:cs typeface="Arial" panose="020B0604020202020204" pitchFamily="34" charset="0"/>
              </a:rPr>
              <a:t>For New York State Estate Tax purposes for a non-NY domiciliary, shares in a cooperative apartment are deemed intangible personal property and are not subject to New York State Estate Tax, whereas New York-situs real property would be subject to New York State Estate Tax.</a:t>
            </a:r>
          </a:p>
          <a:p>
            <a:pPr marL="685800" indent="-685800">
              <a:buFont typeface="Wingdings" panose="05000000000000000000" pitchFamily="2" charset="2"/>
              <a:buChar char="§"/>
              <a:defRPr/>
            </a:pPr>
            <a:endParaRPr lang="en-US" sz="2400" dirty="0">
              <a:solidFill>
                <a:prstClr val="black"/>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
              <a:defRPr/>
            </a:pPr>
            <a:r>
              <a:rPr lang="en-US" sz="2400" b="1" dirty="0">
                <a:solidFill>
                  <a:prstClr val="black"/>
                </a:solidFill>
                <a:latin typeface="Arial" panose="020B0604020202020204" pitchFamily="34" charset="0"/>
                <a:cs typeface="Arial" panose="020B0604020202020204" pitchFamily="34" charset="0"/>
              </a:rPr>
              <a:t>Specific devise of real property in a Will – title vests by operation of law to the beneficiary at death, which is not the case for shares in a cooperative.</a:t>
            </a:r>
          </a:p>
          <a:p>
            <a:pPr marL="685800" indent="-685800">
              <a:buFont typeface="Arial" panose="020B0604020202020204" pitchFamily="34" charset="0"/>
              <a:buChar char="•"/>
              <a:defRPr/>
            </a:pPr>
            <a:endParaRPr lang="en-US" sz="2400" dirty="0">
              <a:solidFill>
                <a:prstClr val="black"/>
              </a:solidFill>
              <a:latin typeface="Arial" panose="020B0604020202020204" pitchFamily="34" charset="0"/>
              <a:cs typeface="Arial" panose="020B0604020202020204" pitchFamily="34" charset="0"/>
            </a:endParaRPr>
          </a:p>
          <a:p>
            <a:pPr marL="685800" indent="-685800">
              <a:buFont typeface="Arial" panose="020B0604020202020204" pitchFamily="34" charset="0"/>
              <a:buChar char="•"/>
              <a:defRPr/>
            </a:pPr>
            <a:endParaRPr lang="en-US" sz="2400" dirty="0">
              <a:solidFill>
                <a:prstClr val="black"/>
              </a:solidFill>
              <a:latin typeface="Arial" panose="020B0604020202020204" pitchFamily="34" charset="0"/>
              <a:cs typeface="Arial" panose="020B0604020202020204" pitchFamily="34" charset="0"/>
            </a:endParaRPr>
          </a:p>
          <a:p>
            <a:pPr marL="685800" indent="-685800">
              <a:buFont typeface="Arial" panose="020B0604020202020204" pitchFamily="34" charset="0"/>
              <a:buChar char="•"/>
              <a:defRPr/>
            </a:pPr>
            <a:endParaRPr lang="en-US" sz="2400" dirty="0">
              <a:solidFill>
                <a:prstClr val="black"/>
              </a:solidFill>
              <a:latin typeface="Arial" panose="020B0604020202020204" pitchFamily="34" charset="0"/>
              <a:cs typeface="Arial" panose="020B0604020202020204" pitchFamily="34" charset="0"/>
            </a:endParaRPr>
          </a:p>
          <a:p>
            <a:pPr>
              <a:defRPr/>
            </a:pPr>
            <a:endParaRPr lang="en-US" sz="24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spcBef>
                <a:spcPts val="0"/>
              </a:spcBef>
              <a:spcAft>
                <a:spcPts val="0"/>
              </a:spcAft>
              <a:buClrTx/>
              <a:buSzTx/>
              <a:buFont typeface="Arial" panose="020B0604020202020204" pitchFamily="34" charset="0"/>
              <a:buChar char="•"/>
              <a:tabLst/>
              <a:defRPr/>
            </a:pPr>
            <a:r>
              <a:rPr lang="en-US" sz="2400" dirty="0">
                <a:solidFill>
                  <a:prstClr val="black"/>
                </a:solidFill>
                <a:latin typeface="Arial" panose="020B0604020202020204" pitchFamily="34" charset="0"/>
                <a:cs typeface="Arial" panose="020B0604020202020204" pitchFamily="34" charset="0"/>
              </a:rPr>
              <a:t>Vacant land</a:t>
            </a:r>
          </a:p>
          <a:p>
            <a:pPr marL="685800" marR="0" lvl="0" indent="-685800" algn="l" defTabSz="914400" rtl="0" eaLnBrk="1" fontAlgn="auto" latinLnBrk="0" hangingPunct="1">
              <a:spcBef>
                <a:spcPts val="0"/>
              </a:spcBef>
              <a:spcAft>
                <a:spcPts val="0"/>
              </a:spcAft>
              <a:buClrTx/>
              <a:buSzTx/>
              <a:buFont typeface="Arial" panose="020B0604020202020204" pitchFamily="34" charset="0"/>
              <a:buChar char="•"/>
              <a:tabLst/>
              <a:defRPr/>
            </a:pPr>
            <a:r>
              <a:rPr lang="en-US" sz="2400" dirty="0">
                <a:solidFill>
                  <a:prstClr val="black"/>
                </a:solidFill>
                <a:latin typeface="Arial" panose="020B0604020202020204" pitchFamily="34" charset="0"/>
                <a:cs typeface="Arial" panose="020B0604020202020204" pitchFamily="34" charset="0"/>
              </a:rPr>
              <a:t>Commercial real estate</a:t>
            </a: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55C45ADF-EE2D-58EE-768C-88922CD34BE5}"/>
              </a:ext>
            </a:extLst>
          </p:cNvPr>
          <p:cNvSpPr txBox="1"/>
          <p:nvPr/>
        </p:nvSpPr>
        <p:spPr>
          <a:xfrm>
            <a:off x="783685" y="1495171"/>
            <a:ext cx="10408552" cy="705514"/>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Real Estate</a:t>
            </a:r>
          </a:p>
        </p:txBody>
      </p:sp>
    </p:spTree>
    <p:extLst>
      <p:ext uri="{BB962C8B-B14F-4D97-AF65-F5344CB8AC3E}">
        <p14:creationId xmlns:p14="http://schemas.microsoft.com/office/powerpoint/2010/main" val="1722217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25F6D-DB6A-C121-CA28-EE22E8F49181}"/>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BBA31AEF-F47B-CA16-6725-BD936F49A0ED}"/>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7251B61F-751E-8D32-4F8E-9BB4E68E044E}"/>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5A01BD13-1755-5451-F890-A78BA8E56985}"/>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BA1A2EC1-1BD7-6FD4-D247-8AE77A68DE82}"/>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7D7DEE2D-B243-9512-F099-7D4201712D94}"/>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F14462C3-FAA0-4457-57AC-E40675916278}"/>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856D8B3E-FF1D-35BB-B8E8-28E1A991BF08}"/>
              </a:ext>
            </a:extLst>
          </p:cNvPr>
          <p:cNvSpPr txBox="1"/>
          <p:nvPr/>
        </p:nvSpPr>
        <p:spPr>
          <a:xfrm>
            <a:off x="1028700" y="3620164"/>
            <a:ext cx="15963900" cy="7977825"/>
          </a:xfrm>
          <a:prstGeom prst="rect">
            <a:avLst/>
          </a:prstGeom>
        </p:spPr>
        <p:txBody>
          <a:bodyPr wrap="square" lIns="0" tIns="0" rIns="0" bIns="0" rtlCol="0" anchor="t">
            <a:spAutoFit/>
          </a:bodyPr>
          <a:lstStyle/>
          <a:p>
            <a:pPr marL="685800" indent="-685800">
              <a:buFont typeface="Wingdings" panose="05000000000000000000" pitchFamily="2" charset="2"/>
              <a:buChar char="§"/>
              <a:defRPr/>
            </a:pPr>
            <a:r>
              <a:rPr lang="en-US" sz="2400" b="1" dirty="0">
                <a:solidFill>
                  <a:prstClr val="black"/>
                </a:solidFill>
                <a:latin typeface="Arial" panose="020B0604020202020204" pitchFamily="34" charset="0"/>
                <a:cs typeface="Arial" panose="020B0604020202020204" pitchFamily="34" charset="0"/>
              </a:rPr>
              <a:t>Ownership of Real Property and Cooperative Apartments:</a:t>
            </a:r>
          </a:p>
          <a:p>
            <a:pPr marL="1143000" lvl="1"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Tenants in Common</a:t>
            </a:r>
          </a:p>
          <a:p>
            <a:pPr marL="1143000" lvl="1"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Joint Tenants with Right of Survivorship</a:t>
            </a:r>
          </a:p>
          <a:p>
            <a:pPr marL="1143000" lvl="1"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Tenancy by the Entirety</a:t>
            </a:r>
          </a:p>
          <a:p>
            <a:pPr marL="1143000" lvl="1" indent="-685800">
              <a:buFont typeface="Wingdings" panose="05000000000000000000" pitchFamily="2" charset="2"/>
              <a:buChar char="§"/>
              <a:defRPr/>
            </a:pPr>
            <a:endParaRPr lang="en-US" sz="2400" dirty="0">
              <a:solidFill>
                <a:prstClr val="black"/>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
              <a:defRPr/>
            </a:pPr>
            <a:r>
              <a:rPr lang="en-US" sz="2400" b="1" i="1" dirty="0">
                <a:solidFill>
                  <a:prstClr val="black"/>
                </a:solidFill>
                <a:latin typeface="Arial" panose="020B0604020202020204" pitchFamily="34" charset="0"/>
                <a:cs typeface="Arial" panose="020B0604020202020204" pitchFamily="34" charset="0"/>
              </a:rPr>
              <a:t>Caution</a:t>
            </a:r>
            <a:r>
              <a:rPr lang="en-US" sz="2400" dirty="0">
                <a:solidFill>
                  <a:prstClr val="black"/>
                </a:solidFill>
                <a:latin typeface="Arial" panose="020B0604020202020204" pitchFamily="34" charset="0"/>
                <a:cs typeface="Arial" panose="020B0604020202020204" pitchFamily="34" charset="0"/>
              </a:rPr>
              <a:t>: For cooperative shares acquired by a husband and wife jointly prior to January 1, 1996, unless the Stock Certificate specifically indicates that the shares are held as “joint tenants with right of survivorship,” the shares are deemed owned as Tenants in Common.</a:t>
            </a:r>
          </a:p>
          <a:p>
            <a:pPr marL="1143000" lvl="1"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If shares are held as Tenants in Common, the first to die’s 50% interest will pass pursuant to his or her estate plan, as opposed to automatically to the surviving spouse.  This could potentially upend the estate plan.</a:t>
            </a:r>
          </a:p>
          <a:p>
            <a:pPr marL="1143000" lvl="1"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After January 1, 1996, shares in a cooperative acquired by a husband and wife are automatically deemed to be held as “tenancy by the entirety” without the need to specify anything further on the stock certificate (See EPTL 6-2.2(C)).</a:t>
            </a:r>
          </a:p>
          <a:p>
            <a:pPr marL="342900" indent="-342900">
              <a:buFont typeface="Wingdings" panose="05000000000000000000" pitchFamily="2" charset="2"/>
              <a:buChar char="§"/>
              <a:defRPr/>
            </a:pPr>
            <a:endParaRPr lang="en-US" sz="24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2400" b="1" dirty="0">
                <a:solidFill>
                  <a:prstClr val="black"/>
                </a:solidFill>
                <a:latin typeface="Arial" panose="020B0604020202020204" pitchFamily="34" charset="0"/>
                <a:cs typeface="Arial" panose="020B0604020202020204" pitchFamily="34" charset="0"/>
              </a:rPr>
              <a:t>Vacant land</a:t>
            </a:r>
          </a:p>
          <a:p>
            <a:pPr marL="342900" marR="0" lvl="0" indent="-342900" algn="l" defTabSz="914400" rtl="0" eaLnBrk="1" fontAlgn="auto" latinLnBrk="0" hangingPunct="1">
              <a:spcBef>
                <a:spcPts val="0"/>
              </a:spcBef>
              <a:spcAft>
                <a:spcPts val="0"/>
              </a:spcAft>
              <a:buClrTx/>
              <a:buSzTx/>
              <a:buFont typeface="Wingdings" panose="05000000000000000000" pitchFamily="2" charset="2"/>
              <a:buChar char="§"/>
              <a:tabLst/>
              <a:defRPr/>
            </a:pPr>
            <a:endParaRPr lang="en-US" sz="2400" b="1"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2400" b="1" dirty="0">
                <a:solidFill>
                  <a:prstClr val="black"/>
                </a:solidFill>
                <a:latin typeface="Arial" panose="020B0604020202020204" pitchFamily="34" charset="0"/>
                <a:cs typeface="Arial" panose="020B0604020202020204" pitchFamily="34" charset="0"/>
              </a:rPr>
              <a:t>Commercial real estate</a:t>
            </a: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1DAB7345-C03D-86B5-9F79-5A848B9E1E07}"/>
              </a:ext>
            </a:extLst>
          </p:cNvPr>
          <p:cNvSpPr txBox="1"/>
          <p:nvPr/>
        </p:nvSpPr>
        <p:spPr>
          <a:xfrm>
            <a:off x="783685" y="1495171"/>
            <a:ext cx="10408552" cy="1471172"/>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Real Estate (continued)</a:t>
            </a:r>
          </a:p>
          <a:p>
            <a:pPr marL="0" marR="0" lvl="0" indent="0" algn="l" defTabSz="914400" rtl="0" eaLnBrk="1" fontAlgn="auto" latinLnBrk="0" hangingPunct="1">
              <a:lnSpc>
                <a:spcPts val="6000"/>
              </a:lnSpc>
              <a:spcBef>
                <a:spcPts val="0"/>
              </a:spcBef>
              <a:spcAft>
                <a:spcPts val="0"/>
              </a:spcAft>
              <a:buClrTx/>
              <a:buSzTx/>
              <a:buFontTx/>
              <a:buNone/>
              <a:tabLst/>
              <a:defRPr/>
            </a:pPr>
            <a:endParaRPr lang="en-US" sz="4400" b="1" dirty="0">
              <a:solidFill>
                <a:prstClr val="white"/>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2657233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88FDC-7183-D129-E1AD-408100B14F01}"/>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F7A75A47-BC76-9E5B-74EA-A9E7A24090C6}"/>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C8A63A16-7DFD-27BA-8156-8B79EE6F065E}"/>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FB128070-E7B8-9ABE-D6F2-54B7718C46CD}"/>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488BF066-42EC-9206-6FF2-0DB873D11BB1}"/>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1F05DB66-A20C-F848-57AA-A1EE6B0512C9}"/>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473F9A12-6950-3861-DB31-2D7E79A82C85}"/>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76825DBC-03CD-421E-666E-4F021BB3828E}"/>
              </a:ext>
            </a:extLst>
          </p:cNvPr>
          <p:cNvSpPr txBox="1"/>
          <p:nvPr/>
        </p:nvSpPr>
        <p:spPr>
          <a:xfrm>
            <a:off x="1028700" y="3620164"/>
            <a:ext cx="15963900" cy="7977825"/>
          </a:xfrm>
          <a:prstGeom prst="rect">
            <a:avLst/>
          </a:prstGeom>
        </p:spPr>
        <p:txBody>
          <a:bodyPr wrap="square" lIns="0" tIns="0" rIns="0" bIns="0" rtlCol="0" anchor="t">
            <a:spAutoFit/>
          </a:bodyPr>
          <a:lstStyle/>
          <a:p>
            <a:pPr>
              <a:defRPr/>
            </a:pPr>
            <a:r>
              <a:rPr lang="en-US" sz="2400" b="1" dirty="0">
                <a:solidFill>
                  <a:prstClr val="black"/>
                </a:solidFill>
                <a:latin typeface="Arial" panose="020B0604020202020204" pitchFamily="34" charset="0"/>
                <a:cs typeface="Arial" panose="020B0604020202020204" pitchFamily="34" charset="0"/>
              </a:rPr>
              <a:t>Insurance Considerations</a:t>
            </a:r>
          </a:p>
          <a:p>
            <a:pPr marL="685800"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Unoccupied or vacant residences can be difficult to insure after a death</a:t>
            </a:r>
          </a:p>
          <a:p>
            <a:pPr marL="1143000" lvl="1"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Many insurance companies will not renew a policy at its natural expiration after a death</a:t>
            </a:r>
          </a:p>
          <a:p>
            <a:pPr marL="1143000" lvl="1"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Insurance issues with respect “risky’ properties, like waterfront, etc.</a:t>
            </a:r>
          </a:p>
          <a:p>
            <a:pPr marL="1600200" lvl="2"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Decedent may have maintained a minimal level of insurance coverage and the fiduciary must work with a competent insurance professional to potentially increase coverage amounts, add general liability coverage, etc.</a:t>
            </a:r>
          </a:p>
          <a:p>
            <a:pPr marL="685800" indent="-6858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Corporate fiduciaries typically have access to a “Master Trust” insurance program, designed specifically for trust and estate owned properties that may be unoccupied or vacant.</a:t>
            </a:r>
          </a:p>
          <a:p>
            <a:pPr>
              <a:defRPr/>
            </a:pPr>
            <a:endParaRPr lang="en-US" sz="2400" dirty="0">
              <a:solidFill>
                <a:prstClr val="black"/>
              </a:solidFill>
              <a:latin typeface="Arial" panose="020B0604020202020204" pitchFamily="34" charset="0"/>
              <a:cs typeface="Arial" panose="020B0604020202020204" pitchFamily="34" charset="0"/>
            </a:endParaRPr>
          </a:p>
          <a:p>
            <a:pPr>
              <a:defRPr/>
            </a:pPr>
            <a:r>
              <a:rPr lang="en-US" sz="2400" b="1" dirty="0">
                <a:solidFill>
                  <a:prstClr val="black"/>
                </a:solidFill>
                <a:latin typeface="Arial" panose="020B0604020202020204" pitchFamily="34" charset="0"/>
                <a:cs typeface="Arial" panose="020B0604020202020204" pitchFamily="34" charset="0"/>
              </a:rPr>
              <a:t>Sale Considerations</a:t>
            </a:r>
          </a:p>
          <a:p>
            <a:pPr marL="342900" indent="-3429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Consider interviewing three (3) real estate brokers and be sure to hire separate real estate counsel experienced in residential transactions in the region (i.e., a NYC broker is likely not a good fit to sell a Hamptons home)</a:t>
            </a:r>
          </a:p>
          <a:p>
            <a:pPr marL="342900" indent="-342900">
              <a:buFont typeface="Wingdings" panose="05000000000000000000" pitchFamily="2" charset="2"/>
              <a:buChar char="§"/>
              <a:defRPr/>
            </a:pP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
              <a:defRPr/>
            </a:pPr>
            <a:r>
              <a:rPr lang="en-US" sz="2400" dirty="0">
                <a:solidFill>
                  <a:prstClr val="black"/>
                </a:solidFill>
                <a:latin typeface="Arial" panose="020B0604020202020204" pitchFamily="34" charset="0"/>
                <a:cs typeface="Arial" panose="020B0604020202020204" pitchFamily="34" charset="0"/>
              </a:rPr>
              <a:t>Staging or minor repairs to the residence may pay for themselves with a higher sale price, but be careful to not invest too much of the Estate’s funds into renovations.</a:t>
            </a:r>
          </a:p>
          <a:p>
            <a:pPr marL="342900" indent="-342900">
              <a:buFont typeface="Arial" panose="020B0604020202020204" pitchFamily="34" charset="0"/>
              <a:buChar char="•"/>
              <a:defRPr/>
            </a:pPr>
            <a:endParaRPr lang="en-US" sz="24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0E21CA99-2F8C-BBDE-B7EE-2C2833CA2019}"/>
              </a:ext>
            </a:extLst>
          </p:cNvPr>
          <p:cNvSpPr txBox="1"/>
          <p:nvPr/>
        </p:nvSpPr>
        <p:spPr>
          <a:xfrm>
            <a:off x="783685" y="1495171"/>
            <a:ext cx="10408552" cy="705514"/>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Real Estate (Continued)</a:t>
            </a:r>
          </a:p>
        </p:txBody>
      </p:sp>
    </p:spTree>
    <p:extLst>
      <p:ext uri="{BB962C8B-B14F-4D97-AF65-F5344CB8AC3E}">
        <p14:creationId xmlns:p14="http://schemas.microsoft.com/office/powerpoint/2010/main" val="2607687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4917B-D7EA-EFAE-0E65-CCC670865B93}"/>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1A0CD74C-A1E3-A73A-873D-3FAE1F239A90}"/>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DE92DC30-F3F5-0BB4-205E-51885222DF27}"/>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2E536925-B36B-B4F4-01E2-AB21714A453E}"/>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B9B3FFAD-940B-7A4D-FE5C-45BA8C5B79E6}"/>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6B484C87-CBDF-62A4-9925-F2BD3FCD3C66}"/>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1ED79B11-EF94-7C91-C1ED-A53693ABE4D7}"/>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B9EDCFE7-0280-EDFC-901C-E1FE6C20A972}"/>
              </a:ext>
            </a:extLst>
          </p:cNvPr>
          <p:cNvSpPr txBox="1"/>
          <p:nvPr/>
        </p:nvSpPr>
        <p:spPr>
          <a:xfrm>
            <a:off x="1028700" y="3620164"/>
            <a:ext cx="15963900" cy="7608493"/>
          </a:xfrm>
          <a:prstGeom prst="rect">
            <a:avLst/>
          </a:prstGeom>
        </p:spPr>
        <p:txBody>
          <a:bodyPr wrap="square" lIns="0" tIns="0" rIns="0" bIns="0" rtlCol="0" anchor="t">
            <a:spAutoFit/>
          </a:bodyPr>
          <a:lstStyle/>
          <a:p>
            <a:pPr marL="685800" marR="0" lvl="0" indent="-685800" algn="l" defTabSz="914400" rtl="0" eaLnBrk="1" fontAlgn="auto" latinLnBrk="0" hangingPunct="1">
              <a:spcBef>
                <a:spcPts val="0"/>
              </a:spcBef>
              <a:spcAft>
                <a:spcPts val="0"/>
              </a:spcAft>
              <a:buClrTx/>
              <a:buSzTx/>
              <a:buFont typeface="Arial" panose="020B0604020202020204" pitchFamily="34" charset="0"/>
              <a:buChar char="•"/>
              <a:tabLst/>
              <a:defRPr/>
            </a:pPr>
            <a:r>
              <a:rPr lang="en-US" sz="3200" b="1" dirty="0">
                <a:solidFill>
                  <a:prstClr val="black"/>
                </a:solidFill>
                <a:latin typeface="Arial" panose="020B0604020202020204" pitchFamily="34" charset="0"/>
                <a:cs typeface="Arial" panose="020B0604020202020204" pitchFamily="34" charset="0"/>
              </a:rPr>
              <a:t>Valuation issues</a:t>
            </a:r>
          </a:p>
          <a:p>
            <a:pPr marL="1143000" lvl="1" indent="-685800">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Valuation discounts – use a reputable appraiser etc.</a:t>
            </a:r>
          </a:p>
          <a:p>
            <a:pPr marL="457200" lvl="1">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spcBef>
                <a:spcPts val="0"/>
              </a:spcBef>
              <a:spcAft>
                <a:spcPts val="0"/>
              </a:spcAft>
              <a:buClrTx/>
              <a:buSzTx/>
              <a:buFont typeface="Arial" panose="020B0604020202020204" pitchFamily="34" charset="0"/>
              <a:buChar char="•"/>
              <a:tabLst/>
              <a:defRPr/>
            </a:pPr>
            <a:r>
              <a:rPr lang="en-US" sz="3200" b="1" dirty="0">
                <a:solidFill>
                  <a:prstClr val="black"/>
                </a:solidFill>
                <a:latin typeface="Arial" panose="020B0604020202020204" pitchFamily="34" charset="0"/>
                <a:cs typeface="Arial" panose="020B0604020202020204" pitchFamily="34" charset="0"/>
              </a:rPr>
              <a:t>Distribution issues – can interest be held in Trust, etc.</a:t>
            </a:r>
          </a:p>
          <a:p>
            <a:pPr marR="0" lvl="0" algn="l" defTabSz="914400" rtl="0" eaLnBrk="1" fontAlgn="auto" latinLnBrk="0" hangingPunct="1">
              <a:spcBef>
                <a:spcPts val="0"/>
              </a:spcBef>
              <a:spcAft>
                <a:spcPts val="0"/>
              </a:spcAft>
              <a:buClrTx/>
              <a:buSzTx/>
              <a:tabLst/>
              <a:defRPr/>
            </a:pPr>
            <a:endParaRPr lang="en-US" sz="3200" b="1"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spcBef>
                <a:spcPts val="0"/>
              </a:spcBef>
              <a:spcAft>
                <a:spcPts val="0"/>
              </a:spcAft>
              <a:buClrTx/>
              <a:buSzTx/>
              <a:buFont typeface="Arial" panose="020B0604020202020204" pitchFamily="34" charset="0"/>
              <a:buChar char="•"/>
              <a:tabLst/>
              <a:defRPr/>
            </a:pPr>
            <a:r>
              <a:rPr lang="en-US" sz="3200" b="1" dirty="0">
                <a:solidFill>
                  <a:prstClr val="black"/>
                </a:solidFill>
                <a:latin typeface="Arial" panose="020B0604020202020204" pitchFamily="34" charset="0"/>
                <a:cs typeface="Arial" panose="020B0604020202020204" pitchFamily="34" charset="0"/>
              </a:rPr>
              <a:t>What’s the plan – is there a manager in place – the executor likely cannot manage the ongoing day-to-day business</a:t>
            </a:r>
          </a:p>
          <a:p>
            <a:pPr marR="0" lvl="0" algn="l" defTabSz="914400" rtl="0" eaLnBrk="1" fontAlgn="auto" latinLnBrk="0" hangingPunct="1">
              <a:spcBef>
                <a:spcPts val="0"/>
              </a:spcBef>
              <a:spcAft>
                <a:spcPts val="0"/>
              </a:spcAft>
              <a:buClrTx/>
              <a:buSzTx/>
              <a:tabLst/>
              <a:defRPr/>
            </a:pPr>
            <a:endParaRPr lang="en-US" sz="3200" b="1" dirty="0">
              <a:solidFill>
                <a:prstClr val="black"/>
              </a:solidFill>
              <a:latin typeface="Arial" panose="020B0604020202020204" pitchFamily="34" charset="0"/>
              <a:cs typeface="Arial" panose="020B0604020202020204" pitchFamily="34" charset="0"/>
            </a:endParaRPr>
          </a:p>
          <a:p>
            <a:pPr marL="685800" indent="-685800" defTabSz="914400">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 </a:t>
            </a:r>
            <a:r>
              <a:rPr lang="en-US" sz="3200" b="1" dirty="0">
                <a:solidFill>
                  <a:prstClr val="black"/>
                </a:solidFill>
                <a:latin typeface="Arial" panose="020B0604020202020204" pitchFamily="34" charset="0"/>
                <a:cs typeface="Arial" panose="020B0604020202020204" pitchFamily="34" charset="0"/>
              </a:rPr>
              <a:t>754 Election</a:t>
            </a:r>
          </a:p>
          <a:p>
            <a:pPr defTabSz="914400">
              <a:defRPr/>
            </a:pPr>
            <a:endParaRPr lang="en-US" sz="3200" b="1" dirty="0">
              <a:solidFill>
                <a:prstClr val="black"/>
              </a:solidFill>
              <a:latin typeface="Arial" panose="020B0604020202020204" pitchFamily="34" charset="0"/>
              <a:cs typeface="Arial" panose="020B0604020202020204" pitchFamily="34" charset="0"/>
            </a:endParaRPr>
          </a:p>
          <a:p>
            <a:pPr marL="685800" indent="-685800" defTabSz="914400">
              <a:buFont typeface="Arial" panose="020B0604020202020204" pitchFamily="34" charset="0"/>
              <a:buChar char="•"/>
              <a:defRPr/>
            </a:pPr>
            <a:r>
              <a:rPr lang="en-US" sz="3200" b="1" dirty="0">
                <a:solidFill>
                  <a:prstClr val="black"/>
                </a:solidFill>
                <a:latin typeface="Arial" panose="020B0604020202020204" pitchFamily="34" charset="0"/>
                <a:cs typeface="Arial" panose="020B0604020202020204" pitchFamily="34" charset="0"/>
              </a:rPr>
              <a:t>S Corporation election – be very careful</a:t>
            </a:r>
          </a:p>
          <a:p>
            <a:pPr defTabSz="914400">
              <a:defRPr/>
            </a:pPr>
            <a:endParaRPr lang="en-US" sz="3200" b="1"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802CF33A-67B1-B20F-F581-710F78F1F340}"/>
              </a:ext>
            </a:extLst>
          </p:cNvPr>
          <p:cNvSpPr txBox="1"/>
          <p:nvPr/>
        </p:nvSpPr>
        <p:spPr>
          <a:xfrm>
            <a:off x="783685" y="1495171"/>
            <a:ext cx="10408552" cy="705514"/>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Closely Held Business Interests </a:t>
            </a:r>
          </a:p>
        </p:txBody>
      </p:sp>
    </p:spTree>
    <p:extLst>
      <p:ext uri="{BB962C8B-B14F-4D97-AF65-F5344CB8AC3E}">
        <p14:creationId xmlns:p14="http://schemas.microsoft.com/office/powerpoint/2010/main" val="733880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F7B68-B80A-1DCA-E676-5082E7428530}"/>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328C3C73-A57E-5772-BE9A-A3759345B956}"/>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BB7DDB89-DD9B-B089-FAC8-54C25875EBDC}"/>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B4BC7FC9-9DA5-7B37-FD6B-E8B553AFCC6B}"/>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15FECE53-4BF8-6377-6E6B-03D36278C8A7}"/>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AD281711-ACEC-CFCC-A708-6EE5FD6FC76E}"/>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4F8E2F65-353E-69F5-46EA-679E507C01DD}"/>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58B05975-DCC4-4762-C80C-2F0BDE19D6BA}"/>
              </a:ext>
            </a:extLst>
          </p:cNvPr>
          <p:cNvSpPr txBox="1"/>
          <p:nvPr/>
        </p:nvSpPr>
        <p:spPr>
          <a:xfrm>
            <a:off x="1028700" y="3620164"/>
            <a:ext cx="15963900" cy="21278902"/>
          </a:xfrm>
          <a:prstGeom prst="rect">
            <a:avLst/>
          </a:prstGeom>
        </p:spPr>
        <p:txBody>
          <a:bodyPr wrap="square" lIns="0" tIns="0" rIns="0" bIns="0" rtlCol="0" anchor="t">
            <a:spAutoFit/>
          </a:bodyPr>
          <a:lstStyle/>
          <a:p>
            <a:pPr marR="0" lvl="0" algn="l" defTabSz="914400" rtl="0" eaLnBrk="1" fontAlgn="auto" latinLnBrk="0" hangingPunct="1">
              <a:spcBef>
                <a:spcPts val="0"/>
              </a:spcBef>
              <a:spcAft>
                <a:spcPts val="0"/>
              </a:spcAft>
              <a:buClrTx/>
              <a:buSzTx/>
              <a:tabLst/>
              <a:defRPr/>
            </a:pPr>
            <a:r>
              <a:rPr lang="en-US" sz="3200" b="1" dirty="0">
                <a:solidFill>
                  <a:prstClr val="black"/>
                </a:solidFill>
                <a:latin typeface="Arial" panose="020B0604020202020204" pitchFamily="34" charset="0"/>
                <a:cs typeface="Arial" panose="020B0604020202020204" pitchFamily="34" charset="0"/>
              </a:rPr>
              <a:t>Valuation Considerations</a:t>
            </a:r>
          </a:p>
          <a:p>
            <a:pPr marL="1143000" lvl="1"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Valuation discounts – use a qualified appraiser, especially in the case of a taxable estate </a:t>
            </a:r>
          </a:p>
          <a:p>
            <a:pPr marL="1143000" lvl="1"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Requirement to provide a summary table showing valuation discounts with Federal Estate Tax Return.</a:t>
            </a:r>
          </a:p>
          <a:p>
            <a:pPr marL="1143000" lvl="1"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Alternate Valuation Election: updated appraisal as of 6 months</a:t>
            </a:r>
          </a:p>
          <a:p>
            <a:pPr marL="457200" lvl="1">
              <a:defRPr/>
            </a:pPr>
            <a:r>
              <a:rPr lang="en-US" sz="3200" dirty="0">
                <a:solidFill>
                  <a:prstClr val="black"/>
                </a:solidFill>
                <a:latin typeface="Arial" panose="020B0604020202020204" pitchFamily="34" charset="0"/>
                <a:cs typeface="Arial" panose="020B0604020202020204" pitchFamily="34" charset="0"/>
              </a:rPr>
              <a:t>		after date of death required.</a:t>
            </a:r>
          </a:p>
          <a:p>
            <a:pPr marL="1143000" lvl="1" indent="-685800">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693597" indent="-685800">
              <a:buFont typeface="Arial" panose="020B0604020202020204" pitchFamily="34" charset="0"/>
              <a:buChar char="•"/>
              <a:defRPr/>
            </a:pPr>
            <a:r>
              <a:rPr lang="en-US" sz="3200" b="1" dirty="0">
                <a:solidFill>
                  <a:prstClr val="black"/>
                </a:solidFill>
                <a:latin typeface="Arial" panose="020B0604020202020204" pitchFamily="34" charset="0"/>
                <a:cs typeface="Arial" panose="020B0604020202020204" pitchFamily="34" charset="0"/>
              </a:rPr>
              <a:t>Liquidity issues</a:t>
            </a:r>
          </a:p>
          <a:p>
            <a:pPr marL="1143000" lvl="1" indent="-685800">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When and how can the estate redeem its interest for cash – requires very careful attention to detail</a:t>
            </a:r>
          </a:p>
          <a:p>
            <a:pPr marL="1600200" lvl="2" indent="-685800">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Re-register interest in name of estate or Rev Trust after death may be required before redemption</a:t>
            </a:r>
          </a:p>
          <a:p>
            <a:pPr marL="1600200" lvl="2" indent="-685800">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Redemption may only be available once a year, or multiple times a year – paperwork can be burdensome with strict deadlines (i.e., redemption request must be made 60 days prior to redemption date) </a:t>
            </a:r>
          </a:p>
          <a:p>
            <a:pPr marL="1600200" lvl="2" indent="-685800">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Lockout period for many years</a:t>
            </a:r>
          </a:p>
          <a:p>
            <a:pPr marL="2057400" lvl="3" indent="-685800">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“Side pocket” investment when highly illiquid</a:t>
            </a:r>
          </a:p>
          <a:p>
            <a:pPr marL="1607996" lvl="2" indent="-685800">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Consider 6161 election to defer payment of Estate Tax as needed</a:t>
            </a:r>
          </a:p>
          <a:p>
            <a:pPr marL="2057400" lvl="3" indent="-685800">
              <a:lnSpc>
                <a:spcPts val="7000"/>
              </a:lnSpc>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lnSpc>
                <a:spcPts val="7000"/>
              </a:lnSpc>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Availability of 754 election </a:t>
            </a:r>
          </a:p>
          <a:p>
            <a:pPr marL="1600200" lvl="2" indent="-685800">
              <a:lnSpc>
                <a:spcPts val="7000"/>
              </a:lnSpc>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Must be made at the entity level, so individual shareholder may not benefit from 754 election if entity unable or unwilling to make election.  </a:t>
            </a:r>
          </a:p>
          <a:p>
            <a:pPr marL="1600200" lvl="2" indent="-685800">
              <a:lnSpc>
                <a:spcPts val="7000"/>
              </a:lnSpc>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754 election can be challenging to administer </a:t>
            </a:r>
          </a:p>
          <a:p>
            <a:pPr marL="1600200" lvl="2" indent="-685800">
              <a:lnSpc>
                <a:spcPts val="7000"/>
              </a:lnSpc>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lnSpc>
                <a:spcPts val="7000"/>
              </a:lnSpc>
              <a:buFont typeface="Arial" panose="020B0604020202020204" pitchFamily="34" charset="0"/>
              <a:buChar char="•"/>
              <a:defRPr/>
            </a:pPr>
            <a:r>
              <a:rPr lang="en-US" sz="3200" dirty="0">
                <a:solidFill>
                  <a:prstClr val="black"/>
                </a:solidFill>
                <a:latin typeface="Arial" panose="020B0604020202020204" pitchFamily="34" charset="0"/>
                <a:cs typeface="Arial" panose="020B0604020202020204" pitchFamily="34" charset="0"/>
              </a:rPr>
              <a:t>Interplay with 6161</a:t>
            </a: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F188FB18-6AF3-ABB7-FC01-682C7C16CC2F}"/>
              </a:ext>
            </a:extLst>
          </p:cNvPr>
          <p:cNvSpPr txBox="1"/>
          <p:nvPr/>
        </p:nvSpPr>
        <p:spPr>
          <a:xfrm>
            <a:off x="783685" y="1495171"/>
            <a:ext cx="10408552" cy="701731"/>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Closely Held Business Interests (Continued)</a:t>
            </a:r>
          </a:p>
        </p:txBody>
      </p:sp>
      <p:pic>
        <p:nvPicPr>
          <p:cNvPr id="7" name="Picture 6">
            <a:extLst>
              <a:ext uri="{FF2B5EF4-FFF2-40B4-BE49-F238E27FC236}">
                <a16:creationId xmlns:a16="http://schemas.microsoft.com/office/drawing/2014/main" id="{71D83DB5-95A1-07FF-343D-1983238323D3}"/>
              </a:ext>
            </a:extLst>
          </p:cNvPr>
          <p:cNvPicPr>
            <a:picLocks noChangeAspect="1"/>
          </p:cNvPicPr>
          <p:nvPr/>
        </p:nvPicPr>
        <p:blipFill>
          <a:blip r:embed="rId2"/>
          <a:stretch>
            <a:fillRect/>
          </a:stretch>
        </p:blipFill>
        <p:spPr>
          <a:xfrm>
            <a:off x="13716000" y="5753100"/>
            <a:ext cx="3841042" cy="4200498"/>
          </a:xfrm>
          <a:prstGeom prst="rect">
            <a:avLst/>
          </a:prstGeom>
        </p:spPr>
      </p:pic>
    </p:spTree>
    <p:extLst>
      <p:ext uri="{BB962C8B-B14F-4D97-AF65-F5344CB8AC3E}">
        <p14:creationId xmlns:p14="http://schemas.microsoft.com/office/powerpoint/2010/main" val="766931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FEFCA-D00C-6B1B-BC42-B2809DA73611}"/>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6BF99799-5602-03CD-E69A-C7F95938C711}"/>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9140499C-1D4D-5CD2-46AC-7CC92AFC11D6}"/>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032B1FAC-B2CB-7758-5022-D8544B3434A0}"/>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41DEADA0-F875-762E-B14D-98C70E1320B3}"/>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918F1A35-5FAA-8D5A-55E3-3E29FF6D3E6A}"/>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CBD7CAA9-83BB-A716-1219-F0E79D5C6316}"/>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62A3AA65-3632-EE60-9316-D9B73622DD70}"/>
              </a:ext>
            </a:extLst>
          </p:cNvPr>
          <p:cNvSpPr txBox="1"/>
          <p:nvPr/>
        </p:nvSpPr>
        <p:spPr>
          <a:xfrm>
            <a:off x="1028700" y="3620164"/>
            <a:ext cx="15963900" cy="7608493"/>
          </a:xfrm>
          <a:prstGeom prst="rect">
            <a:avLst/>
          </a:prstGeom>
        </p:spPr>
        <p:txBody>
          <a:bodyPr wrap="square" lIns="0" tIns="0" rIns="0" bIns="0" rtlCol="0" anchor="t">
            <a:spAutoFit/>
          </a:bodyPr>
          <a:lstStyle/>
          <a:p>
            <a:pPr marL="7797">
              <a:defRPr/>
            </a:pPr>
            <a:r>
              <a:rPr lang="en-US" sz="3200" b="1" dirty="0">
                <a:solidFill>
                  <a:prstClr val="black"/>
                </a:solidFill>
                <a:latin typeface="Arial" panose="020B0604020202020204" pitchFamily="34" charset="0"/>
                <a:cs typeface="Arial" panose="020B0604020202020204" pitchFamily="34" charset="0"/>
              </a:rPr>
              <a:t>Liquidity Considerations for Hedge Fund or Private Equity Interests</a:t>
            </a:r>
          </a:p>
          <a:p>
            <a:pPr marL="1143000" lvl="1"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When and how can the estate redeem its interest for cash – requires very careful attention to detail</a:t>
            </a:r>
          </a:p>
          <a:p>
            <a:pPr marL="1600200" lvl="2"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Reregistration of interest in name of Estate or Revocable Trust after death may be required before redemption (Subscription Agreement)</a:t>
            </a:r>
          </a:p>
          <a:p>
            <a:pPr marL="1600200" lvl="2"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Redemption may only be available once a year, or multiple times a year – paperwork can be burdensome with strict deadlines (i.e., redemption request must be made 60 days prior to redemption date) </a:t>
            </a:r>
          </a:p>
          <a:p>
            <a:pPr marL="1600200" lvl="2"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Lockout period for many years</a:t>
            </a:r>
          </a:p>
          <a:p>
            <a:pPr marL="2057400" lvl="3"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“Side pocket” investment when highly illiquid</a:t>
            </a:r>
          </a:p>
          <a:p>
            <a:pPr marL="1158592" lvl="1"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Consider § 6161 election to defer payment of Estate Tax as needed</a:t>
            </a:r>
          </a:p>
          <a:p>
            <a:pPr marL="1158592" lvl="1"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Difficulty in distributing these interests “in kind” to beneficiaries </a:t>
            </a:r>
          </a:p>
          <a:p>
            <a:pPr marR="0" lvl="0" algn="l" defTabSz="914400" rtl="0" eaLnBrk="1" fontAlgn="auto" latinLnBrk="0" hangingPunct="1">
              <a:lnSpc>
                <a:spcPts val="7000"/>
              </a:lnSpc>
              <a:spcBef>
                <a:spcPts val="0"/>
              </a:spcBef>
              <a:spcAft>
                <a:spcPts val="0"/>
              </a:spcAft>
              <a:buClrTx/>
              <a:buSzTx/>
              <a:tabLst/>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135B4F46-149C-8808-01A3-6329BD5F1168}"/>
              </a:ext>
            </a:extLst>
          </p:cNvPr>
          <p:cNvSpPr txBox="1"/>
          <p:nvPr/>
        </p:nvSpPr>
        <p:spPr>
          <a:xfrm>
            <a:off x="783685" y="1495171"/>
            <a:ext cx="10408552" cy="701731"/>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Closely Held Business Interests (Continued)</a:t>
            </a:r>
          </a:p>
        </p:txBody>
      </p:sp>
    </p:spTree>
    <p:extLst>
      <p:ext uri="{BB962C8B-B14F-4D97-AF65-F5344CB8AC3E}">
        <p14:creationId xmlns:p14="http://schemas.microsoft.com/office/powerpoint/2010/main" val="1650374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DE7E8-8CC4-705A-B1C3-43C3CBB7634E}"/>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FA72F249-714B-FCB2-FC7F-A50FEB2A012B}"/>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D99ECE47-6615-F090-1CC0-6CA94A8D086B}"/>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D6BE25B6-31D9-9FBF-FCD5-7711CD216CB3}"/>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D2C8C730-E32F-CD6C-9A6C-CA991E34077F}"/>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C306E69C-10D2-2B7E-5D1F-240AD97D8D6E}"/>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1B422EAD-36DC-6DDF-FEE5-D75373B7E133}"/>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2EF033B9-F7F8-B3DB-BAC0-8511A8D98EF5}"/>
              </a:ext>
            </a:extLst>
          </p:cNvPr>
          <p:cNvSpPr txBox="1"/>
          <p:nvPr/>
        </p:nvSpPr>
        <p:spPr>
          <a:xfrm>
            <a:off x="1028700" y="3620164"/>
            <a:ext cx="15963900" cy="9085821"/>
          </a:xfrm>
          <a:prstGeom prst="rect">
            <a:avLst/>
          </a:prstGeom>
        </p:spPr>
        <p:txBody>
          <a:bodyPr wrap="square" lIns="0" tIns="0" rIns="0" bIns="0" rtlCol="0" anchor="t">
            <a:spAutoFit/>
          </a:bodyPr>
          <a:lstStyle/>
          <a:p>
            <a:pPr marL="7797">
              <a:defRPr/>
            </a:pPr>
            <a:r>
              <a:rPr lang="en-US" sz="3200" b="1" dirty="0">
                <a:solidFill>
                  <a:prstClr val="black"/>
                </a:solidFill>
                <a:latin typeface="Arial" panose="020B0604020202020204" pitchFamily="34" charset="0"/>
                <a:cs typeface="Arial" panose="020B0604020202020204" pitchFamily="34" charset="0"/>
              </a:rPr>
              <a:t>Ongoing Businesses, Including Rental Real Estate</a:t>
            </a:r>
          </a:p>
          <a:p>
            <a:pPr marL="1143000" lvl="1"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What is the structure of the business?</a:t>
            </a:r>
          </a:p>
          <a:p>
            <a:pPr marL="1592404" lvl="2"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Does an operating agreement provide for a succession plan that could override the terms of the estate plan?</a:t>
            </a:r>
          </a:p>
          <a:p>
            <a:pPr marL="1592404" lvl="2" indent="-685800">
              <a:buFont typeface="Wingdings" panose="05000000000000000000" pitchFamily="2" charset="2"/>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Who’s operating the business, and is there a plan to keep it going, or will it be wound down?  </a:t>
            </a:r>
          </a:p>
          <a:p>
            <a:pPr marL="1592404" lvl="2"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Outside property management </a:t>
            </a:r>
          </a:p>
          <a:p>
            <a:pPr marL="1592404" lvl="2"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Fiduciary to rely on third parties or key employees within the business during the administration period</a:t>
            </a:r>
          </a:p>
          <a:p>
            <a:pPr marL="1592404" lvl="2" indent="-685800">
              <a:buFont typeface="Wingdings" panose="05000000000000000000" pitchFamily="2" charset="2"/>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Corporate fiduciary involvement?</a:t>
            </a:r>
          </a:p>
          <a:p>
            <a:pPr marL="1143000" lvl="1" indent="-685800">
              <a:buFont typeface="Wingdings" panose="05000000000000000000" pitchFamily="2" charset="2"/>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Wingdings" panose="05000000000000000000" pitchFamily="2" charset="2"/>
              <a:buChar char="§"/>
              <a:defRPr/>
            </a:pPr>
            <a:endParaRPr lang="en-US" sz="3200" dirty="0">
              <a:solidFill>
                <a:prstClr val="black"/>
              </a:solidFill>
              <a:latin typeface="Arial" panose="020B0604020202020204" pitchFamily="34" charset="0"/>
              <a:cs typeface="Arial" panose="020B0604020202020204" pitchFamily="34" charset="0"/>
            </a:endParaRPr>
          </a:p>
          <a:p>
            <a:pPr marL="1143000" lvl="1" indent="-685800">
              <a:buFont typeface="Wingdings" panose="05000000000000000000" pitchFamily="2" charset="2"/>
              <a:buChar char="§"/>
              <a:defRPr/>
            </a:pPr>
            <a:endParaRPr lang="en-US" sz="3200" dirty="0">
              <a:solidFill>
                <a:prstClr val="black"/>
              </a:solidFill>
              <a:latin typeface="Arial" panose="020B0604020202020204" pitchFamily="34" charset="0"/>
              <a:cs typeface="Arial" panose="020B0604020202020204" pitchFamily="34" charset="0"/>
            </a:endParaRPr>
          </a:p>
          <a:p>
            <a:pPr marR="0" lvl="0" algn="l" defTabSz="914400" rtl="0" eaLnBrk="1" fontAlgn="auto" latinLnBrk="0" hangingPunct="1">
              <a:lnSpc>
                <a:spcPts val="7000"/>
              </a:lnSpc>
              <a:spcBef>
                <a:spcPts val="0"/>
              </a:spcBef>
              <a:spcAft>
                <a:spcPts val="0"/>
              </a:spcAft>
              <a:buClrTx/>
              <a:buSzTx/>
              <a:tabLst/>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83F33C71-B59C-ACBA-40DC-8DFB2D3AC9D4}"/>
              </a:ext>
            </a:extLst>
          </p:cNvPr>
          <p:cNvSpPr txBox="1"/>
          <p:nvPr/>
        </p:nvSpPr>
        <p:spPr>
          <a:xfrm>
            <a:off x="783685" y="1495171"/>
            <a:ext cx="10408552" cy="701731"/>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Closely Held Business Interests (Continued)</a:t>
            </a:r>
          </a:p>
        </p:txBody>
      </p:sp>
    </p:spTree>
    <p:extLst>
      <p:ext uri="{BB962C8B-B14F-4D97-AF65-F5344CB8AC3E}">
        <p14:creationId xmlns:p14="http://schemas.microsoft.com/office/powerpoint/2010/main" val="1387252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BF7FD-20E3-B60B-C19C-F79041BBCF50}"/>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3F4CBE2F-E756-9D75-6561-B6857B9EE3AB}"/>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47D88D6B-EEF6-DF28-1FC2-4CA61E345096}"/>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E8D7F519-67C8-BF93-9F41-5630E4ECC3B5}"/>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30E74F4B-883D-9F61-AF71-4355B9E46996}"/>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DDAC0DD2-CDFF-E660-7CD9-0256B38A9EC2}"/>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E5474B61-C9BF-814C-3A3D-4AB3CA722994}"/>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5" name="TextBox 5">
            <a:extLst>
              <a:ext uri="{FF2B5EF4-FFF2-40B4-BE49-F238E27FC236}">
                <a16:creationId xmlns:a16="http://schemas.microsoft.com/office/drawing/2014/main" id="{B3DE9A02-58AD-B81C-A6F4-83DBCE218E8A}"/>
              </a:ext>
            </a:extLst>
          </p:cNvPr>
          <p:cNvSpPr txBox="1"/>
          <p:nvPr/>
        </p:nvSpPr>
        <p:spPr>
          <a:xfrm>
            <a:off x="1028700" y="1546979"/>
            <a:ext cx="10408552" cy="677108"/>
          </a:xfrm>
          <a:prstGeom prst="rect">
            <a:avLst/>
          </a:prstGeom>
        </p:spPr>
        <p:txBody>
          <a:bodyPr lIns="0" tIns="0" rIns="0" bIns="0" rtlCol="0" anchor="t">
            <a:spAutoFit/>
          </a:bodyPr>
          <a:lstStyle/>
          <a:p>
            <a:r>
              <a:rPr lang="en-US" sz="4400" b="1" dirty="0">
                <a:solidFill>
                  <a:schemeClr val="bg1"/>
                </a:solidFill>
                <a:latin typeface="Arial Narrow" panose="020B0606020202030204" pitchFamily="34" charset="0"/>
              </a:rPr>
              <a:t>Executors’ Functions</a:t>
            </a:r>
          </a:p>
        </p:txBody>
      </p:sp>
      <p:sp>
        <p:nvSpPr>
          <p:cNvPr id="6" name="TextBox 6">
            <a:extLst>
              <a:ext uri="{FF2B5EF4-FFF2-40B4-BE49-F238E27FC236}">
                <a16:creationId xmlns:a16="http://schemas.microsoft.com/office/drawing/2014/main" id="{0535F71C-82CD-4B34-918E-49413174C8BA}"/>
              </a:ext>
            </a:extLst>
          </p:cNvPr>
          <p:cNvSpPr txBox="1"/>
          <p:nvPr/>
        </p:nvSpPr>
        <p:spPr>
          <a:xfrm>
            <a:off x="1028700" y="3620164"/>
            <a:ext cx="15963900" cy="6403035"/>
          </a:xfrm>
          <a:prstGeom prst="rect">
            <a:avLst/>
          </a:prstGeom>
        </p:spPr>
        <p:txBody>
          <a:bodyPr wrap="square" lIns="0" tIns="0" rIns="0" bIns="0" rtlCol="0" anchor="t">
            <a:spAutoFit/>
          </a:bodyPr>
          <a:lstStyle/>
          <a:p>
            <a:r>
              <a:rPr lang="en-US" sz="2800" b="1" dirty="0">
                <a:latin typeface="Arial" panose="020B0604020202020204" pitchFamily="34" charset="0"/>
                <a:cs typeface="Arial" panose="020B0604020202020204" pitchFamily="34" charset="0"/>
              </a:rPr>
              <a:t>During the course of an estate’s administration, an executor performs four basic functions:</a:t>
            </a:r>
          </a:p>
          <a:p>
            <a:endParaRPr lang="en-US" sz="2800" b="1" dirty="0">
              <a:latin typeface="Arial" panose="020B0604020202020204" pitchFamily="34" charset="0"/>
              <a:cs typeface="Arial" panose="020B0604020202020204" pitchFamily="34" charset="0"/>
            </a:endParaRPr>
          </a:p>
          <a:p>
            <a:pPr marL="1356007" lvl="2"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Marshals assets;</a:t>
            </a:r>
          </a:p>
          <a:p>
            <a:pPr marL="1356007" lvl="2" indent="-457200">
              <a:buFont typeface="Wingdings" panose="05000000000000000000" pitchFamily="2" charset="2"/>
              <a:buChar char="§"/>
            </a:pPr>
            <a:endParaRPr lang="en-US" sz="2800" dirty="0">
              <a:latin typeface="Arial" panose="020B0604020202020204" pitchFamily="34" charset="0"/>
              <a:cs typeface="Arial" panose="020B0604020202020204" pitchFamily="34" charset="0"/>
            </a:endParaRPr>
          </a:p>
          <a:p>
            <a:pPr marL="1356007" lvl="2"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Determines cash requirements and raises cash;</a:t>
            </a:r>
          </a:p>
          <a:p>
            <a:pPr marL="1805411" lvl="3"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Becoming increasingly important in fluctuating market.</a:t>
            </a:r>
          </a:p>
          <a:p>
            <a:pPr marL="1805411" lvl="3"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Potential for strict liability, if executor does not act within a reasonable time after appointment to raise cash needs, and the market drops precipitously.</a:t>
            </a:r>
          </a:p>
          <a:p>
            <a:pPr marL="1805411" lvl="3" indent="-457200">
              <a:buFont typeface="Wingdings" panose="05000000000000000000" pitchFamily="2" charset="2"/>
              <a:buChar char="§"/>
            </a:pPr>
            <a:endParaRPr lang="en-US" sz="2800" dirty="0">
              <a:latin typeface="Arial" panose="020B0604020202020204" pitchFamily="34" charset="0"/>
              <a:cs typeface="Arial" panose="020B0604020202020204" pitchFamily="34" charset="0"/>
            </a:endParaRPr>
          </a:p>
          <a:p>
            <a:pPr marL="1356007" lvl="2"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Pays reasonable funeral expenses, debts, administration expenses and taxes, and makes sure tax returns are filed in a timely manner; and</a:t>
            </a:r>
          </a:p>
          <a:p>
            <a:pPr marL="1356007" lvl="2" indent="-457200">
              <a:buFont typeface="Wingdings" panose="05000000000000000000" pitchFamily="2" charset="2"/>
              <a:buChar char="§"/>
            </a:pPr>
            <a:endParaRPr lang="en-US" sz="2800" dirty="0">
              <a:latin typeface="Arial" panose="020B0604020202020204" pitchFamily="34" charset="0"/>
              <a:cs typeface="Arial" panose="020B0604020202020204" pitchFamily="34" charset="0"/>
            </a:endParaRPr>
          </a:p>
          <a:p>
            <a:pPr marL="1356007" lvl="2"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Distributes assets in accordance with the decedent’s will.</a:t>
            </a:r>
          </a:p>
          <a:p>
            <a:pPr marL="457200" marR="0" lvl="1" indent="0" algn="l" defTabSz="914400" rtl="0" eaLnBrk="1" fontAlgn="auto" latinLnBrk="0" hangingPunct="1">
              <a:lnSpc>
                <a:spcPts val="7000"/>
              </a:lnSpc>
              <a:spcBef>
                <a:spcPts val="0"/>
              </a:spcBef>
              <a:spcAft>
                <a:spcPts val="0"/>
              </a:spcAft>
              <a:buClrTx/>
              <a:buSzTx/>
              <a:buFontTx/>
              <a:buNone/>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3" name="Rectangle 5">
            <a:extLst>
              <a:ext uri="{FF2B5EF4-FFF2-40B4-BE49-F238E27FC236}">
                <a16:creationId xmlns:a16="http://schemas.microsoft.com/office/drawing/2014/main" id="{3E1874D2-A875-E6B8-FE81-21A1466CABDB}"/>
              </a:ext>
            </a:extLst>
          </p:cNvPr>
          <p:cNvSpPr>
            <a:spLocks noChangeArrowheads="1"/>
          </p:cNvSpPr>
          <p:nvPr/>
        </p:nvSpPr>
        <p:spPr bwMode="auto">
          <a:xfrm>
            <a:off x="427116" y="9108317"/>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Rectangle 6">
            <a:extLst>
              <a:ext uri="{FF2B5EF4-FFF2-40B4-BE49-F238E27FC236}">
                <a16:creationId xmlns:a16="http://schemas.microsoft.com/office/drawing/2014/main" id="{848EE5A1-ECAB-086A-896A-399FA2795209}"/>
              </a:ext>
            </a:extLst>
          </p:cNvPr>
          <p:cNvSpPr>
            <a:spLocks noChangeArrowheads="1"/>
          </p:cNvSpPr>
          <p:nvPr/>
        </p:nvSpPr>
        <p:spPr bwMode="auto">
          <a:xfrm>
            <a:off x="427116" y="9975092"/>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8178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9736A-2680-7D0D-2BF3-69C539CB7A1B}"/>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70DBF6F9-E4A5-E6F4-8CB4-8EF5B0950B4A}"/>
              </a:ext>
            </a:extLst>
          </p:cNvPr>
          <p:cNvGrpSpPr/>
          <p:nvPr/>
        </p:nvGrpSpPr>
        <p:grpSpPr>
          <a:xfrm>
            <a:off x="76978" y="0"/>
            <a:ext cx="18288000" cy="10287000"/>
            <a:chOff x="0" y="0"/>
            <a:chExt cx="4816593" cy="2709333"/>
          </a:xfrm>
        </p:grpSpPr>
        <p:sp>
          <p:nvSpPr>
            <p:cNvPr id="9" name="Freeform 9">
              <a:extLst>
                <a:ext uri="{FF2B5EF4-FFF2-40B4-BE49-F238E27FC236}">
                  <a16:creationId xmlns:a16="http://schemas.microsoft.com/office/drawing/2014/main" id="{61CA7CC4-37D6-E1CC-F8C5-0AA1230A2A46}"/>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53641355-28EA-F997-3428-2E484E018EBC}"/>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1A9C3A10-64B7-00E8-9709-957953B49CBC}"/>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B0C9283E-7FF8-3DBD-FA7F-2D6FAD51A9A9}"/>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A1F79F9E-1EF1-20F5-E2A6-49DBC643969E}"/>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128B2E5C-605E-9345-5FA8-2CFD85524F6C}"/>
              </a:ext>
            </a:extLst>
          </p:cNvPr>
          <p:cNvSpPr txBox="1"/>
          <p:nvPr/>
        </p:nvSpPr>
        <p:spPr>
          <a:xfrm>
            <a:off x="1028700" y="3620164"/>
            <a:ext cx="15963900" cy="8100936"/>
          </a:xfrm>
          <a:prstGeom prst="rect">
            <a:avLst/>
          </a:prstGeom>
        </p:spPr>
        <p:txBody>
          <a:bodyPr wrap="square" lIns="0" tIns="0" rIns="0" bIns="0" rtlCol="0" anchor="t">
            <a:spAutoFit/>
          </a:bodyPr>
          <a:lstStyle/>
          <a:p>
            <a:r>
              <a:rPr lang="en-US" sz="3200" b="1" dirty="0">
                <a:latin typeface="Arial" panose="020B0604020202020204" pitchFamily="34" charset="0"/>
                <a:cs typeface="Arial" panose="020B0604020202020204" pitchFamily="34" charset="0"/>
              </a:rPr>
              <a:t>IRC </a:t>
            </a:r>
            <a:r>
              <a:rPr lang="en-US" sz="3200" dirty="0">
                <a:solidFill>
                  <a:prstClr val="black"/>
                </a:solidFill>
                <a:latin typeface="Arial" panose="020B0604020202020204" pitchFamily="34" charset="0"/>
                <a:cs typeface="Arial" panose="020B0604020202020204" pitchFamily="34" charset="0"/>
              </a:rPr>
              <a:t>§</a:t>
            </a:r>
            <a:r>
              <a:rPr lang="en-US" sz="3200" b="1" dirty="0">
                <a:latin typeface="Arial" panose="020B0604020202020204" pitchFamily="34" charset="0"/>
                <a:cs typeface="Arial" panose="020B0604020202020204" pitchFamily="34" charset="0"/>
              </a:rPr>
              <a:t> 754 – Optional Basis Adjustments for Partnership Interests</a:t>
            </a:r>
          </a:p>
          <a:p>
            <a:pPr algn="ctr"/>
            <a:endParaRPr lang="en-US" sz="3200" dirty="0">
              <a:latin typeface="Arial" panose="020B0604020202020204" pitchFamily="34" charset="0"/>
              <a:cs typeface="Arial" panose="020B0604020202020204" pitchFamily="34" charset="0"/>
            </a:endParaRPr>
          </a:p>
          <a:p>
            <a:r>
              <a:rPr lang="en-US" sz="3200" b="1" dirty="0">
                <a:latin typeface="Arial" panose="020B0604020202020204" pitchFamily="34" charset="0"/>
                <a:cs typeface="Arial" panose="020B0604020202020204" pitchFamily="34" charset="0"/>
              </a:rPr>
              <a:t>General concept</a:t>
            </a:r>
            <a:r>
              <a:rPr lang="en-US" sz="3200" dirty="0">
                <a:latin typeface="Arial" panose="020B0604020202020204" pitchFamily="34" charset="0"/>
                <a:cs typeface="Arial" panose="020B0604020202020204" pitchFamily="34" charset="0"/>
              </a:rPr>
              <a:t>: Ownership of partnership interests (including multi-member LLC that is taxed by default as a partnership) can result in a mismatch between a partner’s “inside” cost basis and “outside” cost basis at death.</a:t>
            </a:r>
          </a:p>
          <a:p>
            <a:endParaRPr lang="en-US" sz="3200" dirty="0">
              <a:latin typeface="Arial" panose="020B0604020202020204" pitchFamily="34" charset="0"/>
              <a:cs typeface="Arial" panose="020B0604020202020204" pitchFamily="34" charset="0"/>
            </a:endParaRPr>
          </a:p>
          <a:p>
            <a:pPr marL="457200" indent="-457200">
              <a:buFontTx/>
              <a:buChar char="-"/>
            </a:pPr>
            <a:r>
              <a:rPr lang="en-US" sz="3200" dirty="0">
                <a:latin typeface="Arial" panose="020B0604020202020204" pitchFamily="34" charset="0"/>
                <a:cs typeface="Arial" panose="020B0604020202020204" pitchFamily="34" charset="0"/>
              </a:rPr>
              <a:t>Deceased partner’s interest in the partnership itself (“outside” cost basis) is valued for estate tax purposes and receives a step up in cost basis, while the partner’s interest in the underlying assets of the partnership (“inside” cost basis) does not receive a step up in cost basis.</a:t>
            </a:r>
          </a:p>
          <a:p>
            <a:pPr marL="457200" indent="-457200">
              <a:buFontTx/>
              <a:buChar char="-"/>
            </a:pPr>
            <a:endParaRPr lang="en-US" sz="3200" dirty="0">
              <a:latin typeface="Arial" panose="020B0604020202020204" pitchFamily="34" charset="0"/>
              <a:cs typeface="Arial" panose="020B0604020202020204" pitchFamily="34" charset="0"/>
            </a:endParaRPr>
          </a:p>
          <a:p>
            <a:pPr marL="457200" indent="-457200">
              <a:buFontTx/>
              <a:buChar char="-"/>
            </a:pPr>
            <a:r>
              <a:rPr lang="en-US" sz="3200" dirty="0">
                <a:latin typeface="Arial" panose="020B0604020202020204" pitchFamily="34" charset="0"/>
                <a:cs typeface="Arial" panose="020B0604020202020204" pitchFamily="34" charset="0"/>
              </a:rPr>
              <a:t>The mismatch can be significant in some cases, if the value of the partnership interest as of the date of death exceeds the cost basis of the underlying assets.</a:t>
            </a: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E50A0EF0-210B-2F27-4141-5C6975E7B6DF}"/>
              </a:ext>
            </a:extLst>
          </p:cNvPr>
          <p:cNvSpPr txBox="1"/>
          <p:nvPr/>
        </p:nvSpPr>
        <p:spPr>
          <a:xfrm>
            <a:off x="783685" y="1495171"/>
            <a:ext cx="10408552" cy="1471172"/>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Closely Held Business Interests</a:t>
            </a:r>
          </a:p>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Income Tax Considerations</a:t>
            </a:r>
          </a:p>
        </p:txBody>
      </p:sp>
    </p:spTree>
    <p:extLst>
      <p:ext uri="{BB962C8B-B14F-4D97-AF65-F5344CB8AC3E}">
        <p14:creationId xmlns:p14="http://schemas.microsoft.com/office/powerpoint/2010/main" val="1825589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E31EC-A4A0-7A3B-5DF4-A5119E0E277E}"/>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959D8610-ECF0-37F9-5C02-84E524ED4FB9}"/>
              </a:ext>
            </a:extLst>
          </p:cNvPr>
          <p:cNvGrpSpPr/>
          <p:nvPr/>
        </p:nvGrpSpPr>
        <p:grpSpPr>
          <a:xfrm>
            <a:off x="76978" y="0"/>
            <a:ext cx="18288000" cy="10287000"/>
            <a:chOff x="0" y="0"/>
            <a:chExt cx="4816593" cy="2709333"/>
          </a:xfrm>
        </p:grpSpPr>
        <p:sp>
          <p:nvSpPr>
            <p:cNvPr id="9" name="Freeform 9">
              <a:extLst>
                <a:ext uri="{FF2B5EF4-FFF2-40B4-BE49-F238E27FC236}">
                  <a16:creationId xmlns:a16="http://schemas.microsoft.com/office/drawing/2014/main" id="{F8AA70BB-61AE-29B9-85EE-AD4131508CE0}"/>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E3FD891B-C79E-A935-E0A7-6F3399D77C17}"/>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6814D2DB-94F5-0041-3363-F19315F4B455}"/>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19B23348-8448-76C1-7A2A-3ABDB25DFB8D}"/>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E63093B9-3B46-748E-44FF-C41912183326}"/>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BD183B96-666F-B6E9-C968-9A055F152D90}"/>
              </a:ext>
            </a:extLst>
          </p:cNvPr>
          <p:cNvSpPr txBox="1"/>
          <p:nvPr/>
        </p:nvSpPr>
        <p:spPr>
          <a:xfrm>
            <a:off x="1028700" y="3620164"/>
            <a:ext cx="15963900" cy="7362272"/>
          </a:xfrm>
          <a:prstGeom prst="rect">
            <a:avLst/>
          </a:prstGeom>
        </p:spPr>
        <p:txBody>
          <a:bodyPr wrap="square" lIns="0" tIns="0" rIns="0" bIns="0" rtlCol="0" anchor="t">
            <a:spAutoFit/>
          </a:bodyPr>
          <a:lstStyle/>
          <a:p>
            <a:r>
              <a:rPr lang="en-US" sz="3200" b="1" dirty="0">
                <a:latin typeface="Arial" panose="020B0604020202020204" pitchFamily="34" charset="0"/>
                <a:cs typeface="Arial" panose="020B0604020202020204" pitchFamily="34" charset="0"/>
              </a:rPr>
              <a:t>IRC </a:t>
            </a:r>
            <a:r>
              <a:rPr lang="en-US" sz="3200" dirty="0">
                <a:solidFill>
                  <a:prstClr val="black"/>
                </a:solidFill>
                <a:latin typeface="Arial" panose="020B0604020202020204" pitchFamily="34" charset="0"/>
                <a:cs typeface="Arial" panose="020B0604020202020204" pitchFamily="34" charset="0"/>
              </a:rPr>
              <a:t>§</a:t>
            </a:r>
            <a:r>
              <a:rPr lang="en-US" sz="3200" b="1" dirty="0">
                <a:latin typeface="Arial" panose="020B0604020202020204" pitchFamily="34" charset="0"/>
                <a:cs typeface="Arial" panose="020B0604020202020204" pitchFamily="34" charset="0"/>
              </a:rPr>
              <a:t> 754 – Optional Basis Adjustments for Partnership Interests (Continued)</a:t>
            </a:r>
          </a:p>
          <a:p>
            <a:endParaRPr lang="en-US" sz="3200" b="1" dirty="0">
              <a:latin typeface="Arial" panose="020B0604020202020204" pitchFamily="34" charset="0"/>
              <a:cs typeface="Arial" panose="020B0604020202020204" pitchFamily="34" charset="0"/>
            </a:endParaRPr>
          </a:p>
          <a:p>
            <a:r>
              <a:rPr lang="en-US" sz="3200" b="1" dirty="0">
                <a:latin typeface="Arial" panose="020B0604020202020204" pitchFamily="34" charset="0"/>
                <a:cs typeface="Arial" panose="020B0604020202020204" pitchFamily="34" charset="0"/>
              </a:rPr>
              <a:t>Solution to “inside” and “outside” cost basis mismatch: </a:t>
            </a:r>
            <a:r>
              <a:rPr lang="en-US" sz="3200" dirty="0">
                <a:latin typeface="Arial" panose="020B0604020202020204" pitchFamily="34" charset="0"/>
                <a:cs typeface="Arial" panose="020B0604020202020204" pitchFamily="34" charset="0"/>
              </a:rPr>
              <a:t>IRC Section 754 Election solves this mismatch and entitles deceased partner’s estate to a stepped-up cost basis with respect to the partner’s interest in the underlying assets. </a:t>
            </a:r>
          </a:p>
          <a:p>
            <a:endParaRPr lang="en-US" sz="3200" b="1" dirty="0">
              <a:latin typeface="Arial" panose="020B0604020202020204" pitchFamily="34" charset="0"/>
              <a:cs typeface="Arial" panose="020B0604020202020204" pitchFamily="34" charset="0"/>
            </a:endParaRPr>
          </a:p>
          <a:p>
            <a:r>
              <a:rPr lang="en-US" sz="3200" b="1" dirty="0">
                <a:latin typeface="Arial" panose="020B0604020202020204" pitchFamily="34" charset="0"/>
                <a:cs typeface="Arial" panose="020B0604020202020204" pitchFamily="34" charset="0"/>
              </a:rPr>
              <a:t>Mechanics of Election:</a:t>
            </a:r>
          </a:p>
          <a:p>
            <a:pPr marL="457200" indent="-457200">
              <a:buFontTx/>
              <a:buChar char="-"/>
            </a:pPr>
            <a:r>
              <a:rPr lang="en-US" sz="2800" dirty="0">
                <a:latin typeface="Arial" panose="020B0604020202020204" pitchFamily="34" charset="0"/>
                <a:cs typeface="Arial" panose="020B0604020202020204" pitchFamily="34" charset="0"/>
              </a:rPr>
              <a:t>IRC </a:t>
            </a:r>
            <a:r>
              <a:rPr lang="en-US" sz="2800" dirty="0">
                <a:solidFill>
                  <a:prstClr val="black"/>
                </a:solidFill>
                <a:latin typeface="Arial" panose="020B0604020202020204" pitchFamily="34" charset="0"/>
                <a:cs typeface="Arial" panose="020B0604020202020204" pitchFamily="34" charset="0"/>
              </a:rPr>
              <a:t>§</a:t>
            </a:r>
            <a:r>
              <a:rPr lang="en-US" sz="2800" dirty="0">
                <a:latin typeface="Arial" panose="020B0604020202020204" pitchFamily="34" charset="0"/>
                <a:cs typeface="Arial" panose="020B0604020202020204" pitchFamily="34" charset="0"/>
              </a:rPr>
              <a:t> 754 election is made by the partnership itself on its income tax return for the year in which the transfer of the partnership interest occurs (e.g., in the case of a deceased parter, the transfer is the death of the partner).</a:t>
            </a:r>
          </a:p>
          <a:p>
            <a:endParaRPr lang="en-US" sz="2800" dirty="0">
              <a:latin typeface="Arial" panose="020B0604020202020204" pitchFamily="34" charset="0"/>
              <a:cs typeface="Arial" panose="020B0604020202020204" pitchFamily="34" charset="0"/>
            </a:endParaRPr>
          </a:p>
          <a:p>
            <a:pPr lvl="1"/>
            <a:endParaRPr lang="en-US" sz="3200" b="1" dirty="0">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E6ED2F15-5B1E-985C-2F9C-DB941FF1CDF8}"/>
              </a:ext>
            </a:extLst>
          </p:cNvPr>
          <p:cNvSpPr txBox="1"/>
          <p:nvPr/>
        </p:nvSpPr>
        <p:spPr>
          <a:xfrm>
            <a:off x="783685" y="1495171"/>
            <a:ext cx="10408552" cy="1471172"/>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Closely Held Business Interests</a:t>
            </a:r>
          </a:p>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Income Tax Considerations (Continued)</a:t>
            </a:r>
          </a:p>
        </p:txBody>
      </p:sp>
    </p:spTree>
    <p:extLst>
      <p:ext uri="{BB962C8B-B14F-4D97-AF65-F5344CB8AC3E}">
        <p14:creationId xmlns:p14="http://schemas.microsoft.com/office/powerpoint/2010/main" val="3779549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8D79A-2842-56D1-6D38-2C7EDDF1E362}"/>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31970D92-031B-C1BD-5EB0-669583D46760}"/>
              </a:ext>
            </a:extLst>
          </p:cNvPr>
          <p:cNvGrpSpPr/>
          <p:nvPr/>
        </p:nvGrpSpPr>
        <p:grpSpPr>
          <a:xfrm>
            <a:off x="76978" y="0"/>
            <a:ext cx="18288000" cy="10287000"/>
            <a:chOff x="0" y="0"/>
            <a:chExt cx="4816593" cy="2709333"/>
          </a:xfrm>
        </p:grpSpPr>
        <p:sp>
          <p:nvSpPr>
            <p:cNvPr id="9" name="Freeform 9">
              <a:extLst>
                <a:ext uri="{FF2B5EF4-FFF2-40B4-BE49-F238E27FC236}">
                  <a16:creationId xmlns:a16="http://schemas.microsoft.com/office/drawing/2014/main" id="{F5C3F8E6-2728-A1B6-4892-46D1996BD4D3}"/>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F6187484-7E95-314A-0C1A-163C5CC4BFC8}"/>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680F80DC-5E3B-822A-CFBA-9AC97DF381E1}"/>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AD0C5E62-D4F5-B446-C275-EE1E643D84FF}"/>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13CB3608-DF39-D809-E761-928A3B5D7787}"/>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7DE013A7-3667-C9EE-A768-AE1171DC0A96}"/>
              </a:ext>
            </a:extLst>
          </p:cNvPr>
          <p:cNvSpPr txBox="1"/>
          <p:nvPr/>
        </p:nvSpPr>
        <p:spPr>
          <a:xfrm>
            <a:off x="1028700" y="3620164"/>
            <a:ext cx="15963900" cy="6192721"/>
          </a:xfrm>
          <a:prstGeom prst="rect">
            <a:avLst/>
          </a:prstGeom>
        </p:spPr>
        <p:txBody>
          <a:bodyPr wrap="square" lIns="0" tIns="0" rIns="0" bIns="0" rtlCol="0" anchor="t">
            <a:spAutoFit/>
          </a:bodyPr>
          <a:lstStyle/>
          <a:p>
            <a:r>
              <a:rPr lang="en-US" sz="3200" b="1" dirty="0">
                <a:latin typeface="Arial" panose="020B0604020202020204" pitchFamily="34" charset="0"/>
                <a:cs typeface="Arial" panose="020B0604020202020204" pitchFamily="34" charset="0"/>
              </a:rPr>
              <a:t>IRC </a:t>
            </a:r>
            <a:r>
              <a:rPr lang="en-US" sz="3200" dirty="0">
                <a:solidFill>
                  <a:prstClr val="black"/>
                </a:solidFill>
                <a:latin typeface="Arial" panose="020B0604020202020204" pitchFamily="34" charset="0"/>
                <a:cs typeface="Arial" panose="020B0604020202020204" pitchFamily="34" charset="0"/>
              </a:rPr>
              <a:t>§</a:t>
            </a:r>
            <a:r>
              <a:rPr lang="en-US" sz="3200" b="1" dirty="0">
                <a:latin typeface="Arial" panose="020B0604020202020204" pitchFamily="34" charset="0"/>
                <a:cs typeface="Arial" panose="020B0604020202020204" pitchFamily="34" charset="0"/>
              </a:rPr>
              <a:t> 754 – Optional Basis Adjustments for Partnership Interests</a:t>
            </a:r>
          </a:p>
          <a:p>
            <a:r>
              <a:rPr lang="en-US" sz="3200" b="1" dirty="0">
                <a:latin typeface="Arial" panose="020B0604020202020204" pitchFamily="34" charset="0"/>
                <a:cs typeface="Arial" panose="020B0604020202020204" pitchFamily="34" charset="0"/>
              </a:rPr>
              <a:t>Mechanics of Election (Continued):</a:t>
            </a:r>
          </a:p>
          <a:p>
            <a:pPr marL="457200" indent="-457200">
              <a:buFontTx/>
              <a:buChar char="-"/>
            </a:pPr>
            <a:r>
              <a:rPr lang="en-US" sz="2800" dirty="0">
                <a:latin typeface="Arial" panose="020B0604020202020204" pitchFamily="34" charset="0"/>
                <a:cs typeface="Arial" panose="020B0604020202020204" pitchFamily="34" charset="0"/>
              </a:rPr>
              <a:t>Late relief is permitted under Treasury Regulation </a:t>
            </a:r>
            <a:r>
              <a:rPr lang="en-US" sz="2800" dirty="0">
                <a:solidFill>
                  <a:prstClr val="black"/>
                </a:solidFill>
                <a:latin typeface="Arial" panose="020B0604020202020204" pitchFamily="34" charset="0"/>
                <a:cs typeface="Arial" panose="020B0604020202020204" pitchFamily="34" charset="0"/>
              </a:rPr>
              <a:t>§</a:t>
            </a:r>
            <a:r>
              <a:rPr lang="en-US" sz="2800" dirty="0">
                <a:latin typeface="Arial" panose="020B0604020202020204" pitchFamily="34" charset="0"/>
                <a:cs typeface="Arial" panose="020B0604020202020204" pitchFamily="34" charset="0"/>
              </a:rPr>
              <a:t> 301.9100-2, which allows for an automatic 12-month extension of time to make the </a:t>
            </a:r>
            <a:r>
              <a:rPr lang="en-US" sz="2800" dirty="0">
                <a:solidFill>
                  <a:prstClr val="black"/>
                </a:solidFill>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754 election.</a:t>
            </a:r>
          </a:p>
          <a:p>
            <a:endParaRPr lang="en-US" sz="2800" dirty="0">
              <a:latin typeface="Arial" panose="020B0604020202020204" pitchFamily="34" charset="0"/>
              <a:cs typeface="Arial" panose="020B0604020202020204" pitchFamily="34" charset="0"/>
            </a:endParaRPr>
          </a:p>
          <a:p>
            <a:pPr marL="457200" indent="-457200">
              <a:buFontTx/>
              <a:buChar char="-"/>
            </a:pPr>
            <a:r>
              <a:rPr lang="en-US" sz="2800" dirty="0">
                <a:latin typeface="Arial" panose="020B0604020202020204" pitchFamily="34" charset="0"/>
                <a:cs typeface="Arial" panose="020B0604020202020204" pitchFamily="34" charset="0"/>
              </a:rPr>
              <a:t>Adjustment to “inside” basis of assets is only applicable to the deceased partner’s interest</a:t>
            </a:r>
          </a:p>
          <a:p>
            <a:pPr marL="457200" indent="-457200">
              <a:buFontTx/>
              <a:buChar char="-"/>
            </a:pPr>
            <a:endParaRPr lang="en-US" sz="2800" dirty="0">
              <a:latin typeface="Arial" panose="020B0604020202020204" pitchFamily="34" charset="0"/>
              <a:cs typeface="Arial" panose="020B0604020202020204" pitchFamily="34" charset="0"/>
            </a:endParaRPr>
          </a:p>
          <a:p>
            <a:pPr marL="457200" indent="-457200">
              <a:buFontTx/>
              <a:buChar char="-"/>
            </a:pPr>
            <a:r>
              <a:rPr lang="en-US" sz="2800" dirty="0">
                <a:latin typeface="Arial" panose="020B0604020202020204" pitchFamily="34" charset="0"/>
                <a:cs typeface="Arial" panose="020B0604020202020204" pitchFamily="34" charset="0"/>
              </a:rPr>
              <a:t>Election is irrevocable once made (and can only be revoked with the permission of the IRS) and would apply to all future distributions </a:t>
            </a:r>
          </a:p>
          <a:p>
            <a:pPr lvl="1"/>
            <a:endParaRPr lang="en-US" sz="3200" b="1" dirty="0">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68312610-16D4-F763-E7A7-E09D712B6DE6}"/>
              </a:ext>
            </a:extLst>
          </p:cNvPr>
          <p:cNvSpPr txBox="1"/>
          <p:nvPr/>
        </p:nvSpPr>
        <p:spPr>
          <a:xfrm>
            <a:off x="783685" y="1495171"/>
            <a:ext cx="10408552" cy="1471172"/>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Closely Held Business Interests</a:t>
            </a:r>
          </a:p>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Income Tax Considerations (Continued)</a:t>
            </a:r>
          </a:p>
        </p:txBody>
      </p:sp>
    </p:spTree>
    <p:extLst>
      <p:ext uri="{BB962C8B-B14F-4D97-AF65-F5344CB8AC3E}">
        <p14:creationId xmlns:p14="http://schemas.microsoft.com/office/powerpoint/2010/main" val="2178340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84E70-011C-7758-5554-A7D581E7F3D3}"/>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1D276E73-BACF-E31E-B27A-082A2AF04F72}"/>
              </a:ext>
            </a:extLst>
          </p:cNvPr>
          <p:cNvGrpSpPr/>
          <p:nvPr/>
        </p:nvGrpSpPr>
        <p:grpSpPr>
          <a:xfrm>
            <a:off x="58316" y="0"/>
            <a:ext cx="18288000" cy="10287000"/>
            <a:chOff x="0" y="0"/>
            <a:chExt cx="4816593" cy="2709333"/>
          </a:xfrm>
        </p:grpSpPr>
        <p:sp>
          <p:nvSpPr>
            <p:cNvPr id="9" name="Freeform 9">
              <a:extLst>
                <a:ext uri="{FF2B5EF4-FFF2-40B4-BE49-F238E27FC236}">
                  <a16:creationId xmlns:a16="http://schemas.microsoft.com/office/drawing/2014/main" id="{DD9472FE-E566-A7AF-9220-6B2336B42B3D}"/>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6D1E4C21-C0BE-B4E2-DC40-812A043644F7}"/>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6D45D87B-0FDA-DC04-1FDE-56385E7643C3}"/>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C313F4D3-33F7-9278-5E45-6EC62930276E}"/>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221FBD63-4758-90E5-CCCD-8D99FA3F7B6B}"/>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C97B60DF-638A-6229-D9C0-BFB83275DEB4}"/>
              </a:ext>
            </a:extLst>
          </p:cNvPr>
          <p:cNvSpPr txBox="1"/>
          <p:nvPr/>
        </p:nvSpPr>
        <p:spPr>
          <a:xfrm>
            <a:off x="1028700" y="3620164"/>
            <a:ext cx="15963900" cy="7854714"/>
          </a:xfrm>
          <a:prstGeom prst="rect">
            <a:avLst/>
          </a:prstGeom>
        </p:spPr>
        <p:txBody>
          <a:bodyPr wrap="square" lIns="0" tIns="0" rIns="0" bIns="0" rtlCol="0" anchor="t">
            <a:spAutoFit/>
          </a:bodyPr>
          <a:lstStyle/>
          <a:p>
            <a:r>
              <a:rPr lang="en-US" sz="3200" b="1" dirty="0">
                <a:latin typeface="Arial" panose="020B0604020202020204" pitchFamily="34" charset="0"/>
                <a:cs typeface="Arial" panose="020B0604020202020204" pitchFamily="34" charset="0"/>
              </a:rPr>
              <a:t>Eligible S Corporation Shareholder Elections</a:t>
            </a:r>
          </a:p>
          <a:p>
            <a:pPr marL="514350" indent="-514350"/>
            <a:endParaRPr lang="en-US" sz="3200" dirty="0">
              <a:latin typeface="Arial" panose="020B0604020202020204" pitchFamily="34" charset="0"/>
              <a:cs typeface="Arial" panose="020B0604020202020204" pitchFamily="34" charset="0"/>
            </a:endParaRPr>
          </a:p>
          <a:p>
            <a:pPr marL="514350" indent="-514350">
              <a:buFontTx/>
              <a:buChar char="-"/>
            </a:pPr>
            <a:r>
              <a:rPr lang="en-US" sz="3200" dirty="0">
                <a:latin typeface="Arial" panose="020B0604020202020204" pitchFamily="34" charset="0"/>
                <a:cs typeface="Arial" panose="020B0604020202020204" pitchFamily="34" charset="0"/>
              </a:rPr>
              <a:t>Wholly grantor trusts, and trusts that were grantor trusts prior to the death of the grantor as to a period of 2 years after death, are eligible shareholders of Subchapter S corporate stock (interplay with 645 election)</a:t>
            </a:r>
          </a:p>
          <a:p>
            <a:endParaRPr lang="en-US" sz="3200" dirty="0">
              <a:latin typeface="Arial" panose="020B0604020202020204" pitchFamily="34" charset="0"/>
              <a:cs typeface="Arial" panose="020B0604020202020204" pitchFamily="34" charset="0"/>
            </a:endParaRPr>
          </a:p>
          <a:p>
            <a:pPr marL="514350" indent="-514350"/>
            <a:r>
              <a:rPr lang="en-US" sz="3200" dirty="0">
                <a:latin typeface="Arial" panose="020B0604020202020204" pitchFamily="34" charset="0"/>
                <a:cs typeface="Arial" panose="020B0604020202020204" pitchFamily="34" charset="0"/>
              </a:rPr>
              <a:t>-	When the above don’t apply, a trust as a shareholder will violate the corporation’s Subchapter S election, unless it elects one of the following treatments:</a:t>
            </a:r>
          </a:p>
          <a:p>
            <a:pPr marL="1200134" lvl="1" indent="-514350">
              <a:buFont typeface="Arial" panose="020B0604020202020204" pitchFamily="34" charset="0"/>
              <a:buChar char="•"/>
            </a:pPr>
            <a:r>
              <a:rPr lang="en-US" sz="2400" dirty="0">
                <a:latin typeface="Arial" panose="020B0604020202020204" pitchFamily="34" charset="0"/>
                <a:cs typeface="Arial" panose="020B0604020202020204" pitchFamily="34" charset="0"/>
              </a:rPr>
              <a:t>A QSST election may be made by the trust income beneficiary, in which case the trust must distribute all income to individual beneficiary, and may only distribute principal to the same beneficiary. </a:t>
            </a:r>
          </a:p>
          <a:p>
            <a:pPr marL="1200134" lvl="1" indent="-51435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1200134" lvl="1" indent="-514350">
              <a:buFont typeface="Arial" panose="020B0604020202020204" pitchFamily="34" charset="0"/>
              <a:buChar char="•"/>
            </a:pPr>
            <a:r>
              <a:rPr lang="en-US" sz="2400" dirty="0">
                <a:latin typeface="Arial" panose="020B0604020202020204" pitchFamily="34" charset="0"/>
                <a:cs typeface="Arial" panose="020B0604020202020204" pitchFamily="34" charset="0"/>
              </a:rPr>
              <a:t>An ESBT election may be made by the trustee, in which case the Sub-S portion of the trust’s ordinary income is taxed at the highest marginal income tax rate. However, income may be accumulated for multiple beneficiaries.</a:t>
            </a: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lang="en-US" sz="24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CE3E7008-D6D8-6042-56AE-9073AAEA5B48}"/>
              </a:ext>
            </a:extLst>
          </p:cNvPr>
          <p:cNvSpPr txBox="1"/>
          <p:nvPr/>
        </p:nvSpPr>
        <p:spPr>
          <a:xfrm>
            <a:off x="783685" y="1495171"/>
            <a:ext cx="10408552" cy="1471172"/>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Closely Held Business Interests</a:t>
            </a:r>
          </a:p>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Income Tax Considerations (Continued)</a:t>
            </a:r>
          </a:p>
        </p:txBody>
      </p:sp>
    </p:spTree>
    <p:extLst>
      <p:ext uri="{BB962C8B-B14F-4D97-AF65-F5344CB8AC3E}">
        <p14:creationId xmlns:p14="http://schemas.microsoft.com/office/powerpoint/2010/main" val="7079725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34C80-8E97-1ED4-558D-F1B39BC03026}"/>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3139D1DE-42DD-832A-16FB-B59138B9C5D3}"/>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1F2CB3E2-F5F2-9785-128A-FCBBAF6DA395}"/>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63EB18FC-899E-BD67-DDA1-9EFB154C21A5}"/>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CC0AA5DB-F441-9901-039B-638AFA05F5B7}"/>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812D130A-1C25-122F-E590-B7CCCB20C166}"/>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DCC7A97C-2D09-9C5F-C7B9-B5DEE905767C}"/>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5" name="TextBox 5">
            <a:extLst>
              <a:ext uri="{FF2B5EF4-FFF2-40B4-BE49-F238E27FC236}">
                <a16:creationId xmlns:a16="http://schemas.microsoft.com/office/drawing/2014/main" id="{F20E6194-97C4-0557-EC7D-581FD438B0E5}"/>
              </a:ext>
            </a:extLst>
          </p:cNvPr>
          <p:cNvSpPr txBox="1"/>
          <p:nvPr/>
        </p:nvSpPr>
        <p:spPr>
          <a:xfrm>
            <a:off x="975815" y="1561433"/>
            <a:ext cx="10408552" cy="705514"/>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Tangible Personal Property</a:t>
            </a:r>
          </a:p>
        </p:txBody>
      </p:sp>
      <p:sp>
        <p:nvSpPr>
          <p:cNvPr id="6" name="TextBox 6">
            <a:extLst>
              <a:ext uri="{FF2B5EF4-FFF2-40B4-BE49-F238E27FC236}">
                <a16:creationId xmlns:a16="http://schemas.microsoft.com/office/drawing/2014/main" id="{C7FEB507-65DB-7F65-3232-7079896A7164}"/>
              </a:ext>
            </a:extLst>
          </p:cNvPr>
          <p:cNvSpPr txBox="1"/>
          <p:nvPr/>
        </p:nvSpPr>
        <p:spPr>
          <a:xfrm>
            <a:off x="1028700" y="3620164"/>
            <a:ext cx="15963900" cy="6187591"/>
          </a:xfrm>
          <a:prstGeom prst="rect">
            <a:avLst/>
          </a:prstGeom>
        </p:spPr>
        <p:txBody>
          <a:bodyPr wrap="square" lIns="0" tIns="0" rIns="0" bIns="0" rtlCol="0" anchor="t">
            <a:spAutoFit/>
          </a:bodyPr>
          <a:lstStyle/>
          <a:p>
            <a:pPr marL="685800" marR="0" lvl="0"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Immediate Steps to Take After Death</a:t>
            </a:r>
          </a:p>
          <a:p>
            <a:pPr marL="685800" marR="0" lvl="0"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Logistical Issues</a:t>
            </a:r>
          </a:p>
          <a:p>
            <a:pPr marL="685800" marR="0" lvl="0"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Professionals and Transporting Artwork</a:t>
            </a:r>
          </a:p>
          <a:p>
            <a:pPr marL="685800" marR="0" lvl="0"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Sale of Artwork and Tangible Property</a:t>
            </a:r>
          </a:p>
          <a:p>
            <a:pPr marL="685800" marR="0" lvl="0"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Distributing Artwork and Tangibles to Beneficiaries </a:t>
            </a:r>
          </a:p>
          <a:p>
            <a:pPr marL="685800" marR="0" lvl="0" indent="-685800" algn="l" defTabSz="914400" rtl="0" eaLnBrk="1" fontAlgn="auto" latinLnBrk="0" hangingPunct="1">
              <a:lnSpc>
                <a:spcPts val="7000"/>
              </a:lnSpc>
              <a:spcBef>
                <a:spcPts val="0"/>
              </a:spcBef>
              <a:spcAft>
                <a:spcPts val="0"/>
              </a:spcAft>
              <a:buClrTx/>
              <a:buSzTx/>
              <a:buFont typeface="Barlow Condensed" panose="00000506000000000000" pitchFamily="2" charset="0"/>
              <a:buChar char="•"/>
              <a:tabLst/>
              <a:defRPr/>
            </a:pPr>
            <a:endParaRPr lang="en-US" sz="3200" dirty="0">
              <a:solidFill>
                <a:prstClr val="black"/>
              </a:solidFill>
              <a:latin typeface="Arial" panose="020B0604020202020204" pitchFamily="34" charset="0"/>
              <a:cs typeface="Arial" panose="020B0604020202020204" pitchFamily="34" charset="0"/>
            </a:endParaRPr>
          </a:p>
          <a:p>
            <a:pPr marL="457200" marR="0" lvl="1" indent="0" algn="l" defTabSz="914400" rtl="0" eaLnBrk="1" fontAlgn="auto" latinLnBrk="0" hangingPunct="1">
              <a:lnSpc>
                <a:spcPts val="7000"/>
              </a:lnSpc>
              <a:spcBef>
                <a:spcPts val="0"/>
              </a:spcBef>
              <a:spcAft>
                <a:spcPts val="0"/>
              </a:spcAft>
              <a:buClrTx/>
              <a:buSzTx/>
              <a:buFontTx/>
              <a:buNone/>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3" name="Rectangle 5">
            <a:extLst>
              <a:ext uri="{FF2B5EF4-FFF2-40B4-BE49-F238E27FC236}">
                <a16:creationId xmlns:a16="http://schemas.microsoft.com/office/drawing/2014/main" id="{90B80A83-D49C-495E-DEB9-B29716E259D2}"/>
              </a:ext>
            </a:extLst>
          </p:cNvPr>
          <p:cNvSpPr>
            <a:spLocks noChangeArrowheads="1"/>
          </p:cNvSpPr>
          <p:nvPr/>
        </p:nvSpPr>
        <p:spPr bwMode="auto">
          <a:xfrm>
            <a:off x="427116" y="9108317"/>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Rectangle 6">
            <a:extLst>
              <a:ext uri="{FF2B5EF4-FFF2-40B4-BE49-F238E27FC236}">
                <a16:creationId xmlns:a16="http://schemas.microsoft.com/office/drawing/2014/main" id="{02B0C635-7FFD-2603-E975-173216B92CF0}"/>
              </a:ext>
            </a:extLst>
          </p:cNvPr>
          <p:cNvSpPr>
            <a:spLocks noChangeArrowheads="1"/>
          </p:cNvSpPr>
          <p:nvPr/>
        </p:nvSpPr>
        <p:spPr bwMode="auto">
          <a:xfrm>
            <a:off x="427116" y="9975092"/>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991686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8"/>
          <p:cNvGrpSpPr/>
          <p:nvPr/>
        </p:nvGrpSpPr>
        <p:grpSpPr>
          <a:xfrm>
            <a:off x="20472" y="14216"/>
            <a:ext cx="18288000" cy="10287000"/>
            <a:chOff x="0" y="0"/>
            <a:chExt cx="4816593" cy="2709333"/>
          </a:xfrm>
        </p:grpSpPr>
        <p:sp>
          <p:nvSpPr>
            <p:cNvPr id="9" name="Freeform 9"/>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p:cNvGrpSpPr/>
          <p:nvPr/>
        </p:nvGrpSpPr>
        <p:grpSpPr>
          <a:xfrm>
            <a:off x="-762000" y="1028700"/>
            <a:ext cx="13502986" cy="2314575"/>
            <a:chOff x="0" y="0"/>
            <a:chExt cx="3556342" cy="609600"/>
          </a:xfrm>
        </p:grpSpPr>
        <p:sp>
          <p:nvSpPr>
            <p:cNvPr id="3" name="Freeform 3"/>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p:cNvSpPr txBox="1"/>
          <p:nvPr/>
        </p:nvSpPr>
        <p:spPr>
          <a:xfrm>
            <a:off x="1034386" y="3620164"/>
            <a:ext cx="16339213" cy="6401753"/>
          </a:xfrm>
          <a:prstGeom prst="rect">
            <a:avLst/>
          </a:prstGeom>
        </p:spPr>
        <p:txBody>
          <a:bodyPr wrap="square" lIns="0" tIns="0" rIns="0" bIns="0" rtlCol="0" anchor="t">
            <a:spAutoFit/>
          </a:bodyPr>
          <a:lstStyle/>
          <a:p>
            <a:pPr marL="685800" lvl="0" indent="-685800">
              <a:buFont typeface="Wingdings" panose="05000000000000000000" pitchFamily="2" charset="2"/>
              <a:buChar char="§"/>
              <a:defRPr/>
            </a:pPr>
            <a:r>
              <a:rPr lang="en-US" sz="3200" b="1" dirty="0">
                <a:solidFill>
                  <a:prstClr val="black"/>
                </a:solidFill>
                <a:latin typeface="Arial" panose="020B0604020202020204" pitchFamily="34" charset="0"/>
                <a:cs typeface="Arial" panose="020B0604020202020204" pitchFamily="34" charset="0"/>
              </a:rPr>
              <a:t>Locating artwork and tangible personal property</a:t>
            </a:r>
          </a:p>
          <a:p>
            <a:pPr marL="1143000" lvl="1"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Multiple residences</a:t>
            </a:r>
          </a:p>
          <a:p>
            <a:pPr marL="1143000" lvl="1"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Storage units (external and within apartment building)</a:t>
            </a:r>
          </a:p>
          <a:p>
            <a:pPr marL="906603" lvl="1" indent="-457200">
              <a:buFont typeface="Wingdings" panose="05000000000000000000" pitchFamily="2" charset="2"/>
              <a:buChar char="§"/>
              <a:defRPr/>
            </a:pPr>
            <a:endParaRPr lang="en-US" sz="3200" dirty="0">
              <a:solidFill>
                <a:prstClr val="black"/>
              </a:solidFill>
              <a:latin typeface="Arial" panose="020B0604020202020204" pitchFamily="34" charset="0"/>
              <a:cs typeface="Arial" panose="020B0604020202020204" pitchFamily="34" charset="0"/>
            </a:endParaRPr>
          </a:p>
          <a:p>
            <a:pPr marL="685800" lvl="0" indent="-685800">
              <a:buFont typeface="Wingdings" panose="05000000000000000000" pitchFamily="2" charset="2"/>
              <a:buChar char="§"/>
            </a:pPr>
            <a:r>
              <a:rPr lang="en-US" sz="3200" b="1" dirty="0">
                <a:solidFill>
                  <a:prstClr val="black"/>
                </a:solidFill>
                <a:latin typeface="Arial" panose="020B0604020202020204" pitchFamily="34" charset="0"/>
                <a:cs typeface="Arial" panose="020B0604020202020204" pitchFamily="34" charset="0"/>
              </a:rPr>
              <a:t>Securing and safekeeping artwork and tangible personal property</a:t>
            </a:r>
          </a:p>
          <a:p>
            <a:pPr marL="1600200" lvl="2" indent="-685800">
              <a:buFont typeface="Wingdings" panose="05000000000000000000" pitchFamily="2" charset="2"/>
              <a:buChar char="§"/>
            </a:pPr>
            <a:r>
              <a:rPr lang="en-US" sz="3200" dirty="0">
                <a:solidFill>
                  <a:prstClr val="black"/>
                </a:solidFill>
                <a:latin typeface="Arial" panose="020B0604020202020204" pitchFamily="34" charset="0"/>
                <a:cs typeface="Arial" panose="020B0604020202020204" pitchFamily="34" charset="0"/>
              </a:rPr>
              <a:t>Single-family homes vs. apartments</a:t>
            </a:r>
          </a:p>
          <a:p>
            <a:pPr marL="1600200" lvl="2" indent="-685800">
              <a:buFont typeface="Wingdings" panose="05000000000000000000" pitchFamily="2" charset="2"/>
              <a:buChar char="§"/>
            </a:pPr>
            <a:r>
              <a:rPr lang="en-US" sz="3200" dirty="0">
                <a:solidFill>
                  <a:prstClr val="black"/>
                </a:solidFill>
                <a:latin typeface="Arial" panose="020B0604020202020204" pitchFamily="34" charset="0"/>
                <a:cs typeface="Arial" panose="020B0604020202020204" pitchFamily="34" charset="0"/>
              </a:rPr>
              <a:t>Securing residence – alarm system, changing locks</a:t>
            </a:r>
          </a:p>
          <a:p>
            <a:pPr marL="1600200" lvl="2" indent="-685800">
              <a:buFont typeface="Wingdings" panose="05000000000000000000" pitchFamily="2" charset="2"/>
              <a:buChar char="§"/>
            </a:pPr>
            <a:r>
              <a:rPr lang="en-US" sz="3200" dirty="0">
                <a:solidFill>
                  <a:prstClr val="black"/>
                </a:solidFill>
                <a:latin typeface="Arial" panose="020B0604020202020204" pitchFamily="34" charset="0"/>
                <a:cs typeface="Arial" panose="020B0604020202020204" pitchFamily="34" charset="0"/>
              </a:rPr>
              <a:t>Consider extra security in unique situations</a:t>
            </a:r>
          </a:p>
          <a:p>
            <a:pPr marL="1600200" lvl="2" indent="-685800">
              <a:buFont typeface="Wingdings" panose="05000000000000000000" pitchFamily="2" charset="2"/>
              <a:buChar char="§"/>
            </a:pPr>
            <a:r>
              <a:rPr lang="en-US" sz="3200" dirty="0">
                <a:solidFill>
                  <a:prstClr val="black"/>
                </a:solidFill>
                <a:latin typeface="Arial" panose="020B0604020202020204" pitchFamily="34" charset="0"/>
                <a:cs typeface="Arial" panose="020B0604020202020204" pitchFamily="34" charset="0"/>
              </a:rPr>
              <a:t>Condition of residence – leaks, temperature control</a:t>
            </a:r>
          </a:p>
          <a:p>
            <a:pPr marL="1600200" lvl="2" indent="-685800">
              <a:buFont typeface="Wingdings" panose="05000000000000000000" pitchFamily="2" charset="2"/>
              <a:buChar char="§"/>
            </a:pPr>
            <a:r>
              <a:rPr lang="en-US" sz="3200" dirty="0">
                <a:solidFill>
                  <a:prstClr val="black"/>
                </a:solidFill>
                <a:latin typeface="Arial" panose="020B0604020202020204" pitchFamily="34" charset="0"/>
                <a:cs typeface="Arial" panose="020B0604020202020204" pitchFamily="34" charset="0"/>
              </a:rPr>
              <a:t>Jewelry and other small items require extra attention</a:t>
            </a:r>
          </a:p>
          <a:p>
            <a:pPr marL="1356007" lvl="2" indent="-457200">
              <a:buFont typeface="Wingdings" panose="05000000000000000000" pitchFamily="2" charset="2"/>
              <a:buChar char="§"/>
            </a:pPr>
            <a:endParaRPr lang="en-US" sz="3200" dirty="0">
              <a:solidFill>
                <a:prstClr val="black"/>
              </a:solidFill>
              <a:latin typeface="Arial" panose="020B0604020202020204" pitchFamily="34" charset="0"/>
              <a:cs typeface="Arial" panose="020B0604020202020204" pitchFamily="34" charset="0"/>
            </a:endParaRPr>
          </a:p>
          <a:p>
            <a:pPr marL="685800" lvl="0" indent="-685800">
              <a:buFont typeface="Wingdings" panose="05000000000000000000" pitchFamily="2" charset="2"/>
              <a:buChar char="§"/>
            </a:pPr>
            <a:r>
              <a:rPr lang="en-US" sz="3200" b="1" i="1" dirty="0">
                <a:solidFill>
                  <a:prstClr val="black"/>
                </a:solidFill>
                <a:latin typeface="Arial" panose="020B0604020202020204" pitchFamily="34" charset="0"/>
                <a:cs typeface="Arial" panose="020B0604020202020204" pitchFamily="34" charset="0"/>
              </a:rPr>
              <a:t>Tip: Consider assignment of tangibles to Revocable Trust during life to avoid probate delays.</a:t>
            </a:r>
          </a:p>
        </p:txBody>
      </p:sp>
      <p:sp>
        <p:nvSpPr>
          <p:cNvPr id="12" name="TextBox 5">
            <a:extLst>
              <a:ext uri="{FF2B5EF4-FFF2-40B4-BE49-F238E27FC236}">
                <a16:creationId xmlns:a16="http://schemas.microsoft.com/office/drawing/2014/main" id="{0CFC1942-D31B-8FCE-327F-C8E8657E7ADA}"/>
              </a:ext>
            </a:extLst>
          </p:cNvPr>
          <p:cNvSpPr txBox="1"/>
          <p:nvPr/>
        </p:nvSpPr>
        <p:spPr>
          <a:xfrm>
            <a:off x="975815" y="1561433"/>
            <a:ext cx="10408552" cy="1474956"/>
          </a:xfrm>
          <a:prstGeom prst="rect">
            <a:avLst/>
          </a:prstGeom>
        </p:spPr>
        <p:txBody>
          <a:bodyPr lIns="0" tIns="0" rIns="0" bIns="0" rtlCol="0" anchor="t">
            <a:spAutoFit/>
          </a:bodyPr>
          <a:lstStyle/>
          <a:p>
            <a:pPr>
              <a:lnSpc>
                <a:spcPts val="6000"/>
              </a:lnSpc>
            </a:pPr>
            <a:r>
              <a:rPr lang="en-US" sz="4400" b="1" dirty="0">
                <a:solidFill>
                  <a:prstClr val="white"/>
                </a:solidFill>
                <a:latin typeface="Arial Narrow" panose="020B0606020202030204" pitchFamily="34" charset="0"/>
                <a:cs typeface="Arial" panose="020B0604020202020204" pitchFamily="34" charset="0"/>
              </a:rPr>
              <a:t>Tangible Personal Property: </a:t>
            </a:r>
          </a:p>
          <a:p>
            <a:pPr>
              <a:lnSpc>
                <a:spcPts val="6000"/>
              </a:lnSpc>
            </a:pPr>
            <a:r>
              <a:rPr lang="en-US" sz="4400" b="1" dirty="0">
                <a:solidFill>
                  <a:prstClr val="white"/>
                </a:solidFill>
                <a:latin typeface="Arial Narrow" panose="020B0606020202030204" pitchFamily="34" charset="0"/>
                <a:cs typeface="Arial" panose="020B0604020202020204" pitchFamily="34" charset="0"/>
              </a:rPr>
              <a:t>Immediate Steps to Take After Death</a:t>
            </a:r>
          </a:p>
        </p:txBody>
      </p:sp>
    </p:spTree>
    <p:extLst>
      <p:ext uri="{BB962C8B-B14F-4D97-AF65-F5344CB8AC3E}">
        <p14:creationId xmlns:p14="http://schemas.microsoft.com/office/powerpoint/2010/main" val="9526975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8"/>
          <p:cNvGrpSpPr/>
          <p:nvPr/>
        </p:nvGrpSpPr>
        <p:grpSpPr>
          <a:xfrm>
            <a:off x="20472" y="14216"/>
            <a:ext cx="18288000" cy="10287000"/>
            <a:chOff x="0" y="0"/>
            <a:chExt cx="4816593" cy="2709333"/>
          </a:xfrm>
        </p:grpSpPr>
        <p:sp>
          <p:nvSpPr>
            <p:cNvPr id="9" name="Freeform 9"/>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p:cNvGrpSpPr/>
          <p:nvPr/>
        </p:nvGrpSpPr>
        <p:grpSpPr>
          <a:xfrm>
            <a:off x="-838200" y="1045663"/>
            <a:ext cx="13502986" cy="2314575"/>
            <a:chOff x="0" y="0"/>
            <a:chExt cx="3556342" cy="609600"/>
          </a:xfrm>
        </p:grpSpPr>
        <p:sp>
          <p:nvSpPr>
            <p:cNvPr id="3" name="Freeform 3"/>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p:cNvSpPr txBox="1"/>
          <p:nvPr/>
        </p:nvSpPr>
        <p:spPr>
          <a:xfrm>
            <a:off x="1034386" y="3620164"/>
            <a:ext cx="16339213" cy="3494546"/>
          </a:xfrm>
          <a:prstGeom prst="rect">
            <a:avLst/>
          </a:prstGeom>
        </p:spPr>
        <p:txBody>
          <a:bodyPr wrap="square" lIns="0" tIns="0" rIns="0" bIns="0" rtlCol="0" anchor="t">
            <a:spAutoFit/>
          </a:bodyPr>
          <a:lstStyle/>
          <a:p>
            <a:pPr marL="685800" marR="0" lvl="0"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Insurance considerations</a:t>
            </a:r>
          </a:p>
          <a:p>
            <a:pPr marL="1600200" marR="0" lvl="2"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Unoccupied residences can be problematic</a:t>
            </a:r>
          </a:p>
          <a:p>
            <a:pPr marL="1600200" marR="0" lvl="2"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Underinsured</a:t>
            </a:r>
          </a:p>
          <a:p>
            <a:pPr marL="1600200" marR="0" lvl="2"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Contact broker/agent immediately after death</a:t>
            </a:r>
          </a:p>
        </p:txBody>
      </p:sp>
      <p:sp>
        <p:nvSpPr>
          <p:cNvPr id="12" name="TextBox 5">
            <a:extLst>
              <a:ext uri="{FF2B5EF4-FFF2-40B4-BE49-F238E27FC236}">
                <a16:creationId xmlns:a16="http://schemas.microsoft.com/office/drawing/2014/main" id="{F8962201-41DA-50B8-C273-3966CFC4366C}"/>
              </a:ext>
            </a:extLst>
          </p:cNvPr>
          <p:cNvSpPr txBox="1"/>
          <p:nvPr/>
        </p:nvSpPr>
        <p:spPr>
          <a:xfrm>
            <a:off x="957651" y="1082645"/>
            <a:ext cx="10408552" cy="2240613"/>
          </a:xfrm>
          <a:prstGeom prst="rect">
            <a:avLst/>
          </a:prstGeom>
        </p:spPr>
        <p:txBody>
          <a:bodyPr lIns="0" tIns="0" rIns="0" bIns="0" rtlCol="0" anchor="t">
            <a:spAutoFit/>
          </a:bodyPr>
          <a:lstStyle/>
          <a:p>
            <a:pPr>
              <a:lnSpc>
                <a:spcPts val="6000"/>
              </a:lnSpc>
            </a:pPr>
            <a:r>
              <a:rPr lang="en-US" sz="4400" b="1" dirty="0">
                <a:solidFill>
                  <a:prstClr val="white"/>
                </a:solidFill>
                <a:latin typeface="Arial Narrow" panose="020B0606020202030204" pitchFamily="34" charset="0"/>
                <a:cs typeface="Arial" panose="020B0604020202020204" pitchFamily="34" charset="0"/>
              </a:rPr>
              <a:t>Tangible Personal Property: </a:t>
            </a:r>
          </a:p>
          <a:p>
            <a:pPr>
              <a:lnSpc>
                <a:spcPts val="6000"/>
              </a:lnSpc>
            </a:pPr>
            <a:r>
              <a:rPr lang="en-US" sz="4400" b="1" dirty="0">
                <a:solidFill>
                  <a:prstClr val="white"/>
                </a:solidFill>
                <a:latin typeface="Arial Narrow" panose="020B0606020202030204" pitchFamily="34" charset="0"/>
                <a:cs typeface="Arial" panose="020B0604020202020204" pitchFamily="34" charset="0"/>
              </a:rPr>
              <a:t>Immediate Steps to Take After Death (Continued)</a:t>
            </a:r>
          </a:p>
        </p:txBody>
      </p:sp>
    </p:spTree>
    <p:extLst>
      <p:ext uri="{BB962C8B-B14F-4D97-AF65-F5344CB8AC3E}">
        <p14:creationId xmlns:p14="http://schemas.microsoft.com/office/powerpoint/2010/main" val="13034261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8"/>
          <p:cNvGrpSpPr/>
          <p:nvPr/>
        </p:nvGrpSpPr>
        <p:grpSpPr>
          <a:xfrm>
            <a:off x="0" y="0"/>
            <a:ext cx="18288000" cy="10287000"/>
            <a:chOff x="0" y="0"/>
            <a:chExt cx="4816593" cy="2709333"/>
          </a:xfrm>
        </p:grpSpPr>
        <p:sp>
          <p:nvSpPr>
            <p:cNvPr id="9" name="Freeform 9"/>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p:cNvGrpSpPr/>
          <p:nvPr/>
        </p:nvGrpSpPr>
        <p:grpSpPr>
          <a:xfrm>
            <a:off x="-838200" y="855193"/>
            <a:ext cx="13502986" cy="2314575"/>
            <a:chOff x="0" y="0"/>
            <a:chExt cx="3556342" cy="609600"/>
          </a:xfrm>
        </p:grpSpPr>
        <p:sp>
          <p:nvSpPr>
            <p:cNvPr id="3" name="Freeform 3"/>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5" name="TextBox 5"/>
          <p:cNvSpPr txBox="1"/>
          <p:nvPr/>
        </p:nvSpPr>
        <p:spPr>
          <a:xfrm>
            <a:off x="834494" y="927455"/>
            <a:ext cx="12141409" cy="3013838"/>
          </a:xfrm>
          <a:prstGeom prst="rect">
            <a:avLst/>
          </a:prstGeom>
        </p:spPr>
        <p:txBody>
          <a:bodyPr wrap="square" lIns="0" tIns="0" rIns="0" bIns="0" rtlCol="0" anchor="t">
            <a:spAutoFit/>
          </a:bodyPr>
          <a:lstStyle/>
          <a:p>
            <a:pPr>
              <a:lnSpc>
                <a:spcPts val="6000"/>
              </a:lnSpc>
            </a:pPr>
            <a:r>
              <a:rPr lang="en-US" sz="4400" b="1" dirty="0">
                <a:solidFill>
                  <a:prstClr val="white"/>
                </a:solidFill>
                <a:latin typeface="Arial Narrow" panose="020B0606020202030204" pitchFamily="34" charset="0"/>
                <a:cs typeface="Arial" panose="020B0604020202020204" pitchFamily="34" charset="0"/>
              </a:rPr>
              <a:t>Tangible Personal Property: </a:t>
            </a:r>
          </a:p>
          <a:p>
            <a:pPr>
              <a:lnSpc>
                <a:spcPts val="6000"/>
              </a:lnSpc>
            </a:pPr>
            <a:r>
              <a:rPr lang="en-US" sz="4400" b="1" dirty="0">
                <a:solidFill>
                  <a:prstClr val="white"/>
                </a:solidFill>
                <a:latin typeface="Arial Narrow" panose="020B0606020202030204" pitchFamily="34" charset="0"/>
                <a:cs typeface="Arial" panose="020B0604020202020204" pitchFamily="34" charset="0"/>
              </a:rPr>
              <a:t>Immediate Steps to Take After Death </a:t>
            </a:r>
          </a:p>
          <a:p>
            <a:pPr>
              <a:lnSpc>
                <a:spcPts val="6000"/>
              </a:lnSpc>
            </a:pPr>
            <a:r>
              <a:rPr lang="en-US" sz="4400" b="1" dirty="0">
                <a:solidFill>
                  <a:prstClr val="white"/>
                </a:solidFill>
                <a:latin typeface="Arial Narrow" panose="020B0606020202030204" pitchFamily="34" charset="0"/>
                <a:cs typeface="Arial" panose="020B0604020202020204" pitchFamily="34" charset="0"/>
              </a:rPr>
              <a:t>(Continued)</a:t>
            </a:r>
          </a:p>
          <a:p>
            <a:pPr marL="0" marR="0" lvl="0" indent="0" algn="l" defTabSz="914400" rtl="0" eaLnBrk="1" fontAlgn="auto" latinLnBrk="0" hangingPunct="1">
              <a:lnSpc>
                <a:spcPts val="6000"/>
              </a:lnSpc>
              <a:spcBef>
                <a:spcPts val="0"/>
              </a:spcBef>
              <a:spcAft>
                <a:spcPts val="0"/>
              </a:spcAft>
              <a:buClrTx/>
              <a:buSzTx/>
              <a:buFontTx/>
              <a:buNone/>
              <a:tabLst/>
              <a:defRPr/>
            </a:pPr>
            <a:endParaRPr lang="en-US" sz="4400" dirty="0">
              <a:solidFill>
                <a:prstClr val="white"/>
              </a:solidFill>
              <a:latin typeface="Arial" panose="020B0604020202020204" pitchFamily="34" charset="0"/>
              <a:cs typeface="Arial" panose="020B0604020202020204" pitchFamily="34" charset="0"/>
            </a:endParaRPr>
          </a:p>
        </p:txBody>
      </p:sp>
      <p:sp>
        <p:nvSpPr>
          <p:cNvPr id="6" name="TextBox 6"/>
          <p:cNvSpPr txBox="1"/>
          <p:nvPr/>
        </p:nvSpPr>
        <p:spPr>
          <a:xfrm>
            <a:off x="1162048" y="3294056"/>
            <a:ext cx="15963900" cy="6833922"/>
          </a:xfrm>
          <a:prstGeom prst="rect">
            <a:avLst/>
          </a:prstGeom>
        </p:spPr>
        <p:txBody>
          <a:bodyPr wrap="square" lIns="0" tIns="0" rIns="0" bIns="0" rtlCol="0" anchor="t">
            <a:spAutoFit/>
          </a:bodyPr>
          <a:lstStyle/>
          <a:p>
            <a:pPr marL="685800" marR="0" lvl="0"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2800" b="1" dirty="0">
                <a:solidFill>
                  <a:prstClr val="black"/>
                </a:solidFill>
                <a:latin typeface="Arial" panose="020B0604020202020204" pitchFamily="34" charset="0"/>
                <a:cs typeface="Arial" panose="020B0604020202020204" pitchFamily="34" charset="0"/>
              </a:rPr>
              <a:t>Gather information about artwork and tangible property (provenance)</a:t>
            </a:r>
          </a:p>
          <a:p>
            <a:pPr marL="1135203" lvl="1" indent="-685800" defTabSz="9144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Helpful for appraisals and ultimate sale of artwork </a:t>
            </a:r>
          </a:p>
          <a:p>
            <a:pPr marL="1143000" lvl="1" indent="-6858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Possible restitution issues</a:t>
            </a:r>
          </a:p>
          <a:p>
            <a:pPr marL="1143000" lvl="1" indent="-685800">
              <a:buFont typeface="Wingdings" panose="05000000000000000000" pitchFamily="2" charset="2"/>
              <a:buChar char="§"/>
              <a:defRPr/>
            </a:pPr>
            <a:endParaRPr lang="en-US" sz="2800" dirty="0">
              <a:solidFill>
                <a:prstClr val="black"/>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
              <a:defRPr/>
            </a:pPr>
            <a:r>
              <a:rPr lang="en-US" sz="2800" b="1" dirty="0">
                <a:solidFill>
                  <a:prstClr val="black"/>
                </a:solidFill>
                <a:latin typeface="Arial" panose="020B0604020202020204" pitchFamily="34" charset="0"/>
                <a:cs typeface="Arial" panose="020B0604020202020204" pitchFamily="34" charset="0"/>
              </a:rPr>
              <a:t>What information?</a:t>
            </a:r>
          </a:p>
          <a:p>
            <a:pPr marL="1135203" lvl="1" indent="-6858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Purchase invoices</a:t>
            </a:r>
          </a:p>
          <a:p>
            <a:pPr marL="1143000" lvl="1" indent="-6858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Literature detailing the history of a work of art</a:t>
            </a:r>
          </a:p>
          <a:p>
            <a:pPr marL="1143000" lvl="1" indent="-6858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Auction history</a:t>
            </a:r>
          </a:p>
          <a:p>
            <a:pPr marL="906603" lvl="1" indent="-457200">
              <a:buFont typeface="Wingdings" panose="05000000000000000000" pitchFamily="2" charset="2"/>
              <a:buChar char="§"/>
              <a:defRPr/>
            </a:pPr>
            <a:endParaRPr lang="en-US" sz="28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2800" b="1" dirty="0">
                <a:solidFill>
                  <a:prstClr val="black"/>
                </a:solidFill>
                <a:latin typeface="Arial" panose="020B0604020202020204" pitchFamily="34" charset="0"/>
                <a:cs typeface="Arial" panose="020B0604020202020204" pitchFamily="34" charset="0"/>
              </a:rPr>
              <a:t>Where to find this information?</a:t>
            </a:r>
          </a:p>
          <a:p>
            <a:pPr marL="1135203" lvl="1" indent="-685800" defTabSz="9144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Inventory or appraisal</a:t>
            </a:r>
          </a:p>
          <a:p>
            <a:pPr marL="1135203" lvl="1" indent="-685800" defTabSz="9144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Insurance policies</a:t>
            </a:r>
          </a:p>
          <a:p>
            <a:pPr marL="1135203" lvl="1" indent="-685800" defTabSz="9144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Family/friends/trusted advisors</a:t>
            </a:r>
          </a:p>
          <a:p>
            <a:pPr marL="1135203" lvl="1" indent="-685800" defTabSz="9144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Decedent’s personal files</a:t>
            </a:r>
          </a:p>
          <a:p>
            <a:pPr marL="457200" marR="0" lvl="1" indent="0" algn="l" defTabSz="914400" rtl="0" eaLnBrk="1" fontAlgn="auto" latinLnBrk="0" hangingPunct="1">
              <a:lnSpc>
                <a:spcPts val="7000"/>
              </a:lnSpc>
              <a:spcBef>
                <a:spcPts val="0"/>
              </a:spcBef>
              <a:spcAft>
                <a:spcPts val="0"/>
              </a:spcAft>
              <a:buClrTx/>
              <a:buSzTx/>
              <a:buFontTx/>
              <a:buNone/>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3" name="Rectangle 5">
            <a:extLst>
              <a:ext uri="{FF2B5EF4-FFF2-40B4-BE49-F238E27FC236}">
                <a16:creationId xmlns:a16="http://schemas.microsoft.com/office/drawing/2014/main" id="{CD1D0007-F444-E0C3-1187-56815C6ED67C}"/>
              </a:ext>
            </a:extLst>
          </p:cNvPr>
          <p:cNvSpPr>
            <a:spLocks noChangeArrowheads="1"/>
          </p:cNvSpPr>
          <p:nvPr/>
        </p:nvSpPr>
        <p:spPr bwMode="auto">
          <a:xfrm>
            <a:off x="427116" y="9108317"/>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Rectangle 6">
            <a:extLst>
              <a:ext uri="{FF2B5EF4-FFF2-40B4-BE49-F238E27FC236}">
                <a16:creationId xmlns:a16="http://schemas.microsoft.com/office/drawing/2014/main" id="{3DDB6614-F142-A465-01C8-BA06D37156A5}"/>
              </a:ext>
            </a:extLst>
          </p:cNvPr>
          <p:cNvSpPr>
            <a:spLocks noChangeArrowheads="1"/>
          </p:cNvSpPr>
          <p:nvPr/>
        </p:nvSpPr>
        <p:spPr bwMode="auto">
          <a:xfrm>
            <a:off x="427116" y="9975092"/>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8"/>
          <p:cNvGrpSpPr/>
          <p:nvPr/>
        </p:nvGrpSpPr>
        <p:grpSpPr>
          <a:xfrm>
            <a:off x="0" y="-17972"/>
            <a:ext cx="18288000" cy="10287000"/>
            <a:chOff x="0" y="0"/>
            <a:chExt cx="4816593" cy="2709333"/>
          </a:xfrm>
        </p:grpSpPr>
        <p:sp>
          <p:nvSpPr>
            <p:cNvPr id="9" name="Freeform 9"/>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p:cNvGrpSpPr/>
          <p:nvPr/>
        </p:nvGrpSpPr>
        <p:grpSpPr>
          <a:xfrm>
            <a:off x="-737755" y="1028700"/>
            <a:ext cx="13502986" cy="2314575"/>
            <a:chOff x="0" y="0"/>
            <a:chExt cx="3556342" cy="609600"/>
          </a:xfrm>
        </p:grpSpPr>
        <p:sp>
          <p:nvSpPr>
            <p:cNvPr id="3" name="Freeform 3"/>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p:cNvSpPr txBox="1"/>
          <p:nvPr/>
        </p:nvSpPr>
        <p:spPr>
          <a:xfrm>
            <a:off x="1028700" y="3620164"/>
            <a:ext cx="14135100" cy="7664919"/>
          </a:xfrm>
          <a:prstGeom prst="rect">
            <a:avLst/>
          </a:prstGeom>
        </p:spPr>
        <p:txBody>
          <a:bodyPr wrap="square" lIns="0" tIns="0" rIns="0" bIns="0" rtlCol="0" anchor="t">
            <a:spAutoFit/>
          </a:bodyPr>
          <a:lstStyle/>
          <a:p>
            <a:pPr marL="685800" indent="-685800">
              <a:lnSpc>
                <a:spcPts val="7000"/>
              </a:lnSpc>
              <a:buFont typeface="Wingdings" panose="05000000000000000000" pitchFamily="2" charset="2"/>
              <a:buChar char="§"/>
              <a:defRPr/>
            </a:pPr>
            <a:r>
              <a:rPr lang="en-US" sz="3200" b="1" dirty="0">
                <a:solidFill>
                  <a:prstClr val="black"/>
                </a:solidFill>
                <a:latin typeface="Arial" panose="020B0604020202020204" pitchFamily="34" charset="0"/>
                <a:cs typeface="Arial" panose="020B0604020202020204" pitchFamily="34" charset="0"/>
              </a:rPr>
              <a:t>Organizing tangible personal property</a:t>
            </a:r>
          </a:p>
          <a:p>
            <a:pPr marL="1143000" lvl="1" indent="-685800">
              <a:lnSpc>
                <a:spcPts val="7000"/>
              </a:lnSpc>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Especially important prior to appraisal </a:t>
            </a:r>
          </a:p>
          <a:p>
            <a:pPr marL="1143000" lvl="1" indent="-685800">
              <a:lnSpc>
                <a:spcPts val="7000"/>
              </a:lnSpc>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“Hoarder” situations</a:t>
            </a:r>
          </a:p>
          <a:p>
            <a:pPr marL="1143000" lvl="1" indent="-685800">
              <a:lnSpc>
                <a:spcPts val="7000"/>
              </a:lnSpc>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Collectibles</a:t>
            </a:r>
          </a:p>
          <a:p>
            <a:pPr marL="1143000" lvl="1" indent="-685800">
              <a:lnSpc>
                <a:spcPts val="7000"/>
              </a:lnSpc>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Items of sentimental value and specifically bequeathed items</a:t>
            </a:r>
          </a:p>
          <a:p>
            <a:pPr marL="693597" indent="-685800">
              <a:buFont typeface="Wingdings" panose="05000000000000000000" pitchFamily="2" charset="2"/>
              <a:buChar char="§"/>
              <a:defRPr/>
            </a:pPr>
            <a:endParaRPr lang="en-US" sz="3200" b="1" i="1" dirty="0">
              <a:solidFill>
                <a:prstClr val="black"/>
              </a:solidFill>
              <a:latin typeface="Arial" panose="020B0604020202020204" pitchFamily="34" charset="0"/>
              <a:cs typeface="Arial" panose="020B0604020202020204" pitchFamily="34" charset="0"/>
            </a:endParaRPr>
          </a:p>
          <a:p>
            <a:pPr marL="693597" indent="-685800">
              <a:buFont typeface="Wingdings" panose="05000000000000000000" pitchFamily="2" charset="2"/>
              <a:buChar char="§"/>
              <a:defRPr/>
            </a:pPr>
            <a:r>
              <a:rPr lang="en-US" sz="3200" b="1" i="1" dirty="0">
                <a:solidFill>
                  <a:prstClr val="black"/>
                </a:solidFill>
                <a:latin typeface="Arial" panose="020B0604020202020204" pitchFamily="34" charset="0"/>
                <a:cs typeface="Arial" panose="020B0604020202020204" pitchFamily="34" charset="0"/>
              </a:rPr>
              <a:t>Planning tip: be specific, and take photos as extrinsic evidence prior to death</a:t>
            </a:r>
          </a:p>
          <a:p>
            <a:pPr marL="1143000" marR="0" lvl="1"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a:p>
            <a:pPr marL="1143000" marR="0" lvl="1"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5">
            <a:extLst>
              <a:ext uri="{FF2B5EF4-FFF2-40B4-BE49-F238E27FC236}">
                <a16:creationId xmlns:a16="http://schemas.microsoft.com/office/drawing/2014/main" id="{C083B4AF-D527-55DB-3CF0-096BB296FE54}"/>
              </a:ext>
            </a:extLst>
          </p:cNvPr>
          <p:cNvSpPr txBox="1"/>
          <p:nvPr/>
        </p:nvSpPr>
        <p:spPr>
          <a:xfrm>
            <a:off x="805294" y="1119906"/>
            <a:ext cx="10408552" cy="1474956"/>
          </a:xfrm>
          <a:prstGeom prst="rect">
            <a:avLst/>
          </a:prstGeom>
        </p:spPr>
        <p:txBody>
          <a:bodyPr lIns="0" tIns="0" rIns="0" bIns="0" rtlCol="0" anchor="t">
            <a:spAutoFit/>
          </a:bodyPr>
          <a:lstStyle/>
          <a:p>
            <a:pPr>
              <a:lnSpc>
                <a:spcPts val="6000"/>
              </a:lnSpc>
            </a:pPr>
            <a:r>
              <a:rPr lang="en-US" sz="4400" b="1" dirty="0">
                <a:solidFill>
                  <a:prstClr val="white"/>
                </a:solidFill>
                <a:latin typeface="Arial Narrow" panose="020B0606020202030204" pitchFamily="34" charset="0"/>
                <a:cs typeface="Arial" panose="020B0604020202020204" pitchFamily="34" charset="0"/>
              </a:rPr>
              <a:t>Tangible Personal Property:</a:t>
            </a:r>
          </a:p>
          <a:p>
            <a:pPr>
              <a:lnSpc>
                <a:spcPts val="6000"/>
              </a:lnSpc>
            </a:pPr>
            <a:r>
              <a:rPr lang="en-US" sz="4400" b="1" dirty="0">
                <a:solidFill>
                  <a:prstClr val="white"/>
                </a:solidFill>
                <a:latin typeface="Arial Narrow" panose="020B0606020202030204" pitchFamily="34" charset="0"/>
                <a:cs typeface="Arial" panose="020B0604020202020204" pitchFamily="34" charset="0"/>
              </a:rPr>
              <a:t>Logistical Issues</a:t>
            </a:r>
          </a:p>
        </p:txBody>
      </p:sp>
    </p:spTree>
    <p:extLst>
      <p:ext uri="{BB962C8B-B14F-4D97-AF65-F5344CB8AC3E}">
        <p14:creationId xmlns:p14="http://schemas.microsoft.com/office/powerpoint/2010/main" val="2059348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8"/>
          <p:cNvGrpSpPr/>
          <p:nvPr/>
        </p:nvGrpSpPr>
        <p:grpSpPr>
          <a:xfrm>
            <a:off x="0" y="0"/>
            <a:ext cx="18288000" cy="10287000"/>
            <a:chOff x="0" y="0"/>
            <a:chExt cx="4816593" cy="2709333"/>
          </a:xfrm>
        </p:grpSpPr>
        <p:sp>
          <p:nvSpPr>
            <p:cNvPr id="9" name="Freeform 9"/>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p:cNvGrpSpPr/>
          <p:nvPr/>
        </p:nvGrpSpPr>
        <p:grpSpPr>
          <a:xfrm>
            <a:off x="-737755" y="1028700"/>
            <a:ext cx="13502986" cy="2314575"/>
            <a:chOff x="0" y="0"/>
            <a:chExt cx="3556342" cy="609600"/>
          </a:xfrm>
        </p:grpSpPr>
        <p:sp>
          <p:nvSpPr>
            <p:cNvPr id="3" name="Freeform 3"/>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p:cNvSpPr txBox="1"/>
          <p:nvPr/>
        </p:nvSpPr>
        <p:spPr>
          <a:xfrm>
            <a:off x="1028700" y="3620164"/>
            <a:ext cx="14135100" cy="7752122"/>
          </a:xfrm>
          <a:prstGeom prst="rect">
            <a:avLst/>
          </a:prstGeom>
        </p:spPr>
        <p:txBody>
          <a:bodyPr wrap="square" lIns="0" tIns="0" rIns="0" bIns="0" rtlCol="0" anchor="t">
            <a:spAutoFit/>
          </a:bodyPr>
          <a:lstStyle/>
          <a:p>
            <a:pPr marL="685800" marR="0" lvl="0"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Hiring necessary and appropriate advisors, depending on the nature and extent of the tangible personal property</a:t>
            </a:r>
          </a:p>
          <a:p>
            <a:pPr marL="2514600" marR="0" lvl="4"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Valuation expert: generalist vs. specialist</a:t>
            </a:r>
          </a:p>
          <a:p>
            <a:pPr marL="2514600" marR="0" lvl="4" indent="-685800" algn="l" defTabSz="914400" rtl="0" eaLnBrk="1" fontAlgn="auto" latinLnBrk="0" hangingPunct="1">
              <a:spcBef>
                <a:spcPts val="0"/>
              </a:spcBef>
              <a:spcAft>
                <a:spcPts val="0"/>
              </a:spcAft>
              <a:buClrTx/>
              <a:buSzTx/>
              <a:buFont typeface="Wingdings" panose="05000000000000000000" pitchFamily="2" charset="2"/>
              <a:buChar char="§"/>
              <a:tabLst/>
              <a:defRPr/>
            </a:pPr>
            <a:endParaRPr lang="en-US" sz="3200" dirty="0">
              <a:solidFill>
                <a:prstClr val="black"/>
              </a:solidFill>
              <a:latin typeface="Arial" panose="020B0604020202020204" pitchFamily="34" charset="0"/>
              <a:cs typeface="Arial" panose="020B0604020202020204" pitchFamily="34" charset="0"/>
            </a:endParaRPr>
          </a:p>
          <a:p>
            <a:pPr marL="685800" lvl="0" indent="-685800" defTabSz="914400">
              <a:lnSpc>
                <a:spcPts val="7000"/>
              </a:lnSpc>
              <a:buFont typeface="Wingdings" panose="05000000000000000000" pitchFamily="2" charset="2"/>
              <a:buChar char="§"/>
              <a:defRPr/>
            </a:pPr>
            <a:r>
              <a:rPr lang="en-US" sz="3200" b="1" dirty="0">
                <a:solidFill>
                  <a:prstClr val="black"/>
                </a:solidFill>
                <a:latin typeface="Arial" panose="020B0604020202020204" pitchFamily="34" charset="0"/>
                <a:cs typeface="Arial" panose="020B0604020202020204" pitchFamily="34" charset="0"/>
              </a:rPr>
              <a:t>Moving/relocating artwork and tangible property</a:t>
            </a:r>
          </a:p>
          <a:p>
            <a:pPr marL="1600200" lvl="2" indent="-685800" defTabSz="914400">
              <a:lnSpc>
                <a:spcPts val="7000"/>
              </a:lnSpc>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Specialized movers and packers</a:t>
            </a:r>
          </a:p>
          <a:p>
            <a:pPr marL="1600200" lvl="2" indent="-685800" defTabSz="914400">
              <a:lnSpc>
                <a:spcPts val="7000"/>
              </a:lnSpc>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Unique storage often necessary – climate controlled</a:t>
            </a:r>
          </a:p>
          <a:p>
            <a:pPr marL="1600200" lvl="2" indent="-685800" defTabSz="914400">
              <a:lnSpc>
                <a:spcPts val="7000"/>
              </a:lnSpc>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Insurance considerations</a:t>
            </a:r>
          </a:p>
          <a:p>
            <a:pPr marL="2514600" marR="0" lvl="4" indent="-685800" algn="l" defTabSz="914400" rtl="0" eaLnBrk="1" fontAlgn="auto" latinLnBrk="0" hangingPunct="1">
              <a:spcBef>
                <a:spcPts val="0"/>
              </a:spcBef>
              <a:spcAft>
                <a:spcPts val="0"/>
              </a:spcAft>
              <a:buClrTx/>
              <a:buSzTx/>
              <a:buFont typeface="Wingdings" panose="05000000000000000000" pitchFamily="2" charset="2"/>
              <a:buChar char="§"/>
              <a:tabLst/>
              <a:defRPr/>
            </a:pPr>
            <a:endParaRPr lang="en-US" sz="3200" dirty="0">
              <a:solidFill>
                <a:prstClr val="black"/>
              </a:solidFill>
              <a:latin typeface="Arial" panose="020B0604020202020204" pitchFamily="34" charset="0"/>
              <a:cs typeface="Arial" panose="020B0604020202020204" pitchFamily="34" charset="0"/>
            </a:endParaRPr>
          </a:p>
          <a:p>
            <a:pPr marL="1143000" marR="0" lvl="1"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a:p>
            <a:pPr marL="1143000" marR="0" lvl="1"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2" name="TextBox 6">
            <a:extLst>
              <a:ext uri="{FF2B5EF4-FFF2-40B4-BE49-F238E27FC236}">
                <a16:creationId xmlns:a16="http://schemas.microsoft.com/office/drawing/2014/main" id="{CF2B2465-7DA0-3356-583F-4F5C0AC50FB7}"/>
              </a:ext>
            </a:extLst>
          </p:cNvPr>
          <p:cNvSpPr txBox="1"/>
          <p:nvPr/>
        </p:nvSpPr>
        <p:spPr>
          <a:xfrm>
            <a:off x="805294" y="1028700"/>
            <a:ext cx="11451274" cy="1471172"/>
          </a:xfrm>
          <a:prstGeom prst="rect">
            <a:avLst/>
          </a:prstGeom>
        </p:spPr>
        <p:txBody>
          <a:bodyPr wrap="square"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Tangible Personal Property: </a:t>
            </a:r>
          </a:p>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Professionals, and Transporting Artwork </a:t>
            </a:r>
          </a:p>
        </p:txBody>
      </p:sp>
    </p:spTree>
    <p:extLst>
      <p:ext uri="{BB962C8B-B14F-4D97-AF65-F5344CB8AC3E}">
        <p14:creationId xmlns:p14="http://schemas.microsoft.com/office/powerpoint/2010/main" val="3919790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r>
              <a:rPr lang="en-US" dirty="0">
                <a:solidFill>
                  <a:schemeClr val="tx1"/>
                </a:solidFill>
              </a:rPr>
              <a:t>Estate of [Name of Decedent] Administration Timeline</a:t>
            </a:r>
          </a:p>
        </p:txBody>
      </p:sp>
      <p:sp>
        <p:nvSpPr>
          <p:cNvPr id="4" name="Text Placeholder 3"/>
          <p:cNvSpPr>
            <a:spLocks noGrp="1"/>
          </p:cNvSpPr>
          <p:nvPr>
            <p:ph type="body" sz="quarter" idx="11"/>
          </p:nvPr>
        </p:nvSpPr>
        <p:spPr/>
        <p:txBody>
          <a:bodyPr/>
          <a:lstStyle/>
          <a:p>
            <a:endParaRPr lang="en-US" dirty="0"/>
          </a:p>
        </p:txBody>
      </p:sp>
      <p:graphicFrame>
        <p:nvGraphicFramePr>
          <p:cNvPr id="7" name="Content Placeholder 6"/>
          <p:cNvGraphicFramePr>
            <a:graphicFrameLocks noGrp="1"/>
          </p:cNvGraphicFramePr>
          <p:nvPr>
            <p:ph sz="quarter" idx="17"/>
          </p:nvPr>
        </p:nvGraphicFramePr>
        <p:xfrm>
          <a:off x="3092824" y="2052778"/>
          <a:ext cx="12102352" cy="7561860"/>
        </p:xfrm>
        <a:graphic>
          <a:graphicData uri="http://schemas.openxmlformats.org/drawingml/2006/table">
            <a:tbl>
              <a:tblPr firstRow="1" bandRow="1">
                <a:tableStyleId>{0E3FDE45-AF77-4B5C-9715-49D594BDF05E}</a:tableStyleId>
              </a:tblPr>
              <a:tblGrid>
                <a:gridCol w="684046">
                  <a:extLst>
                    <a:ext uri="{9D8B030D-6E8A-4147-A177-3AD203B41FA5}">
                      <a16:colId xmlns:a16="http://schemas.microsoft.com/office/drawing/2014/main" val="20000"/>
                    </a:ext>
                  </a:extLst>
                </a:gridCol>
                <a:gridCol w="9484561">
                  <a:extLst>
                    <a:ext uri="{9D8B030D-6E8A-4147-A177-3AD203B41FA5}">
                      <a16:colId xmlns:a16="http://schemas.microsoft.com/office/drawing/2014/main" val="20001"/>
                    </a:ext>
                  </a:extLst>
                </a:gridCol>
                <a:gridCol w="1933745">
                  <a:extLst>
                    <a:ext uri="{9D8B030D-6E8A-4147-A177-3AD203B41FA5}">
                      <a16:colId xmlns:a16="http://schemas.microsoft.com/office/drawing/2014/main" val="20002"/>
                    </a:ext>
                  </a:extLst>
                </a:gridCol>
              </a:tblGrid>
              <a:tr h="605118">
                <a:tc>
                  <a:txBody>
                    <a:bodyPr/>
                    <a:lstStyle/>
                    <a:p>
                      <a:r>
                        <a:rPr lang="en-US" sz="1600" dirty="0">
                          <a:solidFill>
                            <a:schemeClr val="accent1"/>
                          </a:solidFill>
                          <a:latin typeface="Arial" panose="020B0604020202020204" pitchFamily="34" charset="0"/>
                          <a:cs typeface="Arial" panose="020B0604020202020204" pitchFamily="34" charset="0"/>
                        </a:rPr>
                        <a:t>Item</a:t>
                      </a:r>
                    </a:p>
                  </a:txBody>
                  <a:tcPr marL="121024" marR="121024" marT="60512" marB="60512" anchor="b">
                    <a:lnL>
                      <a:noFill/>
                    </a:lnL>
                    <a:lnR>
                      <a:noFill/>
                    </a:lnR>
                    <a:lnT w="12700" cmpd="sng">
                      <a:noFill/>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600" dirty="0">
                        <a:solidFill>
                          <a:schemeClr val="accent1"/>
                        </a:solidFill>
                        <a:latin typeface="Arial" panose="020B0604020202020204" pitchFamily="34" charset="0"/>
                        <a:cs typeface="Arial" panose="020B0604020202020204" pitchFamily="34" charset="0"/>
                      </a:endParaRPr>
                    </a:p>
                  </a:txBody>
                  <a:tcPr marL="121024" marR="121024" marT="60512" marB="60512" anchor="b">
                    <a:lnL>
                      <a:noFill/>
                    </a:lnL>
                    <a:lnR>
                      <a:noFill/>
                    </a:lnR>
                    <a:lnT w="12700" cmpd="sng">
                      <a:noFill/>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solidFill>
                            <a:schemeClr val="accent1"/>
                          </a:solidFill>
                          <a:latin typeface="Arial" panose="020B0604020202020204" pitchFamily="34" charset="0"/>
                          <a:cs typeface="Arial" panose="020B0604020202020204" pitchFamily="34" charset="0"/>
                        </a:rPr>
                        <a:t>Anticipated Completion</a:t>
                      </a:r>
                    </a:p>
                  </a:txBody>
                  <a:tcPr marL="121024" marR="121024" marT="60512" marB="60512" anchor="b">
                    <a:lnL>
                      <a:noFill/>
                    </a:lnL>
                    <a:lnR>
                      <a:noFill/>
                    </a:lnR>
                    <a:lnT w="12700" cmpd="sng">
                      <a:noFill/>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77979">
                <a:tc>
                  <a:txBody>
                    <a:bodyPr/>
                    <a:lstStyle/>
                    <a:p>
                      <a:r>
                        <a:rPr lang="en-US" sz="1600" dirty="0">
                          <a:latin typeface="Arial" panose="020B0604020202020204" pitchFamily="34" charset="0"/>
                          <a:cs typeface="Arial" panose="020B0604020202020204" pitchFamily="34" charset="0"/>
                        </a:rPr>
                        <a:t>1.</a:t>
                      </a:r>
                    </a:p>
                  </a:txBody>
                  <a:tcPr marL="121024" marR="121024" marT="60512" marB="60512">
                    <a:lnL>
                      <a:noFill/>
                    </a:lnL>
                    <a:lnR>
                      <a:noFill/>
                    </a:lnR>
                    <a:lnT w="28575" cap="flat" cmpd="sng" algn="ctr">
                      <a:solidFill>
                        <a:schemeClr val="accent1"/>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latin typeface="Arial" panose="020B0604020202020204" pitchFamily="34" charset="0"/>
                          <a:cs typeface="Arial" panose="020B0604020202020204" pitchFamily="34" charset="0"/>
                        </a:rPr>
                        <a:t>File Will and probate petition in [State of Residency]; apply for preliminary letters</a:t>
                      </a:r>
                    </a:p>
                  </a:txBody>
                  <a:tcPr marL="121024" marR="121024" marT="60512" marB="60512">
                    <a:lnL>
                      <a:noFill/>
                    </a:lnL>
                    <a:lnR>
                      <a:noFill/>
                    </a:lnR>
                    <a:lnT w="28575" cap="flat" cmpd="sng" algn="ctr">
                      <a:solidFill>
                        <a:schemeClr val="accent1"/>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ASAP</a:t>
                      </a:r>
                    </a:p>
                  </a:txBody>
                  <a:tcPr marL="121024" marR="121024" marT="60512" marB="60512">
                    <a:lnL>
                      <a:noFill/>
                    </a:lnL>
                    <a:lnR>
                      <a:noFill/>
                    </a:lnR>
                    <a:lnT w="28575" cap="flat" cmpd="sng" algn="ctr">
                      <a:solidFill>
                        <a:schemeClr val="accent1"/>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1"/>
                  </a:ext>
                </a:extLst>
              </a:tr>
              <a:tr h="477979">
                <a:tc>
                  <a:txBody>
                    <a:bodyPr/>
                    <a:lstStyle/>
                    <a:p>
                      <a:r>
                        <a:rPr lang="en-US" sz="1600" dirty="0">
                          <a:latin typeface="Arial" panose="020B0604020202020204" pitchFamily="34" charset="0"/>
                          <a:cs typeface="Arial" panose="020B0604020202020204" pitchFamily="34" charset="0"/>
                        </a:rPr>
                        <a:t>1a.</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latin typeface="Arial" panose="020B0604020202020204" pitchFamily="34" charset="0"/>
                          <a:cs typeface="Arial" panose="020B0604020202020204" pitchFamily="34" charset="0"/>
                        </a:rPr>
                        <a:t>File Will and probate petition in [State]</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ASAP</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2"/>
                  </a:ext>
                </a:extLst>
              </a:tr>
              <a:tr h="477979">
                <a:tc>
                  <a:txBody>
                    <a:bodyPr/>
                    <a:lstStyle/>
                    <a:p>
                      <a:r>
                        <a:rPr lang="en-US" sz="1600" dirty="0">
                          <a:latin typeface="Arial" panose="020B0604020202020204" pitchFamily="34" charset="0"/>
                          <a:cs typeface="Arial" panose="020B0604020202020204" pitchFamily="34" charset="0"/>
                        </a:rPr>
                        <a:t>2.</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latin typeface="Arial" panose="020B0604020202020204" pitchFamily="34" charset="0"/>
                          <a:cs typeface="Arial" panose="020B0604020202020204" pitchFamily="34" charset="0"/>
                        </a:rPr>
                        <a:t>Advise Social Security Administration of [Name of Decedent]’s death</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ASAP</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3"/>
                  </a:ext>
                </a:extLst>
              </a:tr>
              <a:tr h="477979">
                <a:tc>
                  <a:txBody>
                    <a:bodyPr/>
                    <a:lstStyle/>
                    <a:p>
                      <a:r>
                        <a:rPr lang="en-US" sz="1600" dirty="0">
                          <a:latin typeface="Arial" panose="020B0604020202020204" pitchFamily="34" charset="0"/>
                          <a:cs typeface="Arial" panose="020B0604020202020204" pitchFamily="34" charset="0"/>
                        </a:rPr>
                        <a:t>3.</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latin typeface="Arial" panose="020B0604020202020204" pitchFamily="34" charset="0"/>
                          <a:cs typeface="Arial" panose="020B0604020202020204" pitchFamily="34" charset="0"/>
                        </a:rPr>
                        <a:t>Open estate account</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ASAP</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4"/>
                  </a:ext>
                </a:extLst>
              </a:tr>
              <a:tr h="477979">
                <a:tc>
                  <a:txBody>
                    <a:bodyPr/>
                    <a:lstStyle/>
                    <a:p>
                      <a:r>
                        <a:rPr lang="en-US" sz="1600" dirty="0">
                          <a:latin typeface="Arial" panose="020B0604020202020204" pitchFamily="34" charset="0"/>
                          <a:cs typeface="Arial" panose="020B0604020202020204" pitchFamily="34" charset="0"/>
                        </a:rPr>
                        <a:t>4.</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latin typeface="Arial" panose="020B0604020202020204" pitchFamily="34" charset="0"/>
                          <a:cs typeface="Arial" panose="020B0604020202020204" pitchFamily="34" charset="0"/>
                        </a:rPr>
                        <a:t>Review insurance coverage for all real estate and tangible personal property, review liability</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ASAP</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5"/>
                  </a:ext>
                </a:extLst>
              </a:tr>
              <a:tr h="477979">
                <a:tc>
                  <a:txBody>
                    <a:bodyPr/>
                    <a:lstStyle/>
                    <a:p>
                      <a:r>
                        <a:rPr lang="en-US" sz="1600" dirty="0">
                          <a:latin typeface="Arial" panose="020B0604020202020204" pitchFamily="34" charset="0"/>
                          <a:cs typeface="Arial" panose="020B0604020202020204" pitchFamily="34" charset="0"/>
                        </a:rPr>
                        <a:t>5.</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latin typeface="Arial" panose="020B0604020202020204" pitchFamily="34" charset="0"/>
                          <a:cs typeface="Arial" panose="020B0604020202020204" pitchFamily="34" charset="0"/>
                        </a:rPr>
                        <a:t>Secure taxpayer identification number</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ASAP</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6"/>
                  </a:ext>
                </a:extLst>
              </a:tr>
              <a:tr h="605118">
                <a:tc>
                  <a:txBody>
                    <a:bodyPr/>
                    <a:lstStyle/>
                    <a:p>
                      <a:r>
                        <a:rPr lang="en-US" sz="1600" dirty="0">
                          <a:latin typeface="Arial" panose="020B0604020202020204" pitchFamily="34" charset="0"/>
                          <a:cs typeface="Arial" panose="020B0604020202020204" pitchFamily="34" charset="0"/>
                        </a:rPr>
                        <a:t>6.</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latin typeface="Arial" panose="020B0604020202020204" pitchFamily="34" charset="0"/>
                          <a:cs typeface="Arial" panose="020B0604020202020204" pitchFamily="34" charset="0"/>
                        </a:rPr>
                        <a:t>Determine cash needs and review investments to decide what to sell, if necessary, to raise cash for estate taxes, legacies and expenses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ASAP</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7"/>
                  </a:ext>
                </a:extLst>
              </a:tr>
              <a:tr h="477979">
                <a:tc>
                  <a:txBody>
                    <a:bodyPr/>
                    <a:lstStyle/>
                    <a:p>
                      <a:r>
                        <a:rPr lang="en-US" sz="1600" dirty="0">
                          <a:latin typeface="Arial" panose="020B0604020202020204" pitchFamily="34" charset="0"/>
                          <a:cs typeface="Arial" panose="020B0604020202020204" pitchFamily="34" charset="0"/>
                        </a:rPr>
                        <a:t>7.</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latin typeface="Arial" panose="020B0604020202020204" pitchFamily="34" charset="0"/>
                          <a:cs typeface="Arial" panose="020B0604020202020204" pitchFamily="34" charset="0"/>
                        </a:rPr>
                        <a:t>Pay estate liabilities and administrative expenses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Ongoing</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8"/>
                  </a:ext>
                </a:extLst>
              </a:tr>
              <a:tr h="477979">
                <a:tc>
                  <a:txBody>
                    <a:bodyPr/>
                    <a:lstStyle/>
                    <a:p>
                      <a:r>
                        <a:rPr lang="en-US" sz="1600" dirty="0">
                          <a:latin typeface="Arial" panose="020B0604020202020204" pitchFamily="34" charset="0"/>
                          <a:cs typeface="Arial" panose="020B0604020202020204" pitchFamily="34" charset="0"/>
                        </a:rPr>
                        <a:t>8.</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Appraisal of Tangible Property</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1-3 months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9"/>
                  </a:ext>
                </a:extLst>
              </a:tr>
              <a:tr h="477979">
                <a:tc>
                  <a:txBody>
                    <a:bodyPr/>
                    <a:lstStyle/>
                    <a:p>
                      <a:r>
                        <a:rPr lang="en-US" sz="1600" dirty="0">
                          <a:latin typeface="Arial" panose="020B0604020202020204" pitchFamily="34" charset="0"/>
                          <a:cs typeface="Arial" panose="020B0604020202020204" pitchFamily="34" charset="0"/>
                        </a:rPr>
                        <a:t>9.</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Appraisal of Real Property</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1-3 months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10"/>
                  </a:ext>
                </a:extLst>
              </a:tr>
              <a:tr h="477979">
                <a:tc>
                  <a:txBody>
                    <a:bodyPr/>
                    <a:lstStyle/>
                    <a:p>
                      <a:r>
                        <a:rPr lang="en-US" sz="1600" dirty="0">
                          <a:latin typeface="Arial" panose="020B0604020202020204" pitchFamily="34" charset="0"/>
                          <a:cs typeface="Arial" panose="020B0604020202020204" pitchFamily="34" charset="0"/>
                        </a:rPr>
                        <a:t>10.</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Roll-over IRA/401(k) accounts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3-6 months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11"/>
                  </a:ext>
                </a:extLst>
              </a:tr>
              <a:tr h="477979">
                <a:tc>
                  <a:txBody>
                    <a:bodyPr/>
                    <a:lstStyle/>
                    <a:p>
                      <a:r>
                        <a:rPr lang="en-US" sz="1600" dirty="0">
                          <a:latin typeface="Arial" panose="020B0604020202020204" pitchFamily="34" charset="0"/>
                          <a:cs typeface="Arial" panose="020B0604020202020204" pitchFamily="34" charset="0"/>
                        </a:rPr>
                        <a:t>11.</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ct val="115000"/>
                        </a:lnSpc>
                        <a:spcBef>
                          <a:spcPts val="0"/>
                        </a:spcBef>
                        <a:spcAft>
                          <a:spcPts val="0"/>
                        </a:spcAft>
                      </a:pPr>
                      <a:r>
                        <a:rPr lang="en-US" sz="15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Collect life insurance proceeds</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0768" marR="90768" marT="0" marB="0">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3-6 months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12"/>
                  </a:ext>
                </a:extLst>
              </a:tr>
              <a:tr h="477979">
                <a:tc>
                  <a:txBody>
                    <a:bodyPr/>
                    <a:lstStyle/>
                    <a:p>
                      <a:r>
                        <a:rPr lang="en-US" sz="1600" dirty="0">
                          <a:latin typeface="Arial" panose="020B0604020202020204" pitchFamily="34" charset="0"/>
                          <a:cs typeface="Arial" panose="020B0604020202020204" pitchFamily="34" charset="0"/>
                        </a:rPr>
                        <a:t>12.</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Collect cash accounts and transfer investment accounts and/or partnership interests into estate account</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6-9 months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13"/>
                  </a:ext>
                </a:extLst>
              </a:tr>
              <a:tr h="477979">
                <a:tc>
                  <a:txBody>
                    <a:bodyPr/>
                    <a:lstStyle/>
                    <a:p>
                      <a:r>
                        <a:rPr lang="en-US" sz="1600" dirty="0">
                          <a:latin typeface="Arial" panose="020B0604020202020204" pitchFamily="34" charset="0"/>
                          <a:cs typeface="Arial" panose="020B0604020202020204" pitchFamily="34" charset="0"/>
                        </a:rPr>
                        <a:t>13.</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latin typeface="Arial" panose="020B0604020202020204" pitchFamily="34" charset="0"/>
                          <a:cs typeface="Arial" panose="020B0604020202020204" pitchFamily="34" charset="0"/>
                        </a:rPr>
                        <a:t>Determine location of [Name of Decedent]’s assets and secure date of death values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6-9 months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14"/>
                  </a:ext>
                </a:extLst>
              </a:tr>
            </a:tbl>
          </a:graphicData>
        </a:graphic>
      </p:graphicFrame>
      <p:sp>
        <p:nvSpPr>
          <p:cNvPr id="5" name="Text Placeholder 4"/>
          <p:cNvSpPr>
            <a:spLocks noGrp="1"/>
          </p:cNvSpPr>
          <p:nvPr>
            <p:ph type="body" sz="quarter" idx="16"/>
          </p:nvPr>
        </p:nvSpPr>
        <p:spPr/>
        <p:txBody>
          <a:bodyPr/>
          <a:lstStyle/>
          <a:p>
            <a:endParaRPr lang="en-US" dirty="0"/>
          </a:p>
        </p:txBody>
      </p:sp>
    </p:spTree>
    <p:extLst>
      <p:ext uri="{BB962C8B-B14F-4D97-AF65-F5344CB8AC3E}">
        <p14:creationId xmlns:p14="http://schemas.microsoft.com/office/powerpoint/2010/main" val="7417567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8"/>
          <p:cNvGrpSpPr/>
          <p:nvPr/>
        </p:nvGrpSpPr>
        <p:grpSpPr>
          <a:xfrm>
            <a:off x="20472" y="14216"/>
            <a:ext cx="18288000" cy="10287000"/>
            <a:chOff x="0" y="0"/>
            <a:chExt cx="4816593" cy="2709333"/>
          </a:xfrm>
        </p:grpSpPr>
        <p:sp>
          <p:nvSpPr>
            <p:cNvPr id="9" name="Freeform 9"/>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p:cNvGrpSpPr/>
          <p:nvPr/>
        </p:nvGrpSpPr>
        <p:grpSpPr>
          <a:xfrm>
            <a:off x="-737755" y="1028700"/>
            <a:ext cx="13502986" cy="2314575"/>
            <a:chOff x="0" y="0"/>
            <a:chExt cx="3556342" cy="609600"/>
          </a:xfrm>
        </p:grpSpPr>
        <p:sp>
          <p:nvSpPr>
            <p:cNvPr id="3" name="Freeform 3"/>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p:cNvSpPr txBox="1"/>
          <p:nvPr/>
        </p:nvSpPr>
        <p:spPr>
          <a:xfrm>
            <a:off x="994863" y="3343275"/>
            <a:ext cx="16339213" cy="6352829"/>
          </a:xfrm>
          <a:prstGeom prst="rect">
            <a:avLst/>
          </a:prstGeom>
        </p:spPr>
        <p:txBody>
          <a:bodyPr wrap="square" lIns="0" tIns="0" rIns="0" bIns="0" rtlCol="0" anchor="t">
            <a:spAutoFit/>
          </a:bodyPr>
          <a:lstStyle/>
          <a:p>
            <a:pPr marL="685800" marR="0" lvl="0"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Auction vs. private sale</a:t>
            </a:r>
          </a:p>
          <a:p>
            <a:pPr marL="1135203" lvl="1" indent="-685800" defTabSz="9144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Timing considerations, especially when sale necessary for liquidity</a:t>
            </a:r>
          </a:p>
          <a:p>
            <a:pPr marL="685800" marR="0" lvl="0"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Individual pieces vs. single-owner sale</a:t>
            </a:r>
          </a:p>
          <a:p>
            <a:pPr marL="685800" marR="0" lvl="0"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Auction considerations</a:t>
            </a:r>
          </a:p>
          <a:p>
            <a:pPr marL="1600200" marR="0" lvl="2" indent="-6858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Marketing plan</a:t>
            </a:r>
          </a:p>
          <a:p>
            <a:pPr marL="1600200" marR="0" lvl="2" indent="-6858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Selecting appropriate auction house</a:t>
            </a:r>
          </a:p>
          <a:p>
            <a:pPr marL="1600200" marR="0" lvl="2" indent="-6858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Maximizing sale result</a:t>
            </a:r>
          </a:p>
          <a:p>
            <a:pPr marL="1600200" marR="0" lvl="2" indent="-6858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Fees (Seller’s Commission + Buyer’s Premium)</a:t>
            </a:r>
          </a:p>
          <a:p>
            <a:pPr marL="685800" marR="0" lvl="0"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Corporate fiduciary role</a:t>
            </a:r>
          </a:p>
          <a:p>
            <a:pPr marL="685800" marR="0" lvl="0" indent="-685800" algn="l" defTabSz="914400" rtl="0" eaLnBrk="1" fontAlgn="auto" latinLnBrk="0" hangingPunct="1">
              <a:lnSpc>
                <a:spcPts val="7000"/>
              </a:lnSpc>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Multiple tiers for sale or consignment of tangible property</a:t>
            </a:r>
          </a:p>
        </p:txBody>
      </p:sp>
      <p:sp>
        <p:nvSpPr>
          <p:cNvPr id="11" name="TextBox 6">
            <a:extLst>
              <a:ext uri="{FF2B5EF4-FFF2-40B4-BE49-F238E27FC236}">
                <a16:creationId xmlns:a16="http://schemas.microsoft.com/office/drawing/2014/main" id="{EAA0AFD3-9280-7E4B-DF35-23DA80FEE996}"/>
              </a:ext>
            </a:extLst>
          </p:cNvPr>
          <p:cNvSpPr txBox="1"/>
          <p:nvPr/>
        </p:nvSpPr>
        <p:spPr>
          <a:xfrm>
            <a:off x="990600" y="1668794"/>
            <a:ext cx="10408552" cy="705514"/>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Sale of Artwork and Tangible Property</a:t>
            </a:r>
          </a:p>
        </p:txBody>
      </p:sp>
    </p:spTree>
    <p:extLst>
      <p:ext uri="{BB962C8B-B14F-4D97-AF65-F5344CB8AC3E}">
        <p14:creationId xmlns:p14="http://schemas.microsoft.com/office/powerpoint/2010/main" val="28783007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8"/>
          <p:cNvGrpSpPr/>
          <p:nvPr/>
        </p:nvGrpSpPr>
        <p:grpSpPr>
          <a:xfrm>
            <a:off x="0" y="0"/>
            <a:ext cx="18288000" cy="10287000"/>
            <a:chOff x="0" y="0"/>
            <a:chExt cx="4816593" cy="2709333"/>
          </a:xfrm>
        </p:grpSpPr>
        <p:sp>
          <p:nvSpPr>
            <p:cNvPr id="9" name="Freeform 9"/>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p:cNvGrpSpPr/>
          <p:nvPr/>
        </p:nvGrpSpPr>
        <p:grpSpPr>
          <a:xfrm>
            <a:off x="-737755" y="1028700"/>
            <a:ext cx="13502986" cy="2314575"/>
            <a:chOff x="0" y="0"/>
            <a:chExt cx="3556342" cy="609600"/>
          </a:xfrm>
        </p:grpSpPr>
        <p:sp>
          <p:nvSpPr>
            <p:cNvPr id="3" name="Freeform 3"/>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p:cNvSpPr txBox="1"/>
          <p:nvPr/>
        </p:nvSpPr>
        <p:spPr>
          <a:xfrm>
            <a:off x="1028700" y="3620164"/>
            <a:ext cx="15963900" cy="6218369"/>
          </a:xfrm>
          <a:prstGeom prst="rect">
            <a:avLst/>
          </a:prstGeom>
        </p:spPr>
        <p:txBody>
          <a:bodyPr wrap="square" lIns="0" tIns="0" rIns="0" bIns="0" rtlCol="0" anchor="t">
            <a:spAutoFit/>
          </a:bodyPr>
          <a:lstStyle/>
          <a:p>
            <a:pPr marL="685800" marR="0" lvl="0"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Shipping and selling costs are typically an estate administration expense</a:t>
            </a:r>
          </a:p>
          <a:p>
            <a:pPr marL="1135203" lvl="1" indent="-685800" defTabSz="9144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Deductible on the Estate Tax Return?  Maybe… is the sale necessary to raise cash to pay debts, administration expenses, taxes, preserve the estate, or to effect distribution of the estate?  </a:t>
            </a:r>
            <a:r>
              <a:rPr lang="en-US" sz="3200" i="1" dirty="0">
                <a:solidFill>
                  <a:prstClr val="black"/>
                </a:solidFill>
                <a:latin typeface="Arial" panose="020B0604020202020204" pitchFamily="34" charset="0"/>
                <a:cs typeface="Arial" panose="020B0604020202020204" pitchFamily="34" charset="0"/>
              </a:rPr>
              <a:t>See</a:t>
            </a:r>
            <a:r>
              <a:rPr lang="en-US" sz="3200" dirty="0">
                <a:solidFill>
                  <a:prstClr val="black"/>
                </a:solidFill>
                <a:latin typeface="Arial" panose="020B0604020202020204" pitchFamily="34" charset="0"/>
                <a:cs typeface="Arial" panose="020B0604020202020204" pitchFamily="34" charset="0"/>
              </a:rPr>
              <a:t> Treasury Regulation § 20.2053-3.</a:t>
            </a:r>
          </a:p>
          <a:p>
            <a:pPr marL="1584607" lvl="2" indent="-685800" defTabSz="914400">
              <a:buFont typeface="Wingdings" panose="05000000000000000000" pitchFamily="2" charset="2"/>
              <a:buChar char="§"/>
              <a:defRPr/>
            </a:pPr>
            <a:endParaRPr lang="en-US" sz="32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3200" b="1" dirty="0">
                <a:solidFill>
                  <a:prstClr val="black"/>
                </a:solidFill>
                <a:latin typeface="Arial" panose="020B0604020202020204" pitchFamily="34" charset="0"/>
                <a:cs typeface="Arial" panose="020B0604020202020204" pitchFamily="34" charset="0"/>
              </a:rPr>
              <a:t>Is the beneficiary prepared to receive the property?</a:t>
            </a:r>
          </a:p>
          <a:p>
            <a:pPr marL="1600200" marR="0" lvl="2"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Home suitable for artwork or tangible property?</a:t>
            </a:r>
          </a:p>
          <a:p>
            <a:pPr marL="1600200" marR="0" lvl="2"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Does beneficiary have insurance lined up?</a:t>
            </a:r>
          </a:p>
          <a:p>
            <a:pPr marL="1600200" marR="0" lvl="2" indent="-685800" algn="l" defTabSz="914400" rtl="0" eaLnBrk="1" fontAlgn="auto" latinLnBrk="0" hangingPunct="1">
              <a:spcBef>
                <a:spcPts val="0"/>
              </a:spcBef>
              <a:spcAft>
                <a:spcPts val="0"/>
              </a:spcAft>
              <a:buClrTx/>
              <a:buSzTx/>
              <a:buFont typeface="Wingdings" panose="05000000000000000000" pitchFamily="2" charset="2"/>
              <a:buChar char="§"/>
              <a:tabLst/>
              <a:defRPr/>
            </a:pPr>
            <a:endParaRPr lang="en-US" sz="3200" dirty="0">
              <a:solidFill>
                <a:prstClr val="black"/>
              </a:solidFill>
              <a:latin typeface="Arial" panose="020B0604020202020204" pitchFamily="34" charset="0"/>
              <a:cs typeface="Arial" panose="020B0604020202020204" pitchFamily="34" charset="0"/>
            </a:endParaRPr>
          </a:p>
          <a:p>
            <a:pPr marL="701393" indent="-685800" defTabSz="914400">
              <a:buFont typeface="Wingdings" panose="05000000000000000000" pitchFamily="2" charset="2"/>
              <a:buChar char="§"/>
              <a:defRPr/>
            </a:pPr>
            <a:r>
              <a:rPr lang="en-US" sz="3200" b="1" i="1" dirty="0">
                <a:solidFill>
                  <a:prstClr val="black"/>
                </a:solidFill>
                <a:latin typeface="Arial" panose="020B0604020202020204" pitchFamily="34" charset="0"/>
                <a:cs typeface="Arial" panose="020B0604020202020204" pitchFamily="34" charset="0"/>
              </a:rPr>
              <a:t>Planning tip: Client should discuss tangible property with family while alive to ascertain whether the family even wants the items</a:t>
            </a: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5DA11585-F65E-80D9-5CF6-8656DF3912DE}"/>
              </a:ext>
            </a:extLst>
          </p:cNvPr>
          <p:cNvSpPr txBox="1"/>
          <p:nvPr/>
        </p:nvSpPr>
        <p:spPr>
          <a:xfrm>
            <a:off x="783685" y="1495171"/>
            <a:ext cx="10408552" cy="1471172"/>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Distributing Artwork and Tangibles to Beneficiaries</a:t>
            </a:r>
          </a:p>
        </p:txBody>
      </p:sp>
    </p:spTree>
    <p:extLst>
      <p:ext uri="{BB962C8B-B14F-4D97-AF65-F5344CB8AC3E}">
        <p14:creationId xmlns:p14="http://schemas.microsoft.com/office/powerpoint/2010/main" val="37599382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D06F6-269B-BD00-66E4-690C5F27F2C6}"/>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68B1C588-26E2-B08B-1FB3-08234FE00DCB}"/>
              </a:ext>
            </a:extLst>
          </p:cNvPr>
          <p:cNvGrpSpPr/>
          <p:nvPr/>
        </p:nvGrpSpPr>
        <p:grpSpPr>
          <a:xfrm>
            <a:off x="58316" y="0"/>
            <a:ext cx="18288000" cy="10287000"/>
            <a:chOff x="0" y="0"/>
            <a:chExt cx="4816593" cy="2709333"/>
          </a:xfrm>
        </p:grpSpPr>
        <p:sp>
          <p:nvSpPr>
            <p:cNvPr id="9" name="Freeform 9">
              <a:extLst>
                <a:ext uri="{FF2B5EF4-FFF2-40B4-BE49-F238E27FC236}">
                  <a16:creationId xmlns:a16="http://schemas.microsoft.com/office/drawing/2014/main" id="{763EF3E3-D742-283A-59DB-D3B3769C66C7}"/>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895CB433-97A7-F976-589C-1B602AC47D4B}"/>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E1EECAB1-F4A9-1A98-BA4C-D56F41439387}"/>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9CAF82C2-24F8-C4F2-477F-4EBF17027BD7}"/>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93709BF9-1A98-F3C5-9E51-3FDAAD6F9E86}"/>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11E61519-2400-5B57-8241-FEE3A378186A}"/>
              </a:ext>
            </a:extLst>
          </p:cNvPr>
          <p:cNvSpPr txBox="1"/>
          <p:nvPr/>
        </p:nvSpPr>
        <p:spPr>
          <a:xfrm>
            <a:off x="1028700" y="3620164"/>
            <a:ext cx="15963900" cy="7731604"/>
          </a:xfrm>
          <a:prstGeom prst="rect">
            <a:avLst/>
          </a:prstGeom>
        </p:spPr>
        <p:txBody>
          <a:bodyPr wrap="square" lIns="0" tIns="0" rIns="0" bIns="0" rtlCol="0" anchor="t">
            <a:spAutoFit/>
          </a:bodyPr>
          <a:lstStyle/>
          <a:p>
            <a:r>
              <a:rPr lang="en-US" sz="3200" b="1" dirty="0">
                <a:latin typeface="Arial" panose="020B0604020202020204" pitchFamily="34" charset="0"/>
                <a:cs typeface="Arial" panose="020B0604020202020204" pitchFamily="34" charset="0"/>
              </a:rPr>
              <a:t>Collectibles may have significant value</a:t>
            </a:r>
          </a:p>
          <a:p>
            <a:pPr marL="514350" indent="-514350"/>
            <a:endParaRPr lang="en-US" sz="3200" dirty="0">
              <a:latin typeface="Arial" panose="020B0604020202020204" pitchFamily="34" charset="0"/>
              <a:cs typeface="Arial" panose="020B0604020202020204" pitchFamily="34" charset="0"/>
            </a:endParaRPr>
          </a:p>
          <a:p>
            <a:pPr marL="514350" indent="-514350">
              <a:buFontTx/>
              <a:buChar char="-"/>
            </a:pPr>
            <a:r>
              <a:rPr lang="en-US" sz="3200" dirty="0">
                <a:latin typeface="Arial" panose="020B0604020202020204" pitchFamily="34" charset="0"/>
                <a:cs typeface="Arial" panose="020B0604020202020204" pitchFamily="34" charset="0"/>
              </a:rPr>
              <a:t>Baseball cards</a:t>
            </a:r>
          </a:p>
          <a:p>
            <a:pPr marL="514350" indent="-514350">
              <a:buFontTx/>
              <a:buChar char="-"/>
            </a:pPr>
            <a:r>
              <a:rPr lang="en-US" sz="3200" dirty="0">
                <a:latin typeface="Arial" panose="020B0604020202020204" pitchFamily="34" charset="0"/>
                <a:cs typeface="Arial" panose="020B0604020202020204" pitchFamily="34" charset="0"/>
              </a:rPr>
              <a:t>Video games</a:t>
            </a:r>
          </a:p>
          <a:p>
            <a:pPr marL="514350" indent="-514350">
              <a:buFontTx/>
              <a:buChar char="-"/>
            </a:pPr>
            <a:r>
              <a:rPr lang="en-US" sz="3200" dirty="0">
                <a:latin typeface="Arial" panose="020B0604020202020204" pitchFamily="34" charset="0"/>
                <a:cs typeface="Arial" panose="020B0604020202020204" pitchFamily="34" charset="0"/>
              </a:rPr>
              <a:t>Trading cards</a:t>
            </a:r>
          </a:p>
          <a:p>
            <a:pPr marL="514350" indent="-514350">
              <a:buFontTx/>
              <a:buChar char="-"/>
            </a:pPr>
            <a:r>
              <a:rPr lang="en-US" sz="3200" dirty="0">
                <a:latin typeface="Arial" panose="020B0604020202020204" pitchFamily="34" charset="0"/>
                <a:cs typeface="Arial" panose="020B0604020202020204" pitchFamily="34" charset="0"/>
              </a:rPr>
              <a:t>Movie or sports memorabilia </a:t>
            </a:r>
          </a:p>
          <a:p>
            <a:pPr marL="514350" indent="-514350">
              <a:buFontTx/>
              <a:buChar char="-"/>
            </a:pPr>
            <a:r>
              <a:rPr lang="en-US" sz="3200" dirty="0">
                <a:latin typeface="Arial" panose="020B0604020202020204" pitchFamily="34" charset="0"/>
                <a:cs typeface="Arial" panose="020B0604020202020204" pitchFamily="34" charset="0"/>
              </a:rPr>
              <a:t>Coins/foreign currency</a:t>
            </a:r>
          </a:p>
          <a:p>
            <a:pPr marL="514350" indent="-514350">
              <a:buFontTx/>
              <a:buChar char="-"/>
            </a:pPr>
            <a:r>
              <a:rPr lang="en-US" sz="3200" dirty="0">
                <a:latin typeface="Arial" panose="020B0604020202020204" pitchFamily="34" charset="0"/>
                <a:cs typeface="Arial" panose="020B0604020202020204" pitchFamily="34" charset="0"/>
              </a:rPr>
              <a:t>Comic books</a:t>
            </a:r>
          </a:p>
          <a:p>
            <a:pPr marL="514350" indent="-514350">
              <a:buFontTx/>
              <a:buChar char="-"/>
            </a:pPr>
            <a:r>
              <a:rPr lang="en-US" sz="3200" dirty="0">
                <a:latin typeface="Arial" panose="020B0604020202020204" pitchFamily="34" charset="0"/>
                <a:cs typeface="Arial" panose="020B0604020202020204" pitchFamily="34" charset="0"/>
              </a:rPr>
              <a:t>Rare books</a:t>
            </a:r>
          </a:p>
          <a:p>
            <a:pPr marL="514350" indent="-514350">
              <a:buFontTx/>
              <a:buChar char="-"/>
            </a:pPr>
            <a:r>
              <a:rPr lang="en-US" sz="3200" dirty="0">
                <a:latin typeface="Arial" panose="020B0604020202020204" pitchFamily="34" charset="0"/>
                <a:cs typeface="Arial" panose="020B0604020202020204" pitchFamily="34" charset="0"/>
              </a:rPr>
              <a:t>Wine</a:t>
            </a:r>
          </a:p>
          <a:p>
            <a:pPr marL="514350" indent="-514350">
              <a:buFontTx/>
              <a:buChar char="-"/>
            </a:pPr>
            <a:endParaRPr lang="en-US" sz="2400" i="1" dirty="0">
              <a:latin typeface="Arial" panose="020B0604020202020204" pitchFamily="34" charset="0"/>
              <a:cs typeface="Arial" panose="020B0604020202020204" pitchFamily="34" charset="0"/>
            </a:endParaRPr>
          </a:p>
          <a:p>
            <a:r>
              <a:rPr lang="en-US" sz="2400" i="1" dirty="0">
                <a:latin typeface="Arial" panose="020B0604020202020204" pitchFamily="34" charset="0"/>
                <a:cs typeface="Arial" panose="020B0604020202020204" pitchFamily="34" charset="0"/>
              </a:rPr>
              <a:t>Caution: Bring a qualified appraiser or specialist to a decedent’s residence to assess whether any collectibles may have value.  There may be a market for items that are unusual or non-traditional. </a:t>
            </a: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lang="en-US" sz="24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3415149F-EB52-1196-8A39-98600C4C7B15}"/>
              </a:ext>
            </a:extLst>
          </p:cNvPr>
          <p:cNvSpPr txBox="1"/>
          <p:nvPr/>
        </p:nvSpPr>
        <p:spPr>
          <a:xfrm>
            <a:off x="783685" y="1495171"/>
            <a:ext cx="10408552" cy="701731"/>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Collectibles</a:t>
            </a:r>
          </a:p>
        </p:txBody>
      </p:sp>
    </p:spTree>
    <p:extLst>
      <p:ext uri="{BB962C8B-B14F-4D97-AF65-F5344CB8AC3E}">
        <p14:creationId xmlns:p14="http://schemas.microsoft.com/office/powerpoint/2010/main" val="37417832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34E10-4C96-8FBD-B073-BE88F860056B}"/>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F7052543-45D0-4F07-C4DF-52AA7AEE55A0}"/>
              </a:ext>
            </a:extLst>
          </p:cNvPr>
          <p:cNvGrpSpPr/>
          <p:nvPr/>
        </p:nvGrpSpPr>
        <p:grpSpPr>
          <a:xfrm>
            <a:off x="58316" y="0"/>
            <a:ext cx="18288000" cy="10287000"/>
            <a:chOff x="0" y="0"/>
            <a:chExt cx="4816593" cy="2709333"/>
          </a:xfrm>
        </p:grpSpPr>
        <p:sp>
          <p:nvSpPr>
            <p:cNvPr id="9" name="Freeform 9">
              <a:extLst>
                <a:ext uri="{FF2B5EF4-FFF2-40B4-BE49-F238E27FC236}">
                  <a16:creationId xmlns:a16="http://schemas.microsoft.com/office/drawing/2014/main" id="{AD7B9664-0C71-FCF0-2AE3-DACA2068AC85}"/>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C364198D-063B-3832-8118-F40277908F3E}"/>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B22F3E80-F4BF-B3F3-1C90-AB1FE7E2ED9B}"/>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617334BA-1E3A-E809-AD5F-855E9D716B0C}"/>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A66085DC-CFAA-BF0C-56C3-2257C663818B}"/>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a:extLst>
              <a:ext uri="{FF2B5EF4-FFF2-40B4-BE49-F238E27FC236}">
                <a16:creationId xmlns:a16="http://schemas.microsoft.com/office/drawing/2014/main" id="{7C2D718C-10EB-A29C-1C0D-227B5B0CB823}"/>
              </a:ext>
            </a:extLst>
          </p:cNvPr>
          <p:cNvSpPr txBox="1"/>
          <p:nvPr/>
        </p:nvSpPr>
        <p:spPr>
          <a:xfrm>
            <a:off x="1028700" y="3620164"/>
            <a:ext cx="15963900" cy="1699183"/>
          </a:xfrm>
          <a:prstGeom prst="rect">
            <a:avLst/>
          </a:prstGeom>
        </p:spPr>
        <p:txBody>
          <a:bodyPr wrap="square" lIns="0" tIns="0" rIns="0" bIns="0" rtlCol="0" anchor="t">
            <a:spAutoFit/>
          </a:bodyPr>
          <a:lstStyle/>
          <a:p>
            <a:pPr marR="0" lvl="0" algn="l" defTabSz="914400" rtl="0" eaLnBrk="1" fontAlgn="auto" latinLnBrk="0" hangingPunct="1">
              <a:lnSpc>
                <a:spcPts val="7000"/>
              </a:lnSpc>
              <a:spcBef>
                <a:spcPts val="0"/>
              </a:spcBef>
              <a:spcAft>
                <a:spcPts val="0"/>
              </a:spcAft>
              <a:buClrTx/>
              <a:buSzTx/>
              <a:tabLst/>
              <a:defRPr/>
            </a:pPr>
            <a:endParaRPr lang="en-US" sz="2400" dirty="0">
              <a:solidFill>
                <a:prstClr val="black"/>
              </a:solidFill>
              <a:latin typeface="Arial" panose="020B0604020202020204" pitchFamily="34" charset="0"/>
              <a:cs typeface="Arial" panose="020B0604020202020204" pitchFamily="34" charset="0"/>
            </a:endParaRPr>
          </a:p>
          <a:p>
            <a:pPr marL="685800" marR="0" lvl="0" indent="-685800" algn="l" defTabSz="914400" rtl="0" eaLnBrk="1" fontAlgn="auto" latinLnBrk="0" hangingPunct="1">
              <a:lnSpc>
                <a:spcPts val="7000"/>
              </a:lnSpc>
              <a:spcBef>
                <a:spcPts val="0"/>
              </a:spcBef>
              <a:spcAft>
                <a:spcPts val="0"/>
              </a:spcAft>
              <a:buClrTx/>
              <a:buSzTx/>
              <a:buFont typeface="Arial" panose="020B0604020202020204" pitchFamily="34" charset="0"/>
              <a:buChar char="•"/>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1" name="TextBox 6">
            <a:extLst>
              <a:ext uri="{FF2B5EF4-FFF2-40B4-BE49-F238E27FC236}">
                <a16:creationId xmlns:a16="http://schemas.microsoft.com/office/drawing/2014/main" id="{D330A256-65ED-3CBB-3640-227B75F51016}"/>
              </a:ext>
            </a:extLst>
          </p:cNvPr>
          <p:cNvSpPr txBox="1"/>
          <p:nvPr/>
        </p:nvSpPr>
        <p:spPr>
          <a:xfrm>
            <a:off x="783685" y="1495171"/>
            <a:ext cx="10408552" cy="701731"/>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Collectibles</a:t>
            </a:r>
          </a:p>
        </p:txBody>
      </p:sp>
      <p:sp>
        <p:nvSpPr>
          <p:cNvPr id="7" name="TextBox 6">
            <a:extLst>
              <a:ext uri="{FF2B5EF4-FFF2-40B4-BE49-F238E27FC236}">
                <a16:creationId xmlns:a16="http://schemas.microsoft.com/office/drawing/2014/main" id="{033020CE-DF34-1B24-0352-0A1D72D5609B}"/>
              </a:ext>
            </a:extLst>
          </p:cNvPr>
          <p:cNvSpPr txBox="1"/>
          <p:nvPr/>
        </p:nvSpPr>
        <p:spPr>
          <a:xfrm>
            <a:off x="2209800" y="3809746"/>
            <a:ext cx="13563600" cy="5139869"/>
          </a:xfrm>
          <a:prstGeom prst="rect">
            <a:avLst/>
          </a:prstGeom>
          <a:noFill/>
        </p:spPr>
        <p:txBody>
          <a:bodyPr wrap="square">
            <a:spAutoFit/>
          </a:bodyPr>
          <a:lstStyle/>
          <a:p>
            <a:pPr>
              <a:spcBef>
                <a:spcPts val="375"/>
              </a:spcBef>
              <a:spcAft>
                <a:spcPts val="788"/>
              </a:spcAft>
            </a:pPr>
            <a:r>
              <a:rPr lang="en-US" sz="3200" b="1" dirty="0">
                <a:solidFill>
                  <a:srgbClr val="000000"/>
                </a:solidFill>
                <a:effectLst/>
                <a:latin typeface="Arial" panose="020B0604020202020204" pitchFamily="34" charset="0"/>
                <a:cs typeface="Arial" panose="020B0604020202020204" pitchFamily="34" charset="0"/>
              </a:rPr>
              <a:t>“</a:t>
            </a:r>
            <a:r>
              <a:rPr lang="en-US" sz="3200" b="1" dirty="0">
                <a:latin typeface="Arial" panose="020B0604020202020204" pitchFamily="34" charset="0"/>
                <a:cs typeface="Arial" panose="020B0604020202020204" pitchFamily="34" charset="0"/>
              </a:rPr>
              <a:t>Logan Paul’s rare </a:t>
            </a:r>
            <a:r>
              <a:rPr lang="en-US" sz="3200" b="1" dirty="0" err="1">
                <a:latin typeface="Arial" panose="020B0604020202020204" pitchFamily="34" charset="0"/>
                <a:cs typeface="Arial" panose="020B0604020202020204" pitchFamily="34" charset="0"/>
              </a:rPr>
              <a:t>Pokemon</a:t>
            </a:r>
            <a:r>
              <a:rPr lang="en-US" sz="3200" b="1" dirty="0">
                <a:latin typeface="Arial" panose="020B0604020202020204" pitchFamily="34" charset="0"/>
                <a:cs typeface="Arial" panose="020B0604020202020204" pitchFamily="34" charset="0"/>
              </a:rPr>
              <a:t> card sells for record $16.49M at N.J. auction house</a:t>
            </a:r>
            <a:r>
              <a:rPr lang="en-US" sz="3200" b="1" dirty="0">
                <a:solidFill>
                  <a:srgbClr val="000000"/>
                </a:solidFill>
                <a:effectLst/>
                <a:latin typeface="Arial" panose="020B0604020202020204" pitchFamily="34" charset="0"/>
                <a:cs typeface="Arial" panose="020B0604020202020204" pitchFamily="34" charset="0"/>
              </a:rPr>
              <a:t>” – February 2026</a:t>
            </a:r>
          </a:p>
          <a:p>
            <a:pPr>
              <a:spcBef>
                <a:spcPts val="375"/>
              </a:spcBef>
              <a:spcAft>
                <a:spcPts val="788"/>
              </a:spcAft>
            </a:pPr>
            <a:endParaRPr lang="en-US" sz="3200" b="1" dirty="0">
              <a:solidFill>
                <a:srgbClr val="000000"/>
              </a:solidFill>
              <a:latin typeface="Arial" panose="020B0604020202020204" pitchFamily="34" charset="0"/>
              <a:cs typeface="Arial" panose="020B0604020202020204" pitchFamily="34" charset="0"/>
            </a:endParaRPr>
          </a:p>
          <a:p>
            <a:pPr>
              <a:spcBef>
                <a:spcPts val="375"/>
              </a:spcBef>
              <a:spcAft>
                <a:spcPts val="788"/>
              </a:spcAft>
            </a:pPr>
            <a:r>
              <a:rPr lang="en-US" sz="3200" b="1" dirty="0">
                <a:solidFill>
                  <a:srgbClr val="000000"/>
                </a:solidFill>
                <a:effectLst/>
                <a:latin typeface="Arial" panose="020B0604020202020204" pitchFamily="34" charset="0"/>
                <a:cs typeface="Arial" panose="020B0604020202020204" pitchFamily="34" charset="0"/>
              </a:rPr>
              <a:t>“</a:t>
            </a:r>
            <a:r>
              <a:rPr lang="en-US" sz="3200" b="1" dirty="0">
                <a:latin typeface="Arial" panose="020B0604020202020204" pitchFamily="34" charset="0"/>
                <a:cs typeface="Arial" panose="020B0604020202020204" pitchFamily="34" charset="0"/>
              </a:rPr>
              <a:t>Michael Jordan/Kobe Bryant Card Sells for $12.93 Million at Heritage, Becomes Most Expensive Sports Card Ever</a:t>
            </a:r>
            <a:r>
              <a:rPr lang="en-US" sz="3200" b="1" dirty="0">
                <a:solidFill>
                  <a:srgbClr val="000000"/>
                </a:solidFill>
                <a:latin typeface="Arial" panose="020B0604020202020204" pitchFamily="34" charset="0"/>
                <a:cs typeface="Arial" panose="020B0604020202020204" pitchFamily="34" charset="0"/>
              </a:rPr>
              <a:t>” – September 2025</a:t>
            </a:r>
          </a:p>
          <a:p>
            <a:pPr>
              <a:spcBef>
                <a:spcPts val="375"/>
              </a:spcBef>
              <a:spcAft>
                <a:spcPts val="788"/>
              </a:spcAft>
            </a:pPr>
            <a:endParaRPr lang="en-US" sz="3200" b="1" dirty="0">
              <a:solidFill>
                <a:srgbClr val="000000"/>
              </a:solidFill>
              <a:latin typeface="Arial" panose="020B0604020202020204" pitchFamily="34" charset="0"/>
              <a:cs typeface="Arial" panose="020B0604020202020204" pitchFamily="34" charset="0"/>
            </a:endParaRPr>
          </a:p>
          <a:p>
            <a:pPr>
              <a:spcBef>
                <a:spcPts val="375"/>
              </a:spcBef>
              <a:spcAft>
                <a:spcPts val="788"/>
              </a:spcAft>
            </a:pPr>
            <a:r>
              <a:rPr lang="en-US" sz="3200" b="1" dirty="0">
                <a:solidFill>
                  <a:srgbClr val="000000"/>
                </a:solidFill>
                <a:latin typeface="Arial" panose="020B0604020202020204" pitchFamily="34" charset="0"/>
                <a:cs typeface="Arial" panose="020B0604020202020204" pitchFamily="34" charset="0"/>
              </a:rPr>
              <a:t>“</a:t>
            </a:r>
            <a:r>
              <a:rPr lang="en-US" sz="3200" b="1" dirty="0">
                <a:latin typeface="Arial" panose="020B0604020202020204" pitchFamily="34" charset="0"/>
                <a:cs typeface="Arial" panose="020B0604020202020204" pitchFamily="34" charset="0"/>
              </a:rPr>
              <a:t>A Super Mario Bros. game sells for $2 million, another record for gaming collectibles.” – August 2021</a:t>
            </a:r>
          </a:p>
        </p:txBody>
      </p:sp>
    </p:spTree>
    <p:extLst>
      <p:ext uri="{BB962C8B-B14F-4D97-AF65-F5344CB8AC3E}">
        <p14:creationId xmlns:p14="http://schemas.microsoft.com/office/powerpoint/2010/main" val="309349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831273" y="1360177"/>
            <a:ext cx="12785335" cy="244411"/>
          </a:xfrm>
        </p:spPr>
        <p:txBody>
          <a:bodyPr/>
          <a:lstStyle/>
          <a:p>
            <a:r>
              <a:rPr lang="en-US" dirty="0">
                <a:solidFill>
                  <a:schemeClr val="tx1"/>
                </a:solidFill>
              </a:rPr>
              <a:t>Estate of [Name of Decedent] Administration Timeline </a:t>
            </a:r>
          </a:p>
          <a:p>
            <a:r>
              <a:rPr lang="en-US" dirty="0">
                <a:solidFill>
                  <a:schemeClr val="tx1"/>
                </a:solidFill>
              </a:rPr>
              <a:t>(continued)</a:t>
            </a:r>
          </a:p>
        </p:txBody>
      </p:sp>
      <p:sp>
        <p:nvSpPr>
          <p:cNvPr id="4" name="Text Placeholder 3"/>
          <p:cNvSpPr>
            <a:spLocks noGrp="1"/>
          </p:cNvSpPr>
          <p:nvPr>
            <p:ph type="body" sz="quarter" idx="11"/>
          </p:nvPr>
        </p:nvSpPr>
        <p:spPr/>
        <p:txBody>
          <a:bodyPr/>
          <a:lstStyle/>
          <a:p>
            <a:endParaRPr lang="en-US" dirty="0"/>
          </a:p>
        </p:txBody>
      </p:sp>
      <p:graphicFrame>
        <p:nvGraphicFramePr>
          <p:cNvPr id="7" name="Content Placeholder 6"/>
          <p:cNvGraphicFramePr>
            <a:graphicFrameLocks noGrp="1"/>
          </p:cNvGraphicFramePr>
          <p:nvPr>
            <p:ph sz="quarter" idx="17"/>
          </p:nvPr>
        </p:nvGraphicFramePr>
        <p:xfrm>
          <a:off x="3092824" y="2052778"/>
          <a:ext cx="12102352" cy="7631659"/>
        </p:xfrm>
        <a:graphic>
          <a:graphicData uri="http://schemas.openxmlformats.org/drawingml/2006/table">
            <a:tbl>
              <a:tblPr firstRow="1" bandRow="1">
                <a:tableStyleId>{0E3FDE45-AF77-4B5C-9715-49D594BDF05E}</a:tableStyleId>
              </a:tblPr>
              <a:tblGrid>
                <a:gridCol w="684046">
                  <a:extLst>
                    <a:ext uri="{9D8B030D-6E8A-4147-A177-3AD203B41FA5}">
                      <a16:colId xmlns:a16="http://schemas.microsoft.com/office/drawing/2014/main" val="20000"/>
                    </a:ext>
                  </a:extLst>
                </a:gridCol>
                <a:gridCol w="9484561">
                  <a:extLst>
                    <a:ext uri="{9D8B030D-6E8A-4147-A177-3AD203B41FA5}">
                      <a16:colId xmlns:a16="http://schemas.microsoft.com/office/drawing/2014/main" val="20001"/>
                    </a:ext>
                  </a:extLst>
                </a:gridCol>
                <a:gridCol w="1933745">
                  <a:extLst>
                    <a:ext uri="{9D8B030D-6E8A-4147-A177-3AD203B41FA5}">
                      <a16:colId xmlns:a16="http://schemas.microsoft.com/office/drawing/2014/main" val="20002"/>
                    </a:ext>
                  </a:extLst>
                </a:gridCol>
              </a:tblGrid>
              <a:tr h="605118">
                <a:tc>
                  <a:txBody>
                    <a:bodyPr/>
                    <a:lstStyle/>
                    <a:p>
                      <a:r>
                        <a:rPr lang="en-US" sz="1600" dirty="0">
                          <a:solidFill>
                            <a:schemeClr val="accent1"/>
                          </a:solidFill>
                          <a:latin typeface="Arial" panose="020B0604020202020204" pitchFamily="34" charset="0"/>
                          <a:cs typeface="Arial" panose="020B0604020202020204" pitchFamily="34" charset="0"/>
                        </a:rPr>
                        <a:t>Item</a:t>
                      </a:r>
                    </a:p>
                  </a:txBody>
                  <a:tcPr marL="121024" marR="121024" marT="60512" marB="60512" anchor="b">
                    <a:lnL>
                      <a:noFill/>
                    </a:lnL>
                    <a:lnR>
                      <a:noFill/>
                    </a:lnR>
                    <a:lnT w="12700" cmpd="sng">
                      <a:noFill/>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600" dirty="0">
                        <a:solidFill>
                          <a:schemeClr val="accent1"/>
                        </a:solidFill>
                        <a:latin typeface="Arial" panose="020B0604020202020204" pitchFamily="34" charset="0"/>
                        <a:cs typeface="Arial" panose="020B0604020202020204" pitchFamily="34" charset="0"/>
                      </a:endParaRPr>
                    </a:p>
                  </a:txBody>
                  <a:tcPr marL="121024" marR="121024" marT="60512" marB="60512" anchor="b">
                    <a:lnL>
                      <a:noFill/>
                    </a:lnL>
                    <a:lnR>
                      <a:noFill/>
                    </a:lnR>
                    <a:lnT w="12700" cmpd="sng">
                      <a:noFill/>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solidFill>
                            <a:schemeClr val="accent1"/>
                          </a:solidFill>
                          <a:latin typeface="Arial" panose="020B0604020202020204" pitchFamily="34" charset="0"/>
                          <a:cs typeface="Arial" panose="020B0604020202020204" pitchFamily="34" charset="0"/>
                        </a:rPr>
                        <a:t>Anticipated Completion</a:t>
                      </a:r>
                    </a:p>
                  </a:txBody>
                  <a:tcPr marL="121024" marR="121024" marT="60512" marB="60512" anchor="b">
                    <a:lnL>
                      <a:noFill/>
                    </a:lnL>
                    <a:lnR>
                      <a:noFill/>
                    </a:lnR>
                    <a:lnT w="12700" cmpd="sng">
                      <a:noFill/>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90818">
                <a:tc>
                  <a:txBody>
                    <a:bodyPr/>
                    <a:lstStyle/>
                    <a:p>
                      <a:r>
                        <a:rPr lang="en-US" sz="1600" dirty="0">
                          <a:latin typeface="Arial" panose="020B0604020202020204" pitchFamily="34" charset="0"/>
                          <a:cs typeface="Arial" panose="020B0604020202020204" pitchFamily="34" charset="0"/>
                        </a:rPr>
                        <a:t>14.</a:t>
                      </a:r>
                    </a:p>
                  </a:txBody>
                  <a:tcPr marL="121024" marR="121024" marT="60512" marB="60512">
                    <a:lnL>
                      <a:noFill/>
                    </a:lnL>
                    <a:lnR>
                      <a:noFill/>
                    </a:lnR>
                    <a:lnT w="28575" cap="flat" cmpd="sng" algn="ctr">
                      <a:solidFill>
                        <a:schemeClr val="accent1"/>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latin typeface="Arial" panose="020B0604020202020204" pitchFamily="34" charset="0"/>
                          <a:cs typeface="Arial" panose="020B0604020202020204" pitchFamily="34" charset="0"/>
                        </a:rPr>
                        <a:t>Distribute tangibles to [Name of Beneficiary]</a:t>
                      </a:r>
                    </a:p>
                  </a:txBody>
                  <a:tcPr marL="121024" marR="121024" marT="60512" marB="60512">
                    <a:lnL>
                      <a:noFill/>
                    </a:lnL>
                    <a:lnR>
                      <a:noFill/>
                    </a:lnR>
                    <a:lnT w="28575" cap="flat" cmpd="sng" algn="ctr">
                      <a:solidFill>
                        <a:schemeClr val="accent1"/>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6-9 months</a:t>
                      </a:r>
                    </a:p>
                  </a:txBody>
                  <a:tcPr marL="121024" marR="121024" marT="60512" marB="60512">
                    <a:lnL>
                      <a:noFill/>
                    </a:lnL>
                    <a:lnR>
                      <a:noFill/>
                    </a:lnR>
                    <a:lnT w="28575" cap="flat" cmpd="sng" algn="ctr">
                      <a:solidFill>
                        <a:schemeClr val="accent1"/>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1"/>
                  </a:ext>
                </a:extLst>
              </a:tr>
              <a:tr h="605118">
                <a:tc>
                  <a:txBody>
                    <a:bodyPr/>
                    <a:lstStyle/>
                    <a:p>
                      <a:r>
                        <a:rPr lang="en-US" sz="1600" dirty="0">
                          <a:latin typeface="Arial" panose="020B0604020202020204" pitchFamily="34" charset="0"/>
                          <a:cs typeface="Arial" panose="020B0604020202020204" pitchFamily="34" charset="0"/>
                        </a:rPr>
                        <a:t>15.</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latin typeface="Arial" panose="020B0604020202020204" pitchFamily="34" charset="0"/>
                          <a:cs typeface="Arial" panose="020B0604020202020204" pitchFamily="34" charset="0"/>
                        </a:rPr>
                        <a:t>Determine estate’s fiscal tax year and file and pay estate’s income tax returns (End of fiscal year can be no later than 12 months after date of death).</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6-15 months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2"/>
                  </a:ext>
                </a:extLst>
              </a:tr>
              <a:tr h="605118">
                <a:tc>
                  <a:txBody>
                    <a:bodyPr/>
                    <a:lstStyle/>
                    <a:p>
                      <a:r>
                        <a:rPr lang="en-US" sz="1600" dirty="0">
                          <a:latin typeface="Arial" panose="020B0604020202020204" pitchFamily="34" charset="0"/>
                          <a:cs typeface="Arial" panose="020B0604020202020204" pitchFamily="34" charset="0"/>
                        </a:rPr>
                        <a:t>16.</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latin typeface="Arial" panose="020B0604020202020204" pitchFamily="34" charset="0"/>
                          <a:cs typeface="Arial" panose="020B0604020202020204" pitchFamily="34" charset="0"/>
                        </a:rPr>
                        <a:t>File and pay [Name of Decedent]’s final state and federal income taxes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April 15, [year after death]</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3"/>
                  </a:ext>
                </a:extLst>
              </a:tr>
              <a:tr h="490818">
                <a:tc>
                  <a:txBody>
                    <a:bodyPr/>
                    <a:lstStyle/>
                    <a:p>
                      <a:r>
                        <a:rPr lang="en-US" sz="1600" dirty="0">
                          <a:latin typeface="Arial" panose="020B0604020202020204" pitchFamily="34" charset="0"/>
                          <a:cs typeface="Arial" panose="020B0604020202020204" pitchFamily="34" charset="0"/>
                        </a:rPr>
                        <a:t>17.</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latin typeface="Arial" panose="020B0604020202020204" pitchFamily="34" charset="0"/>
                          <a:cs typeface="Arial" panose="020B0604020202020204" pitchFamily="34" charset="0"/>
                        </a:rPr>
                        <a:t>Pay Legacies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8-10 months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4"/>
                  </a:ext>
                </a:extLst>
              </a:tr>
              <a:tr h="605118">
                <a:tc>
                  <a:txBody>
                    <a:bodyPr/>
                    <a:lstStyle/>
                    <a:p>
                      <a:r>
                        <a:rPr lang="en-US" sz="1600" dirty="0">
                          <a:latin typeface="Arial" panose="020B0604020202020204" pitchFamily="34" charset="0"/>
                          <a:cs typeface="Arial" panose="020B0604020202020204" pitchFamily="34" charset="0"/>
                        </a:rPr>
                        <a:t>18.</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latin typeface="Arial" panose="020B0604020202020204" pitchFamily="34" charset="0"/>
                          <a:cs typeface="Arial" panose="020B0604020202020204" pitchFamily="34" charset="0"/>
                        </a:rPr>
                        <a:t>File and pay [Name of Decedent]’s estate tax return within 9 months of date (unless 6 month extension is secured)</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[9 months after death]</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5"/>
                  </a:ext>
                </a:extLst>
              </a:tr>
              <a:tr h="927847">
                <a:tc>
                  <a:txBody>
                    <a:bodyPr/>
                    <a:lstStyle/>
                    <a:p>
                      <a:r>
                        <a:rPr lang="en-US" sz="1600" dirty="0">
                          <a:latin typeface="Arial" panose="020B0604020202020204" pitchFamily="34" charset="0"/>
                          <a:cs typeface="Arial" panose="020B0604020202020204" pitchFamily="34" charset="0"/>
                        </a:rPr>
                        <a:t>19.</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latin typeface="Arial" panose="020B0604020202020204" pitchFamily="34" charset="0"/>
                          <a:cs typeface="Arial" panose="020B0604020202020204" pitchFamily="34" charset="0"/>
                        </a:rPr>
                        <a:t>File Form 8971 – Information Regarding Beneficiaries Acquiring Property From A Decedent – within 30 days of filing estate tax return, or January of year following distribution to beneficiary</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300" dirty="0">
                          <a:latin typeface="Arial" panose="020B0604020202020204" pitchFamily="34" charset="0"/>
                          <a:cs typeface="Arial" panose="020B0604020202020204" pitchFamily="34" charset="0"/>
                        </a:rPr>
                        <a:t>30 Days After Filing Estate Tax Return or January after distribution made</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6"/>
                  </a:ext>
                </a:extLst>
              </a:tr>
              <a:tr h="847165">
                <a:tc>
                  <a:txBody>
                    <a:bodyPr/>
                    <a:lstStyle/>
                    <a:p>
                      <a:r>
                        <a:rPr lang="en-US" sz="1600" dirty="0">
                          <a:latin typeface="Arial" panose="020B0604020202020204" pitchFamily="34" charset="0"/>
                          <a:cs typeface="Arial" panose="020B0604020202020204" pitchFamily="34" charset="0"/>
                        </a:rPr>
                        <a:t>20.</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buClr>
                          <a:schemeClr val="accent1"/>
                        </a:buClr>
                        <a:buFont typeface="Arial" panose="020B0604020202020204" pitchFamily="34" charset="0"/>
                        <a:buNone/>
                      </a:pPr>
                      <a:r>
                        <a:rPr lang="en-US" sz="1600" dirty="0">
                          <a:latin typeface="Arial" panose="020B0604020202020204" pitchFamily="34" charset="0"/>
                          <a:cs typeface="Arial" panose="020B0604020202020204" pitchFamily="34" charset="0"/>
                        </a:rPr>
                        <a:t>Partial Distributions from Estate</a:t>
                      </a:r>
                    </a:p>
                    <a:p>
                      <a:pPr marL="171450" lvl="1" indent="-171450">
                        <a:buClr>
                          <a:schemeClr val="accent1"/>
                        </a:buClr>
                        <a:buFont typeface="Arial" panose="020B0604020202020204" pitchFamily="34" charset="0"/>
                        <a:buChar char="•"/>
                      </a:pPr>
                      <a:r>
                        <a:rPr lang="en-US" sz="1600" dirty="0">
                          <a:latin typeface="Arial" panose="020B0604020202020204" pitchFamily="34" charset="0"/>
                          <a:cs typeface="Arial" panose="020B0604020202020204" pitchFamily="34" charset="0"/>
                        </a:rPr>
                        <a:t>Upon filing the estate tax return, make partial dispositions from the estate to the [what the will says]</a:t>
                      </a:r>
                    </a:p>
                    <a:p>
                      <a:pPr marL="171450" lvl="1" indent="-171450">
                        <a:buClr>
                          <a:schemeClr val="accent1"/>
                        </a:buClr>
                        <a:buFont typeface="Arial" panose="020B0604020202020204" pitchFamily="34" charset="0"/>
                        <a:buChar char="•"/>
                      </a:pPr>
                      <a:r>
                        <a:rPr lang="en-US" sz="1600" dirty="0">
                          <a:latin typeface="Arial" panose="020B0604020202020204" pitchFamily="34" charset="0"/>
                          <a:cs typeface="Arial" panose="020B0604020202020204" pitchFamily="34" charset="0"/>
                        </a:rPr>
                        <a:t>Maintain sufficient reserve to pay expenses until closing letters are received (min. 20%)</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After Filing Estate Tax Return</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7"/>
                  </a:ext>
                </a:extLst>
              </a:tr>
              <a:tr h="605118">
                <a:tc>
                  <a:txBody>
                    <a:bodyPr/>
                    <a:lstStyle/>
                    <a:p>
                      <a:r>
                        <a:rPr lang="en-US" sz="1600" dirty="0">
                          <a:latin typeface="Arial" panose="020B0604020202020204" pitchFamily="34" charset="0"/>
                          <a:cs typeface="Arial" panose="020B0604020202020204" pitchFamily="34" charset="0"/>
                        </a:rPr>
                        <a:t>21.</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0"/>
                        </a:spcBef>
                        <a:spcAft>
                          <a:spcPts val="0"/>
                        </a:spcAft>
                        <a:buClr>
                          <a:schemeClr val="accent1"/>
                        </a:buClr>
                        <a:buSzTx/>
                        <a:buFontTx/>
                        <a:buNone/>
                        <a:tabLst/>
                        <a:defRPr/>
                      </a:pPr>
                      <a:r>
                        <a:rPr lang="en-US" sz="1600" kern="1200" dirty="0">
                          <a:solidFill>
                            <a:schemeClr val="tx1"/>
                          </a:solidFill>
                          <a:latin typeface="Arial" panose="020B0604020202020204" pitchFamily="34" charset="0"/>
                          <a:ea typeface="+mn-ea"/>
                          <a:cs typeface="Arial" panose="020B0604020202020204" pitchFamily="34" charset="0"/>
                        </a:rPr>
                        <a:t>Transfer title to real property and/or arrange for sale</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After Filing Estate Tax Return</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8"/>
                  </a:ext>
                </a:extLst>
              </a:tr>
              <a:tr h="605118">
                <a:tc>
                  <a:txBody>
                    <a:bodyPr/>
                    <a:lstStyle/>
                    <a:p>
                      <a:r>
                        <a:rPr lang="en-US" sz="1600" dirty="0">
                          <a:latin typeface="Arial" panose="020B0604020202020204" pitchFamily="34" charset="0"/>
                          <a:cs typeface="Arial" panose="020B0604020202020204" pitchFamily="34" charset="0"/>
                        </a:rPr>
                        <a:t>22.</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Secure Closing Letters from the Internal Revenue Service</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Up to 36 months After Filing</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09"/>
                  </a:ext>
                </a:extLst>
              </a:tr>
              <a:tr h="605118">
                <a:tc>
                  <a:txBody>
                    <a:bodyPr/>
                    <a:lstStyle/>
                    <a:p>
                      <a:r>
                        <a:rPr lang="en-US" sz="1600" dirty="0">
                          <a:latin typeface="Arial" panose="020B0604020202020204" pitchFamily="34" charset="0"/>
                          <a:cs typeface="Arial" panose="020B0604020202020204" pitchFamily="34" charset="0"/>
                        </a:rPr>
                        <a:t>23.</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Prepare and file final accounting for estate</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Upon Receipt of Closing Letters</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10"/>
                  </a:ext>
                </a:extLst>
              </a:tr>
              <a:tr h="605118">
                <a:tc>
                  <a:txBody>
                    <a:bodyPr/>
                    <a:lstStyle/>
                    <a:p>
                      <a:r>
                        <a:rPr lang="en-US" sz="1600" dirty="0">
                          <a:latin typeface="Arial" panose="020B0604020202020204" pitchFamily="34" charset="0"/>
                          <a:cs typeface="Arial" panose="020B0604020202020204" pitchFamily="34" charset="0"/>
                        </a:rPr>
                        <a:t>24.</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ct val="115000"/>
                        </a:lnSpc>
                        <a:spcBef>
                          <a:spcPts val="0"/>
                        </a:spcBef>
                        <a:spcAft>
                          <a:spcPts val="0"/>
                        </a:spcAft>
                      </a:pPr>
                      <a:r>
                        <a:rPr lang="en-US"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Make final distributions from estate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0768" marR="90768" marT="0" marB="0">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tc>
                  <a:txBody>
                    <a:bodyPr/>
                    <a:lstStyle/>
                    <a:p>
                      <a:r>
                        <a:rPr lang="en-US" sz="1600" dirty="0">
                          <a:latin typeface="Arial" panose="020B0604020202020204" pitchFamily="34" charset="0"/>
                          <a:cs typeface="Arial" panose="020B0604020202020204" pitchFamily="34" charset="0"/>
                        </a:rPr>
                        <a:t>Upon Approval of Court Accounting</a:t>
                      </a:r>
                    </a:p>
                  </a:txBody>
                  <a:tcPr marL="121024" marR="121024" marT="60512" marB="60512">
                    <a:lnL>
                      <a:noFill/>
                    </a:lnL>
                    <a:lnR>
                      <a:noFill/>
                    </a:lnR>
                    <a:lnT w="12700" cap="flat" cmpd="sng" algn="ctr">
                      <a:solidFill>
                        <a:srgbClr val="959595"/>
                      </a:solidFill>
                      <a:prstDash val="solid"/>
                      <a:round/>
                      <a:headEnd type="none" w="med" len="med"/>
                      <a:tailEnd type="none" w="med" len="med"/>
                    </a:lnT>
                    <a:lnB w="12700" cap="flat" cmpd="sng" algn="ctr">
                      <a:solidFill>
                        <a:srgbClr val="959595"/>
                      </a:solidFill>
                      <a:prstDash val="solid"/>
                      <a:round/>
                      <a:headEnd type="none" w="med" len="med"/>
                      <a:tailEnd type="none" w="med" len="med"/>
                    </a:lnB>
                    <a:lnTlToBr w="12700" cmpd="sng">
                      <a:noFill/>
                      <a:prstDash val="solid"/>
                    </a:lnTlToBr>
                    <a:lnBlToTr w="12700" cmpd="sng">
                      <a:noFill/>
                      <a:prstDash val="solid"/>
                    </a:lnBlToTr>
                    <a:solidFill>
                      <a:srgbClr val="DFF0F7"/>
                    </a:solidFill>
                  </a:tcPr>
                </a:tc>
                <a:extLst>
                  <a:ext uri="{0D108BD9-81ED-4DB2-BD59-A6C34878D82A}">
                    <a16:rowId xmlns:a16="http://schemas.microsoft.com/office/drawing/2014/main" val="10011"/>
                  </a:ext>
                </a:extLst>
              </a:tr>
            </a:tbl>
          </a:graphicData>
        </a:graphic>
      </p:graphicFrame>
      <p:sp>
        <p:nvSpPr>
          <p:cNvPr id="5" name="Text Placeholder 4"/>
          <p:cNvSpPr>
            <a:spLocks noGrp="1"/>
          </p:cNvSpPr>
          <p:nvPr>
            <p:ph type="body" sz="quarter" idx="16"/>
          </p:nvPr>
        </p:nvSpPr>
        <p:spPr/>
        <p:txBody>
          <a:bodyPr/>
          <a:lstStyle/>
          <a:p>
            <a:endParaRPr lang="en-US" dirty="0"/>
          </a:p>
        </p:txBody>
      </p:sp>
    </p:spTree>
    <p:extLst>
      <p:ext uri="{BB962C8B-B14F-4D97-AF65-F5344CB8AC3E}">
        <p14:creationId xmlns:p14="http://schemas.microsoft.com/office/powerpoint/2010/main" val="4169444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C1566-76FB-B0EC-01A2-880D816FA1BA}"/>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FF04720B-4DB7-7D02-D61F-A5F11E433F4E}"/>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A1DE67B0-9ABA-B184-0D1D-1455C082E4B7}"/>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85CE1CAF-EF1D-96C0-5B6E-6A6A7BD2B2CC}"/>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54C81177-35E9-545B-3B85-41212900E7BB}"/>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BDF501CC-D7A1-CF60-9425-C23AE9878428}"/>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7DDC2EB3-95B5-9D3B-1A6D-313AE22FA9DD}"/>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5" name="TextBox 5">
            <a:extLst>
              <a:ext uri="{FF2B5EF4-FFF2-40B4-BE49-F238E27FC236}">
                <a16:creationId xmlns:a16="http://schemas.microsoft.com/office/drawing/2014/main" id="{ABAB43B1-810E-07E8-1736-4702D60A745C}"/>
              </a:ext>
            </a:extLst>
          </p:cNvPr>
          <p:cNvSpPr txBox="1"/>
          <p:nvPr/>
        </p:nvSpPr>
        <p:spPr>
          <a:xfrm>
            <a:off x="975815" y="1561433"/>
            <a:ext cx="10408552" cy="721351"/>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Unique Assets</a:t>
            </a:r>
          </a:p>
        </p:txBody>
      </p:sp>
      <p:sp>
        <p:nvSpPr>
          <p:cNvPr id="6" name="TextBox 6">
            <a:extLst>
              <a:ext uri="{FF2B5EF4-FFF2-40B4-BE49-F238E27FC236}">
                <a16:creationId xmlns:a16="http://schemas.microsoft.com/office/drawing/2014/main" id="{695E0211-C491-BE98-B235-783DE84652D0}"/>
              </a:ext>
            </a:extLst>
          </p:cNvPr>
          <p:cNvSpPr txBox="1"/>
          <p:nvPr/>
        </p:nvSpPr>
        <p:spPr>
          <a:xfrm>
            <a:off x="1028700" y="3620164"/>
            <a:ext cx="15963900" cy="5541261"/>
          </a:xfrm>
          <a:prstGeom prst="rect">
            <a:avLst/>
          </a:prstGeom>
        </p:spPr>
        <p:txBody>
          <a:bodyPr wrap="square" lIns="0" tIns="0" rIns="0" bIns="0" rtlCol="0" anchor="t">
            <a:spAutoFit/>
          </a:bodyPr>
          <a:lstStyle/>
          <a:p>
            <a:pPr marL="685800" indent="-685800" defTabSz="914400">
              <a:buFont typeface="Wingdings" panose="05000000000000000000" pitchFamily="2" charset="2"/>
              <a:buChar char="§"/>
              <a:defRPr/>
            </a:pPr>
            <a:r>
              <a:rPr lang="en-US" sz="2800" b="1" dirty="0">
                <a:solidFill>
                  <a:prstClr val="black"/>
                </a:solidFill>
                <a:latin typeface="Arial" panose="020B0604020202020204" pitchFamily="34" charset="0"/>
                <a:cs typeface="Arial" panose="020B0604020202020204" pitchFamily="34" charset="0"/>
              </a:rPr>
              <a:t>Real Estate</a:t>
            </a:r>
          </a:p>
          <a:p>
            <a:pPr marL="685800" lvl="0" indent="-685800" defTabSz="914400">
              <a:buFont typeface="Wingdings" panose="05000000000000000000" pitchFamily="2" charset="2"/>
              <a:buChar char="§"/>
              <a:defRPr/>
            </a:pPr>
            <a:r>
              <a:rPr lang="en-US" sz="2800" b="1" dirty="0">
                <a:solidFill>
                  <a:prstClr val="black"/>
                </a:solidFill>
                <a:latin typeface="Arial" panose="020B0604020202020204" pitchFamily="34" charset="0"/>
                <a:cs typeface="Arial" panose="020B0604020202020204" pitchFamily="34" charset="0"/>
              </a:rPr>
              <a:t>Closely Held Businesses</a:t>
            </a:r>
          </a:p>
          <a:p>
            <a:pPr marL="685800" lvl="0" indent="-685800" defTabSz="914400">
              <a:buFont typeface="Wingdings" panose="05000000000000000000" pitchFamily="2" charset="2"/>
              <a:buChar char="§"/>
              <a:defRPr/>
            </a:pPr>
            <a:r>
              <a:rPr lang="en-US" sz="2800" b="1" dirty="0">
                <a:solidFill>
                  <a:prstClr val="black"/>
                </a:solidFill>
                <a:latin typeface="Arial" panose="020B0604020202020204" pitchFamily="34" charset="0"/>
                <a:cs typeface="Arial" panose="020B0604020202020204" pitchFamily="34" charset="0"/>
              </a:rPr>
              <a:t>Hedge Fund and Private Equity Interests</a:t>
            </a:r>
          </a:p>
          <a:p>
            <a:pPr marL="685800" lvl="0" indent="-685800" defTabSz="914400">
              <a:buFont typeface="Wingdings" panose="05000000000000000000" pitchFamily="2" charset="2"/>
              <a:buChar char="§"/>
              <a:defRPr/>
            </a:pPr>
            <a:r>
              <a:rPr lang="en-US" sz="2800" b="1" dirty="0">
                <a:solidFill>
                  <a:prstClr val="black"/>
                </a:solidFill>
                <a:latin typeface="Arial" panose="020B0604020202020204" pitchFamily="34" charset="0"/>
                <a:cs typeface="Arial" panose="020B0604020202020204" pitchFamily="34" charset="0"/>
              </a:rPr>
              <a:t>Royalties</a:t>
            </a:r>
          </a:p>
          <a:p>
            <a:pPr marL="685800" lvl="0" indent="-685800" defTabSz="914400">
              <a:buFont typeface="Wingdings" panose="05000000000000000000" pitchFamily="2" charset="2"/>
              <a:buChar char="§"/>
              <a:defRPr/>
            </a:pPr>
            <a:r>
              <a:rPr lang="en-US" sz="2800" b="1" dirty="0">
                <a:solidFill>
                  <a:prstClr val="black"/>
                </a:solidFill>
                <a:latin typeface="Arial" panose="020B0604020202020204" pitchFamily="34" charset="0"/>
                <a:cs typeface="Arial" panose="020B0604020202020204" pitchFamily="34" charset="0"/>
              </a:rPr>
              <a:t>Oil &amp; Gas Interests</a:t>
            </a:r>
          </a:p>
          <a:p>
            <a:pPr marL="685800" marR="0" lvl="0"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2800" b="1" dirty="0">
                <a:solidFill>
                  <a:prstClr val="black"/>
                </a:solidFill>
                <a:latin typeface="Arial" panose="020B0604020202020204" pitchFamily="34" charset="0"/>
                <a:cs typeface="Arial" panose="020B0604020202020204" pitchFamily="34" charset="0"/>
              </a:rPr>
              <a:t>Tangible Personal Property</a:t>
            </a:r>
          </a:p>
          <a:p>
            <a:pPr marL="1143000" lvl="1" indent="-6858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Jewelry</a:t>
            </a:r>
          </a:p>
          <a:p>
            <a:pPr marL="1143000" lvl="1" indent="-6858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Artwork</a:t>
            </a:r>
          </a:p>
          <a:p>
            <a:pPr marL="1143000" lvl="1" indent="-6858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General Household Furnishings</a:t>
            </a:r>
          </a:p>
          <a:p>
            <a:pPr marL="1143000" lvl="1" indent="-685800">
              <a:buFont typeface="Wingdings" panose="05000000000000000000" pitchFamily="2" charset="2"/>
              <a:buChar char="§"/>
              <a:defRPr/>
            </a:pPr>
            <a:r>
              <a:rPr lang="en-US" sz="2800" dirty="0">
                <a:solidFill>
                  <a:prstClr val="black"/>
                </a:solidFill>
                <a:latin typeface="Arial" panose="020B0604020202020204" pitchFamily="34" charset="0"/>
                <a:cs typeface="Arial" panose="020B0604020202020204" pitchFamily="34" charset="0"/>
              </a:rPr>
              <a:t>Automobiles &amp; Boats</a:t>
            </a:r>
          </a:p>
          <a:p>
            <a:pPr marL="685800" marR="0" lvl="0" indent="-685800" algn="l" defTabSz="914400" rtl="0" eaLnBrk="1" fontAlgn="auto" latinLnBrk="0" hangingPunct="1">
              <a:spcBef>
                <a:spcPts val="0"/>
              </a:spcBef>
              <a:spcAft>
                <a:spcPts val="0"/>
              </a:spcAft>
              <a:buClrTx/>
              <a:buSzTx/>
              <a:buFont typeface="Wingdings" panose="05000000000000000000" pitchFamily="2" charset="2"/>
              <a:buChar char="§"/>
              <a:tabLst/>
              <a:defRPr/>
            </a:pPr>
            <a:r>
              <a:rPr lang="en-US" sz="2800" b="1" dirty="0">
                <a:solidFill>
                  <a:prstClr val="black"/>
                </a:solidFill>
                <a:latin typeface="Arial" panose="020B0604020202020204" pitchFamily="34" charset="0"/>
                <a:cs typeface="Arial" panose="020B0604020202020204" pitchFamily="34" charset="0"/>
              </a:rPr>
              <a:t>Collectibles</a:t>
            </a:r>
          </a:p>
          <a:p>
            <a:pPr marL="457200" marR="0" lvl="1" indent="0" algn="l" defTabSz="914400" rtl="0" eaLnBrk="1" fontAlgn="auto" latinLnBrk="0" hangingPunct="1">
              <a:lnSpc>
                <a:spcPts val="7000"/>
              </a:lnSpc>
              <a:spcBef>
                <a:spcPts val="0"/>
              </a:spcBef>
              <a:spcAft>
                <a:spcPts val="0"/>
              </a:spcAft>
              <a:buClrTx/>
              <a:buSzTx/>
              <a:buFontTx/>
              <a:buNone/>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3" name="Rectangle 5">
            <a:extLst>
              <a:ext uri="{FF2B5EF4-FFF2-40B4-BE49-F238E27FC236}">
                <a16:creationId xmlns:a16="http://schemas.microsoft.com/office/drawing/2014/main" id="{FA643378-29F9-86BB-DD61-070B58E8FD69}"/>
              </a:ext>
            </a:extLst>
          </p:cNvPr>
          <p:cNvSpPr>
            <a:spLocks noChangeArrowheads="1"/>
          </p:cNvSpPr>
          <p:nvPr/>
        </p:nvSpPr>
        <p:spPr bwMode="auto">
          <a:xfrm>
            <a:off x="427116" y="9108317"/>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Rectangle 6">
            <a:extLst>
              <a:ext uri="{FF2B5EF4-FFF2-40B4-BE49-F238E27FC236}">
                <a16:creationId xmlns:a16="http://schemas.microsoft.com/office/drawing/2014/main" id="{3236436C-A3FD-C79C-8CA5-0D8D7EB94412}"/>
              </a:ext>
            </a:extLst>
          </p:cNvPr>
          <p:cNvSpPr>
            <a:spLocks noChangeArrowheads="1"/>
          </p:cNvSpPr>
          <p:nvPr/>
        </p:nvSpPr>
        <p:spPr bwMode="auto">
          <a:xfrm>
            <a:off x="427116" y="9975092"/>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45169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8"/>
          <p:cNvGrpSpPr/>
          <p:nvPr/>
        </p:nvGrpSpPr>
        <p:grpSpPr>
          <a:xfrm>
            <a:off x="0" y="64919"/>
            <a:ext cx="18288000" cy="10287000"/>
            <a:chOff x="0" y="0"/>
            <a:chExt cx="4816593" cy="2709333"/>
          </a:xfrm>
        </p:grpSpPr>
        <p:sp>
          <p:nvSpPr>
            <p:cNvPr id="9" name="Freeform 9"/>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p:cNvGrpSpPr/>
          <p:nvPr/>
        </p:nvGrpSpPr>
        <p:grpSpPr>
          <a:xfrm>
            <a:off x="-737755" y="1028700"/>
            <a:ext cx="13502986" cy="2314575"/>
            <a:chOff x="0" y="0"/>
            <a:chExt cx="3556342" cy="609600"/>
          </a:xfrm>
        </p:grpSpPr>
        <p:sp>
          <p:nvSpPr>
            <p:cNvPr id="3" name="Freeform 3"/>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TextBox 6"/>
          <p:cNvSpPr txBox="1"/>
          <p:nvPr/>
        </p:nvSpPr>
        <p:spPr>
          <a:xfrm>
            <a:off x="1034386" y="3620164"/>
            <a:ext cx="16339213" cy="5146281"/>
          </a:xfrm>
          <a:prstGeom prst="rect">
            <a:avLst/>
          </a:prstGeom>
        </p:spPr>
        <p:txBody>
          <a:bodyPr wrap="square" lIns="0" tIns="0" rIns="0" bIns="0" rtlCol="0" anchor="t">
            <a:spAutoFit/>
          </a:bodyPr>
          <a:lstStyle/>
          <a:p>
            <a:pPr marL="1600200" marR="0" lvl="2" indent="-685800" algn="l" defTabSz="914400" rtl="0" eaLnBrk="1" fontAlgn="auto" latinLnBrk="0" hangingPunct="1">
              <a:lnSpc>
                <a:spcPts val="7000"/>
              </a:lnSpc>
              <a:spcBef>
                <a:spcPts val="0"/>
              </a:spcBef>
              <a:spcAft>
                <a:spcPts val="0"/>
              </a:spcAft>
              <a:buClrTx/>
              <a:buSzTx/>
              <a:buFont typeface="Courier New" panose="02070309020205020404" pitchFamily="49" charset="0"/>
              <a:buChar char="o"/>
              <a:tabLst/>
              <a:defRPr/>
            </a:pPr>
            <a:r>
              <a:rPr lang="en-US" sz="3200" b="1" dirty="0">
                <a:solidFill>
                  <a:prstClr val="black"/>
                </a:solidFill>
                <a:latin typeface="Arial" panose="020B0604020202020204" pitchFamily="34" charset="0"/>
                <a:cs typeface="Arial" panose="020B0604020202020204" pitchFamily="34" charset="0"/>
              </a:rPr>
              <a:t>United States Estate Tax</a:t>
            </a:r>
          </a:p>
          <a:p>
            <a:pPr marL="2514600" marR="0" lvl="4" indent="-6858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Payment and return due 9 months after death</a:t>
            </a:r>
          </a:p>
          <a:p>
            <a:pPr marL="2514600" marR="0" lvl="4" indent="-6858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3200" dirty="0">
                <a:solidFill>
                  <a:prstClr val="black"/>
                </a:solidFill>
                <a:latin typeface="Arial" panose="020B0604020202020204" pitchFamily="34" charset="0"/>
                <a:cs typeface="Arial" panose="020B0604020202020204" pitchFamily="34" charset="0"/>
              </a:rPr>
              <a:t>$15 million exemption for 2026</a:t>
            </a:r>
          </a:p>
          <a:p>
            <a:pPr marR="0" lvl="4" algn="l" defTabSz="914400" rtl="0" eaLnBrk="1" fontAlgn="auto" latinLnBrk="0" hangingPunct="1">
              <a:lnSpc>
                <a:spcPct val="100000"/>
              </a:lnSpc>
              <a:spcBef>
                <a:spcPts val="0"/>
              </a:spcBef>
              <a:spcAft>
                <a:spcPts val="0"/>
              </a:spcAft>
              <a:buClrTx/>
              <a:buSzTx/>
              <a:tabLst/>
              <a:defRPr/>
            </a:pPr>
            <a:endParaRPr lang="en-US" sz="3200" dirty="0">
              <a:solidFill>
                <a:prstClr val="black"/>
              </a:solidFill>
              <a:latin typeface="Arial" panose="020B0604020202020204" pitchFamily="34" charset="0"/>
              <a:cs typeface="Arial" panose="020B0604020202020204" pitchFamily="34" charset="0"/>
            </a:endParaRPr>
          </a:p>
          <a:p>
            <a:pPr marL="1600200" lvl="2" indent="-685800">
              <a:buFont typeface="Wingdings" panose="05000000000000000000" pitchFamily="2" charset="2"/>
              <a:buChar char="§"/>
              <a:defRPr/>
            </a:pPr>
            <a:r>
              <a:rPr lang="en-US" sz="3200" b="1" dirty="0">
                <a:solidFill>
                  <a:prstClr val="black"/>
                </a:solidFill>
                <a:latin typeface="Arial" panose="020B0604020202020204" pitchFamily="34" charset="0"/>
                <a:cs typeface="Arial" panose="020B0604020202020204" pitchFamily="34" charset="0"/>
              </a:rPr>
              <a:t>New York State Estate Tax</a:t>
            </a:r>
          </a:p>
          <a:p>
            <a:pPr marL="2514600" lvl="4"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Payment and return due 9 months after death</a:t>
            </a:r>
          </a:p>
          <a:p>
            <a:pPr marL="2514600" lvl="4"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$7.35 million exemption for 2026</a:t>
            </a:r>
          </a:p>
          <a:p>
            <a:pPr marL="2514600" lvl="4" indent="-685800">
              <a:buFont typeface="Wingdings" panose="05000000000000000000" pitchFamily="2" charset="2"/>
              <a:buChar char="§"/>
              <a:defRPr/>
            </a:pPr>
            <a:r>
              <a:rPr lang="en-US" sz="3200" dirty="0">
                <a:solidFill>
                  <a:prstClr val="black"/>
                </a:solidFill>
                <a:latin typeface="Arial" panose="020B0604020202020204" pitchFamily="34" charset="0"/>
                <a:cs typeface="Arial" panose="020B0604020202020204" pitchFamily="34" charset="0"/>
              </a:rPr>
              <a:t>Beware of the “cliff”</a:t>
            </a:r>
          </a:p>
          <a:p>
            <a:pPr marL="1600200" marR="0" lvl="2" indent="-685800" algn="l" defTabSz="914400" rtl="0" eaLnBrk="1" fontAlgn="auto" latinLnBrk="0" hangingPunct="1">
              <a:lnSpc>
                <a:spcPts val="7000"/>
              </a:lnSpc>
              <a:spcBef>
                <a:spcPts val="0"/>
              </a:spcBef>
              <a:spcAft>
                <a:spcPts val="0"/>
              </a:spcAft>
              <a:buClrTx/>
              <a:buSzTx/>
              <a:buFont typeface="Courier New" panose="02070309020205020404" pitchFamily="49" charset="0"/>
              <a:buChar char="o"/>
              <a:tabLst/>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5" name="TextBox 6">
            <a:extLst>
              <a:ext uri="{FF2B5EF4-FFF2-40B4-BE49-F238E27FC236}">
                <a16:creationId xmlns:a16="http://schemas.microsoft.com/office/drawing/2014/main" id="{F1372EFB-9141-0111-4C9A-3F01213D1133}"/>
              </a:ext>
            </a:extLst>
          </p:cNvPr>
          <p:cNvSpPr txBox="1"/>
          <p:nvPr/>
        </p:nvSpPr>
        <p:spPr>
          <a:xfrm>
            <a:off x="609600" y="1506372"/>
            <a:ext cx="11239500" cy="705514"/>
          </a:xfrm>
          <a:prstGeom prst="rect">
            <a:avLst/>
          </a:prstGeom>
        </p:spPr>
        <p:txBody>
          <a:bodyPr wrap="square"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Estate Tax Considerations</a:t>
            </a:r>
          </a:p>
        </p:txBody>
      </p:sp>
    </p:spTree>
    <p:extLst>
      <p:ext uri="{BB962C8B-B14F-4D97-AF65-F5344CB8AC3E}">
        <p14:creationId xmlns:p14="http://schemas.microsoft.com/office/powerpoint/2010/main" val="780080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F9CB5-7D0C-D4DB-7201-30001A578825}"/>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E4987915-807B-0350-5031-34A3C6D91CE6}"/>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ABE8E695-841C-D72D-8EDD-FACC7A40AC55}"/>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E3D7091E-A87E-3CB8-DDB1-CAB76D4EC147}"/>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860533FE-0A8B-EF05-3926-88C1DCC47BDD}"/>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A626FEBF-1E33-FDCD-4F72-986C6F48B7FD}"/>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D60646D4-CF6C-F31D-5CD1-A251EBA4E3A5}"/>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5" name="TextBox 5">
            <a:extLst>
              <a:ext uri="{FF2B5EF4-FFF2-40B4-BE49-F238E27FC236}">
                <a16:creationId xmlns:a16="http://schemas.microsoft.com/office/drawing/2014/main" id="{27384A18-9965-0E46-5039-FA6A181CF98B}"/>
              </a:ext>
            </a:extLst>
          </p:cNvPr>
          <p:cNvSpPr txBox="1"/>
          <p:nvPr/>
        </p:nvSpPr>
        <p:spPr>
          <a:xfrm>
            <a:off x="975815" y="1561433"/>
            <a:ext cx="10408552" cy="1471172"/>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Elections Affecting the Estate Tax Return Relevant to Unique Assets</a:t>
            </a:r>
          </a:p>
        </p:txBody>
      </p:sp>
      <p:sp>
        <p:nvSpPr>
          <p:cNvPr id="6" name="TextBox 6">
            <a:extLst>
              <a:ext uri="{FF2B5EF4-FFF2-40B4-BE49-F238E27FC236}">
                <a16:creationId xmlns:a16="http://schemas.microsoft.com/office/drawing/2014/main" id="{66A181EC-CCF9-FEB0-1D7A-512DE061BE50}"/>
              </a:ext>
            </a:extLst>
          </p:cNvPr>
          <p:cNvSpPr txBox="1"/>
          <p:nvPr/>
        </p:nvSpPr>
        <p:spPr>
          <a:xfrm>
            <a:off x="975815" y="4335986"/>
            <a:ext cx="15963900" cy="5047536"/>
          </a:xfrm>
          <a:prstGeom prst="rect">
            <a:avLst/>
          </a:prstGeom>
        </p:spPr>
        <p:txBody>
          <a:bodyPr wrap="square" lIns="0" tIns="0" rIns="0" bIns="0" rtlCol="0" anchor="t">
            <a:spAutoFit/>
          </a:bodyPr>
          <a:lstStyle/>
          <a:p>
            <a:pPr marL="685800" lvl="0" indent="-685800">
              <a:buFont typeface="Barlow Condensed" panose="00000506000000000000" pitchFamily="2" charset="0"/>
              <a:buChar char="•"/>
              <a:defRPr/>
            </a:pPr>
            <a:r>
              <a:rPr lang="en-US" sz="2800" b="1" dirty="0">
                <a:latin typeface="Arial" panose="020B0604020202020204" pitchFamily="34" charset="0"/>
                <a:cs typeface="Arial" panose="020B0604020202020204" pitchFamily="34" charset="0"/>
              </a:rPr>
              <a:t>Extension of Time to File Estate Tax Return – IRC § 6081(a)</a:t>
            </a:r>
          </a:p>
          <a:p>
            <a:pPr marL="685800" lvl="0" indent="-685800">
              <a:buFont typeface="Barlow Condensed" panose="00000506000000000000" pitchFamily="2" charset="0"/>
              <a:buChar char="•"/>
              <a:defRPr/>
            </a:pPr>
            <a:endParaRPr lang="en-US" sz="2800" b="1" dirty="0">
              <a:latin typeface="Arial" panose="020B0604020202020204" pitchFamily="34" charset="0"/>
              <a:cs typeface="Arial" panose="020B0604020202020204" pitchFamily="34" charset="0"/>
            </a:endParaRPr>
          </a:p>
          <a:p>
            <a:pPr marL="685800" indent="-685800">
              <a:buFont typeface="Barlow Condensed" panose="00000506000000000000" pitchFamily="2" charset="0"/>
              <a:buChar char="•"/>
              <a:defRPr/>
            </a:pPr>
            <a:r>
              <a:rPr lang="en-US" sz="2800" b="1" dirty="0">
                <a:latin typeface="Arial" panose="020B0604020202020204" pitchFamily="34" charset="0"/>
                <a:cs typeface="Arial" panose="020B0604020202020204" pitchFamily="34" charset="0"/>
              </a:rPr>
              <a:t>Deferral of Payment of Estate Tax - IRC § 6161</a:t>
            </a:r>
          </a:p>
          <a:p>
            <a:pPr marL="685800" indent="-685800">
              <a:buFont typeface="Barlow Condensed" panose="00000506000000000000" pitchFamily="2" charset="0"/>
              <a:buChar char="•"/>
              <a:defRPr/>
            </a:pPr>
            <a:endParaRPr lang="en-US" sz="2800" b="1" dirty="0">
              <a:latin typeface="Arial" panose="020B0604020202020204" pitchFamily="34" charset="0"/>
              <a:cs typeface="Arial" panose="020B0604020202020204" pitchFamily="34" charset="0"/>
            </a:endParaRPr>
          </a:p>
          <a:p>
            <a:pPr marL="685800" indent="-685800">
              <a:buFont typeface="Barlow Condensed" panose="00000506000000000000" pitchFamily="2" charset="0"/>
              <a:buChar char="•"/>
              <a:defRPr/>
            </a:pPr>
            <a:r>
              <a:rPr lang="en-US" sz="2800" b="1" dirty="0">
                <a:latin typeface="Arial" panose="020B0604020202020204" pitchFamily="34" charset="0"/>
                <a:cs typeface="Arial" panose="020B0604020202020204" pitchFamily="34" charset="0"/>
              </a:rPr>
              <a:t>Deferral of Estate Tax on Closely-Held Business Interests – IRC § 6166</a:t>
            </a:r>
          </a:p>
          <a:p>
            <a:pPr marL="685800" indent="-685800">
              <a:buFont typeface="Barlow Condensed" panose="00000506000000000000" pitchFamily="2" charset="0"/>
              <a:buChar char="•"/>
              <a:defRPr/>
            </a:pPr>
            <a:endParaRPr lang="en-US" sz="2800" b="1" dirty="0">
              <a:latin typeface="Arial" panose="020B0604020202020204" pitchFamily="34" charset="0"/>
              <a:cs typeface="Arial" panose="020B0604020202020204" pitchFamily="34" charset="0"/>
            </a:endParaRPr>
          </a:p>
          <a:p>
            <a:pPr marL="685800" indent="-685800">
              <a:buFont typeface="Barlow Condensed" panose="00000506000000000000" pitchFamily="2" charset="0"/>
              <a:buChar char="•"/>
              <a:defRPr/>
            </a:pPr>
            <a:r>
              <a:rPr lang="en-US" sz="2800" b="1" dirty="0">
                <a:latin typeface="Arial" panose="020B0604020202020204" pitchFamily="34" charset="0"/>
                <a:cs typeface="Arial" panose="020B0604020202020204" pitchFamily="34" charset="0"/>
              </a:rPr>
              <a:t>Alternate Valuation Election – IRC § 2032</a:t>
            </a:r>
          </a:p>
          <a:p>
            <a:pPr marL="685800" indent="-685800">
              <a:buFont typeface="Barlow Condensed" panose="00000506000000000000" pitchFamily="2" charset="0"/>
              <a:buChar char="•"/>
              <a:defRPr/>
            </a:pPr>
            <a:endParaRPr lang="en-US" sz="2800" b="1" dirty="0">
              <a:solidFill>
                <a:srgbClr val="002060"/>
              </a:solidFill>
              <a:latin typeface="Arial" panose="020B0604020202020204" pitchFamily="34" charset="0"/>
              <a:cs typeface="Arial" panose="020B0604020202020204" pitchFamily="34" charset="0"/>
            </a:endParaRPr>
          </a:p>
          <a:p>
            <a:pPr marL="685800" indent="-685800">
              <a:buFont typeface="Barlow Condensed" panose="00000506000000000000" pitchFamily="2" charset="0"/>
              <a:buChar char="•"/>
              <a:defRPr/>
            </a:pPr>
            <a:endParaRPr lang="en-US" sz="5400" b="1" dirty="0">
              <a:solidFill>
                <a:srgbClr val="002060"/>
              </a:solidFill>
              <a:cs typeface="Times New Roman" panose="02020603050405020304" pitchFamily="18" charset="0"/>
            </a:endParaRPr>
          </a:p>
          <a:p>
            <a:pPr marL="685800" lvl="0" indent="-685800">
              <a:buFont typeface="Barlow Condensed" panose="00000506000000000000" pitchFamily="2" charset="0"/>
              <a:buChar char="•"/>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3" name="Rectangle 5">
            <a:extLst>
              <a:ext uri="{FF2B5EF4-FFF2-40B4-BE49-F238E27FC236}">
                <a16:creationId xmlns:a16="http://schemas.microsoft.com/office/drawing/2014/main" id="{0BD28518-5306-5387-B403-CB195E869E05}"/>
              </a:ext>
            </a:extLst>
          </p:cNvPr>
          <p:cNvSpPr>
            <a:spLocks noChangeArrowheads="1"/>
          </p:cNvSpPr>
          <p:nvPr/>
        </p:nvSpPr>
        <p:spPr bwMode="auto">
          <a:xfrm>
            <a:off x="427116" y="9108317"/>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Rectangle 6">
            <a:extLst>
              <a:ext uri="{FF2B5EF4-FFF2-40B4-BE49-F238E27FC236}">
                <a16:creationId xmlns:a16="http://schemas.microsoft.com/office/drawing/2014/main" id="{5526BAFB-07A9-1EB9-8209-4B7179DD5FFA}"/>
              </a:ext>
            </a:extLst>
          </p:cNvPr>
          <p:cNvSpPr>
            <a:spLocks noChangeArrowheads="1"/>
          </p:cNvSpPr>
          <p:nvPr/>
        </p:nvSpPr>
        <p:spPr bwMode="auto">
          <a:xfrm>
            <a:off x="427116" y="9975092"/>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59358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2C5CD-FC09-FB80-4A61-960DB83E5E3A}"/>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27BAA363-EAA2-70A6-6A30-049323CA9CDD}"/>
              </a:ext>
            </a:extLst>
          </p:cNvPr>
          <p:cNvGrpSpPr/>
          <p:nvPr/>
        </p:nvGrpSpPr>
        <p:grpSpPr>
          <a:xfrm>
            <a:off x="0" y="0"/>
            <a:ext cx="18288000" cy="10287000"/>
            <a:chOff x="0" y="0"/>
            <a:chExt cx="4816593" cy="2709333"/>
          </a:xfrm>
        </p:grpSpPr>
        <p:sp>
          <p:nvSpPr>
            <p:cNvPr id="9" name="Freeform 9">
              <a:extLst>
                <a:ext uri="{FF2B5EF4-FFF2-40B4-BE49-F238E27FC236}">
                  <a16:creationId xmlns:a16="http://schemas.microsoft.com/office/drawing/2014/main" id="{4FD51B67-3038-9BE1-8149-3B9521AB8E68}"/>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8FBD3D47-0203-02F5-DD06-0740A9B56D82}"/>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6FFBCFC1-4EEE-A3BB-9E04-F9052F2DDB58}"/>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BB4EE9E0-C398-80E5-E602-B09FF456E2FB}"/>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40B50111-AB94-ACCB-C8C0-533E4557D4D4}"/>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5" name="TextBox 5">
            <a:extLst>
              <a:ext uri="{FF2B5EF4-FFF2-40B4-BE49-F238E27FC236}">
                <a16:creationId xmlns:a16="http://schemas.microsoft.com/office/drawing/2014/main" id="{7CA363F1-75D3-787C-CB4D-9129228603CA}"/>
              </a:ext>
            </a:extLst>
          </p:cNvPr>
          <p:cNvSpPr txBox="1"/>
          <p:nvPr/>
        </p:nvSpPr>
        <p:spPr>
          <a:xfrm>
            <a:off x="975815" y="1561433"/>
            <a:ext cx="10408552" cy="701731"/>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Elections Affecting the Estate Tax Return</a:t>
            </a:r>
          </a:p>
        </p:txBody>
      </p:sp>
      <p:sp>
        <p:nvSpPr>
          <p:cNvPr id="6" name="TextBox 6">
            <a:extLst>
              <a:ext uri="{FF2B5EF4-FFF2-40B4-BE49-F238E27FC236}">
                <a16:creationId xmlns:a16="http://schemas.microsoft.com/office/drawing/2014/main" id="{192448B7-377A-BD9D-D521-F7C081494252}"/>
              </a:ext>
            </a:extLst>
          </p:cNvPr>
          <p:cNvSpPr txBox="1"/>
          <p:nvPr/>
        </p:nvSpPr>
        <p:spPr>
          <a:xfrm>
            <a:off x="762000" y="3487936"/>
            <a:ext cx="16177715" cy="7632859"/>
          </a:xfrm>
          <a:prstGeom prst="rect">
            <a:avLst/>
          </a:prstGeom>
        </p:spPr>
        <p:txBody>
          <a:bodyPr wrap="square" lIns="0" tIns="0" rIns="0" bIns="0" rtlCol="0" anchor="t">
            <a:spAutoFit/>
          </a:bodyPr>
          <a:lstStyle/>
          <a:p>
            <a:r>
              <a:rPr lang="en-US" sz="2800" b="1" dirty="0">
                <a:latin typeface="Arial" panose="020B0604020202020204" pitchFamily="34" charset="0"/>
                <a:cs typeface="Arial" panose="020B0604020202020204" pitchFamily="34" charset="0"/>
              </a:rPr>
              <a:t>Extension of Time to File Estate Tax Return – IRC § 6081(a)</a:t>
            </a:r>
          </a:p>
          <a:p>
            <a:endParaRPr lang="en-US" sz="2800" b="1" dirty="0">
              <a:latin typeface="Arial" panose="020B0604020202020204" pitchFamily="34" charset="0"/>
              <a:cs typeface="Arial" panose="020B0604020202020204" pitchFamily="34" charset="0"/>
            </a:endParaRPr>
          </a:p>
          <a:p>
            <a:pPr marL="457200" indent="-457200">
              <a:buFontTx/>
              <a:buChar char="-"/>
            </a:pPr>
            <a:r>
              <a:rPr lang="en-US" sz="2800" dirty="0">
                <a:latin typeface="Arial" panose="020B0604020202020204" pitchFamily="34" charset="0"/>
                <a:cs typeface="Arial" panose="020B0604020202020204" pitchFamily="34" charset="0"/>
              </a:rPr>
              <a:t>Form 706 must be filed nine (9) months from the date of death.</a:t>
            </a:r>
          </a:p>
          <a:p>
            <a:endParaRPr lang="en-US" sz="2800" dirty="0">
              <a:latin typeface="Arial" panose="020B0604020202020204" pitchFamily="34" charset="0"/>
              <a:cs typeface="Arial" panose="020B0604020202020204" pitchFamily="34" charset="0"/>
            </a:endParaRPr>
          </a:p>
          <a:p>
            <a:pPr marL="457200" indent="-457200">
              <a:buFontTx/>
              <a:buChar char="-"/>
            </a:pPr>
            <a:r>
              <a:rPr lang="en-US" sz="2800" dirty="0">
                <a:latin typeface="Arial" panose="020B0604020202020204" pitchFamily="34" charset="0"/>
                <a:cs typeface="Arial" panose="020B0604020202020204" pitchFamily="34" charset="0"/>
              </a:rPr>
              <a:t>Automatic six-month extension available.</a:t>
            </a:r>
          </a:p>
          <a:p>
            <a:pPr marL="906603" lvl="1" indent="-457200">
              <a:buFontTx/>
              <a:buChar char="-"/>
            </a:pPr>
            <a:r>
              <a:rPr lang="en-US" sz="2800" dirty="0">
                <a:latin typeface="Arial" panose="020B0604020202020204" pitchFamily="34" charset="0"/>
                <a:cs typeface="Arial" panose="020B0604020202020204" pitchFamily="34" charset="0"/>
              </a:rPr>
              <a:t>Filing extension does not operate as an extension of the deadline to pay the estate tax.</a:t>
            </a:r>
          </a:p>
          <a:p>
            <a:pPr marL="906603" lvl="1" indent="-457200">
              <a:buFontTx/>
              <a:buChar char="-"/>
            </a:pPr>
            <a:endParaRPr lang="en-US" sz="2800" dirty="0">
              <a:latin typeface="Arial" panose="020B0604020202020204" pitchFamily="34" charset="0"/>
              <a:cs typeface="Arial" panose="020B0604020202020204" pitchFamily="34" charset="0"/>
            </a:endParaRPr>
          </a:p>
          <a:p>
            <a:pPr marL="457200" indent="-457200">
              <a:buFontTx/>
              <a:buChar char="-"/>
            </a:pPr>
            <a:r>
              <a:rPr lang="en-US" sz="2800" dirty="0">
                <a:latin typeface="Arial" panose="020B0604020202020204" pitchFamily="34" charset="0"/>
                <a:cs typeface="Arial" panose="020B0604020202020204" pitchFamily="34" charset="0"/>
              </a:rPr>
              <a:t>Penalty for filing a late return – 5 percent (of the amount of tax) for the first month and an additional 5 percent for each month or part thereof, up to a maximum of 25 percent.  IRC § 6651(a)(1).</a:t>
            </a:r>
          </a:p>
          <a:p>
            <a:endParaRPr lang="en-US" sz="2800" dirty="0">
              <a:latin typeface="Arial" panose="020B0604020202020204" pitchFamily="34" charset="0"/>
              <a:cs typeface="Arial" panose="020B0604020202020204" pitchFamily="34" charset="0"/>
            </a:endParaRPr>
          </a:p>
          <a:p>
            <a:pPr marL="457200" indent="-457200">
              <a:buFontTx/>
              <a:buChar char="-"/>
            </a:pPr>
            <a:r>
              <a:rPr lang="en-US" sz="2800" dirty="0">
                <a:latin typeface="Arial" panose="020B0604020202020204" pitchFamily="34" charset="0"/>
                <a:cs typeface="Arial" panose="020B0604020202020204" pitchFamily="34" charset="0"/>
              </a:rPr>
              <a:t>Consider making the election for the automatic six-month extension to provide additional time to fine tune the computation of the DSUEA (Deceased Spouse Unused Exclusion Amount), when making the portability election.</a:t>
            </a:r>
          </a:p>
          <a:p>
            <a:pPr marL="685800" indent="-685800">
              <a:buFont typeface="Barlow Condensed" panose="00000506000000000000" pitchFamily="2" charset="0"/>
              <a:buChar char="•"/>
              <a:defRPr/>
            </a:pPr>
            <a:endParaRPr lang="en-US" sz="2800" b="1" dirty="0">
              <a:latin typeface="Arial" panose="020B0604020202020204" pitchFamily="34" charset="0"/>
              <a:cs typeface="Arial" panose="020B0604020202020204" pitchFamily="34" charset="0"/>
            </a:endParaRPr>
          </a:p>
          <a:p>
            <a:pPr marL="685800" indent="-685800">
              <a:buFont typeface="Barlow Condensed" panose="00000506000000000000" pitchFamily="2" charset="0"/>
              <a:buChar char="•"/>
              <a:defRPr/>
            </a:pPr>
            <a:endParaRPr lang="en-US" sz="5400" b="1" dirty="0">
              <a:solidFill>
                <a:srgbClr val="002060"/>
              </a:solidFill>
              <a:cs typeface="Times New Roman" panose="02020603050405020304" pitchFamily="18" charset="0"/>
            </a:endParaRPr>
          </a:p>
          <a:p>
            <a:pPr marL="685800" lvl="0" indent="-685800">
              <a:buFont typeface="Barlow Condensed" panose="00000506000000000000" pitchFamily="2" charset="0"/>
              <a:buChar char="•"/>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3" name="Rectangle 5">
            <a:extLst>
              <a:ext uri="{FF2B5EF4-FFF2-40B4-BE49-F238E27FC236}">
                <a16:creationId xmlns:a16="http://schemas.microsoft.com/office/drawing/2014/main" id="{40195E2C-F59A-120C-01F4-942270730F4C}"/>
              </a:ext>
            </a:extLst>
          </p:cNvPr>
          <p:cNvSpPr>
            <a:spLocks noChangeArrowheads="1"/>
          </p:cNvSpPr>
          <p:nvPr/>
        </p:nvSpPr>
        <p:spPr bwMode="auto">
          <a:xfrm>
            <a:off x="427116" y="9108317"/>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Rectangle 6">
            <a:extLst>
              <a:ext uri="{FF2B5EF4-FFF2-40B4-BE49-F238E27FC236}">
                <a16:creationId xmlns:a16="http://schemas.microsoft.com/office/drawing/2014/main" id="{76AF8BDA-F49A-96FA-9AAC-DDFB1DEFC32A}"/>
              </a:ext>
            </a:extLst>
          </p:cNvPr>
          <p:cNvSpPr>
            <a:spLocks noChangeArrowheads="1"/>
          </p:cNvSpPr>
          <p:nvPr/>
        </p:nvSpPr>
        <p:spPr bwMode="auto">
          <a:xfrm>
            <a:off x="427116" y="9975092"/>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07711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CF04B-AB90-E437-F24A-F5B17BA3F60B}"/>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62757885-3DBD-4072-DC0E-E4F30F8F629A}"/>
              </a:ext>
            </a:extLst>
          </p:cNvPr>
          <p:cNvGrpSpPr/>
          <p:nvPr/>
        </p:nvGrpSpPr>
        <p:grpSpPr>
          <a:xfrm>
            <a:off x="15551" y="0"/>
            <a:ext cx="18288000" cy="10287000"/>
            <a:chOff x="0" y="0"/>
            <a:chExt cx="4816593" cy="2709333"/>
          </a:xfrm>
        </p:grpSpPr>
        <p:sp>
          <p:nvSpPr>
            <p:cNvPr id="9" name="Freeform 9">
              <a:extLst>
                <a:ext uri="{FF2B5EF4-FFF2-40B4-BE49-F238E27FC236}">
                  <a16:creationId xmlns:a16="http://schemas.microsoft.com/office/drawing/2014/main" id="{6D862E2B-CBAD-F385-B870-5DE1D9A06188}"/>
                </a:ext>
              </a:extLst>
            </p:cNvPr>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142875">
              <a:solidFill>
                <a:srgbClr val="20275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0">
              <a:extLst>
                <a:ext uri="{FF2B5EF4-FFF2-40B4-BE49-F238E27FC236}">
                  <a16:creationId xmlns:a16="http://schemas.microsoft.com/office/drawing/2014/main" id="{D8522268-D0B2-E6EA-7CFA-6A0C93E2FD5B}"/>
                </a:ext>
              </a:extLst>
            </p:cNvPr>
            <p:cNvSpPr txBox="1"/>
            <p:nvPr/>
          </p:nvSpPr>
          <p:spPr>
            <a:xfrm>
              <a:off x="0" y="-38100"/>
              <a:ext cx="812800" cy="8509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 name="Group 2">
            <a:extLst>
              <a:ext uri="{FF2B5EF4-FFF2-40B4-BE49-F238E27FC236}">
                <a16:creationId xmlns:a16="http://schemas.microsoft.com/office/drawing/2014/main" id="{85903E68-8CCB-44F3-D398-3E9200623B24}"/>
              </a:ext>
            </a:extLst>
          </p:cNvPr>
          <p:cNvGrpSpPr/>
          <p:nvPr/>
        </p:nvGrpSpPr>
        <p:grpSpPr>
          <a:xfrm>
            <a:off x="-737755" y="1028700"/>
            <a:ext cx="13502986" cy="2314575"/>
            <a:chOff x="0" y="0"/>
            <a:chExt cx="3556342" cy="609600"/>
          </a:xfrm>
        </p:grpSpPr>
        <p:sp>
          <p:nvSpPr>
            <p:cNvPr id="3" name="Freeform 3">
              <a:extLst>
                <a:ext uri="{FF2B5EF4-FFF2-40B4-BE49-F238E27FC236}">
                  <a16:creationId xmlns:a16="http://schemas.microsoft.com/office/drawing/2014/main" id="{F44DF947-EE78-CFAE-13C4-E6A07F2669C3}"/>
                </a:ext>
              </a:extLst>
            </p:cNvPr>
            <p:cNvSpPr/>
            <p:nvPr/>
          </p:nvSpPr>
          <p:spPr>
            <a:xfrm>
              <a:off x="0" y="0"/>
              <a:ext cx="3556342" cy="609600"/>
            </a:xfrm>
            <a:custGeom>
              <a:avLst/>
              <a:gdLst/>
              <a:ahLst/>
              <a:cxnLst/>
              <a:rect l="l" t="t" r="r" b="b"/>
              <a:pathLst>
                <a:path w="3556342" h="609600">
                  <a:moveTo>
                    <a:pt x="203200" y="0"/>
                  </a:moveTo>
                  <a:lnTo>
                    <a:pt x="3556342" y="0"/>
                  </a:lnTo>
                  <a:lnTo>
                    <a:pt x="3353142" y="609600"/>
                  </a:lnTo>
                  <a:lnTo>
                    <a:pt x="0" y="609600"/>
                  </a:lnTo>
                  <a:lnTo>
                    <a:pt x="203200" y="0"/>
                  </a:lnTo>
                  <a:close/>
                </a:path>
              </a:pathLst>
            </a:custGeom>
            <a:solidFill>
              <a:srgbClr val="6192B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A"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a:extLst>
                <a:ext uri="{FF2B5EF4-FFF2-40B4-BE49-F238E27FC236}">
                  <a16:creationId xmlns:a16="http://schemas.microsoft.com/office/drawing/2014/main" id="{ADA1CC4E-F85F-5731-C6F9-25F014DFDAF7}"/>
                </a:ext>
              </a:extLst>
            </p:cNvPr>
            <p:cNvSpPr txBox="1"/>
            <p:nvPr/>
          </p:nvSpPr>
          <p:spPr>
            <a:xfrm>
              <a:off x="101600" y="-38100"/>
              <a:ext cx="609600" cy="6477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5" name="TextBox 5">
            <a:extLst>
              <a:ext uri="{FF2B5EF4-FFF2-40B4-BE49-F238E27FC236}">
                <a16:creationId xmlns:a16="http://schemas.microsoft.com/office/drawing/2014/main" id="{6AE69417-A501-73E3-37F7-EBC302B68A1F}"/>
              </a:ext>
            </a:extLst>
          </p:cNvPr>
          <p:cNvSpPr txBox="1"/>
          <p:nvPr/>
        </p:nvSpPr>
        <p:spPr>
          <a:xfrm>
            <a:off x="975815" y="1561433"/>
            <a:ext cx="10408552" cy="701731"/>
          </a:xfrm>
          <a:prstGeom prst="rect">
            <a:avLst/>
          </a:prstGeom>
        </p:spPr>
        <p:txBody>
          <a:bodyPr lIns="0" tIns="0" rIns="0" bIns="0" rtlCol="0" anchor="t">
            <a:spAutoFit/>
          </a:bodyPr>
          <a:lstStyle/>
          <a:p>
            <a:pPr marL="0" marR="0" lvl="0" indent="0" algn="l" defTabSz="914400" rtl="0" eaLnBrk="1" fontAlgn="auto" latinLnBrk="0" hangingPunct="1">
              <a:lnSpc>
                <a:spcPts val="6000"/>
              </a:lnSpc>
              <a:spcBef>
                <a:spcPts val="0"/>
              </a:spcBef>
              <a:spcAft>
                <a:spcPts val="0"/>
              </a:spcAft>
              <a:buClrTx/>
              <a:buSzTx/>
              <a:buFontTx/>
              <a:buNone/>
              <a:tabLst/>
              <a:defRPr/>
            </a:pPr>
            <a:r>
              <a:rPr lang="en-US" sz="4400" b="1" dirty="0">
                <a:solidFill>
                  <a:prstClr val="white"/>
                </a:solidFill>
                <a:latin typeface="Arial Narrow" panose="020B0606020202030204" pitchFamily="34" charset="0"/>
                <a:cs typeface="Arial" panose="020B0604020202020204" pitchFamily="34" charset="0"/>
              </a:rPr>
              <a:t>Elections Affecting the Estate Tax Return</a:t>
            </a:r>
          </a:p>
        </p:txBody>
      </p:sp>
      <p:sp>
        <p:nvSpPr>
          <p:cNvPr id="6" name="TextBox 6">
            <a:extLst>
              <a:ext uri="{FF2B5EF4-FFF2-40B4-BE49-F238E27FC236}">
                <a16:creationId xmlns:a16="http://schemas.microsoft.com/office/drawing/2014/main" id="{884FDBF6-A854-3B46-EC99-9F58003741DE}"/>
              </a:ext>
            </a:extLst>
          </p:cNvPr>
          <p:cNvSpPr txBox="1"/>
          <p:nvPr/>
        </p:nvSpPr>
        <p:spPr>
          <a:xfrm>
            <a:off x="762000" y="3487936"/>
            <a:ext cx="16177715" cy="8186857"/>
          </a:xfrm>
          <a:prstGeom prst="rect">
            <a:avLst/>
          </a:prstGeom>
        </p:spPr>
        <p:txBody>
          <a:bodyPr wrap="square" lIns="0" tIns="0" rIns="0" bIns="0" rtlCol="0" anchor="t">
            <a:spAutoFit/>
          </a:bodyPr>
          <a:lstStyle/>
          <a:p>
            <a:r>
              <a:rPr lang="en-US" sz="2800" b="1" dirty="0">
                <a:latin typeface="Arial" panose="020B0604020202020204" pitchFamily="34" charset="0"/>
                <a:cs typeface="Arial" panose="020B0604020202020204" pitchFamily="34" charset="0"/>
              </a:rPr>
              <a:t>Deferral of Payment of Estate Tax - IRC § 6161</a:t>
            </a:r>
          </a:p>
          <a:p>
            <a:endParaRPr lang="en-US" sz="2800" b="1" dirty="0">
              <a:latin typeface="Arial" panose="020B0604020202020204" pitchFamily="34" charset="0"/>
              <a:cs typeface="Arial" panose="020B0604020202020204" pitchFamily="34" charset="0"/>
            </a:endParaRPr>
          </a:p>
          <a:p>
            <a:pPr marL="457200" indent="-457200">
              <a:buFontTx/>
              <a:buChar char="-"/>
            </a:pPr>
            <a:r>
              <a:rPr lang="en-US" sz="2400" dirty="0">
                <a:latin typeface="Arial" panose="020B0604020202020204" pitchFamily="34" charset="0"/>
                <a:cs typeface="Arial" panose="020B0604020202020204" pitchFamily="34" charset="0"/>
              </a:rPr>
              <a:t>Payment deadline: must be paid in full with the estate tax return.</a:t>
            </a:r>
          </a:p>
          <a:p>
            <a:pPr marL="457200" indent="-457200">
              <a:buFontTx/>
              <a:buChar char="-"/>
            </a:pPr>
            <a:endParaRPr lang="en-US" sz="2400" dirty="0">
              <a:latin typeface="Arial" panose="020B0604020202020204" pitchFamily="34" charset="0"/>
              <a:cs typeface="Arial" panose="020B0604020202020204" pitchFamily="34" charset="0"/>
            </a:endParaRPr>
          </a:p>
          <a:p>
            <a:pPr marL="457200" indent="-457200">
              <a:buFontTx/>
              <a:buChar char="-"/>
            </a:pPr>
            <a:r>
              <a:rPr lang="en-US" sz="2400" dirty="0">
                <a:latin typeface="Arial" panose="020B0604020202020204" pitchFamily="34" charset="0"/>
                <a:cs typeface="Arial" panose="020B0604020202020204" pitchFamily="34" charset="0"/>
              </a:rPr>
              <a:t>Potential twelve (12) month extension.</a:t>
            </a:r>
          </a:p>
          <a:p>
            <a:pPr marL="906603" lvl="1" indent="-457200">
              <a:buFontTx/>
              <a:buChar char="-"/>
            </a:pPr>
            <a:r>
              <a:rPr lang="en-US" sz="2400" dirty="0">
                <a:latin typeface="Arial" panose="020B0604020202020204" pitchFamily="34" charset="0"/>
                <a:cs typeface="Arial" panose="020B0604020202020204" pitchFamily="34" charset="0"/>
              </a:rPr>
              <a:t>If reasonable cause is shown, up to a ten (10) year extension may be available.</a:t>
            </a:r>
          </a:p>
          <a:p>
            <a:pPr marL="906603" lvl="1" indent="-457200">
              <a:buFontTx/>
              <a:buChar char="-"/>
            </a:pPr>
            <a:r>
              <a:rPr lang="en-US" sz="2400" dirty="0">
                <a:latin typeface="Arial" panose="020B0604020202020204" pitchFamily="34" charset="0"/>
                <a:cs typeface="Arial" panose="020B0604020202020204" pitchFamily="34" charset="0"/>
              </a:rPr>
              <a:t>Circumstances in which an extension may be granted:</a:t>
            </a:r>
          </a:p>
          <a:p>
            <a:pPr marL="1356007" lvl="2" indent="-457200">
              <a:buFontTx/>
              <a:buChar char="-"/>
            </a:pPr>
            <a:r>
              <a:rPr lang="en-US" sz="2000" dirty="0">
                <a:latin typeface="Arial" panose="020B0604020202020204" pitchFamily="34" charset="0"/>
                <a:cs typeface="Arial" panose="020B0604020202020204" pitchFamily="34" charset="0"/>
              </a:rPr>
              <a:t>Assets are not immediately subject to the executor’s control.</a:t>
            </a:r>
          </a:p>
          <a:p>
            <a:pPr marL="1356007" lvl="2" indent="-457200">
              <a:buFontTx/>
              <a:buChar char="-"/>
            </a:pPr>
            <a:r>
              <a:rPr lang="en-US" sz="2000" dirty="0">
                <a:latin typeface="Arial" panose="020B0604020202020204" pitchFamily="34" charset="0"/>
                <a:cs typeface="Arial" panose="020B0604020202020204" pitchFamily="34" charset="0"/>
              </a:rPr>
              <a:t>Substantial part of assets consists of rights to receive payments in the future.</a:t>
            </a:r>
          </a:p>
          <a:p>
            <a:pPr marL="1356007" lvl="2" indent="-457200">
              <a:buFontTx/>
              <a:buChar char="-"/>
            </a:pPr>
            <a:r>
              <a:rPr lang="en-US" sz="2000" dirty="0">
                <a:latin typeface="Arial" panose="020B0604020202020204" pitchFamily="34" charset="0"/>
                <a:cs typeface="Arial" panose="020B0604020202020204" pitchFamily="34" charset="0"/>
              </a:rPr>
              <a:t>Assets are unable to be collected without litigation.</a:t>
            </a:r>
          </a:p>
          <a:p>
            <a:pPr marL="1356007" lvl="2" indent="-457200">
              <a:buFontTx/>
              <a:buChar char="-"/>
            </a:pPr>
            <a:r>
              <a:rPr lang="en-US" sz="2000" dirty="0">
                <a:latin typeface="Arial" panose="020B0604020202020204" pitchFamily="34" charset="0"/>
                <a:cs typeface="Arial" panose="020B0604020202020204" pitchFamily="34" charset="0"/>
              </a:rPr>
              <a:t>Insufficient estate funds to pay estate tax and also provide funds for reasonable family allowance and to satisfy claims against the estate.</a:t>
            </a:r>
          </a:p>
          <a:p>
            <a:pPr marL="1356007" lvl="2" indent="-457200">
              <a:buFontTx/>
              <a:buChar char="-"/>
            </a:pPr>
            <a:endParaRPr lang="en-US" sz="2800" dirty="0">
              <a:latin typeface="Arial" panose="020B0604020202020204" pitchFamily="34" charset="0"/>
              <a:cs typeface="Arial" panose="020B0604020202020204" pitchFamily="34" charset="0"/>
            </a:endParaRPr>
          </a:p>
          <a:p>
            <a:pPr marL="457200" indent="-457200">
              <a:buFontTx/>
              <a:buChar char="-"/>
            </a:pPr>
            <a:r>
              <a:rPr lang="en-US" sz="2400" dirty="0">
                <a:latin typeface="Arial" panose="020B0604020202020204" pitchFamily="34" charset="0"/>
                <a:cs typeface="Arial" panose="020B0604020202020204" pitchFamily="34" charset="0"/>
              </a:rPr>
              <a:t>Caution: Deferral of tax payment does not defer the filing deadline.</a:t>
            </a:r>
          </a:p>
          <a:p>
            <a:pPr marL="457200" indent="-457200">
              <a:buFontTx/>
              <a:buChar char="-"/>
            </a:pPr>
            <a:endParaRPr lang="en-US" sz="2400" dirty="0">
              <a:latin typeface="Arial" panose="020B0604020202020204" pitchFamily="34" charset="0"/>
              <a:cs typeface="Arial" panose="020B0604020202020204" pitchFamily="34" charset="0"/>
            </a:endParaRPr>
          </a:p>
          <a:p>
            <a:pPr marL="457200" indent="-457200">
              <a:buFontTx/>
              <a:buChar char="-"/>
            </a:pPr>
            <a:r>
              <a:rPr lang="en-US" sz="2400" dirty="0">
                <a:latin typeface="Arial" panose="020B0604020202020204" pitchFamily="34" charset="0"/>
                <a:cs typeface="Arial" panose="020B0604020202020204" pitchFamily="34" charset="0"/>
              </a:rPr>
              <a:t>Deferral of tax payment does not relieve the estate from payment of the interest on the tax accumulated during the deferral.</a:t>
            </a:r>
          </a:p>
          <a:p>
            <a:pPr marL="685800" indent="-685800">
              <a:buFont typeface="Barlow Condensed" panose="00000506000000000000" pitchFamily="2" charset="0"/>
              <a:buChar char="•"/>
              <a:defRPr/>
            </a:pPr>
            <a:endParaRPr lang="en-US" sz="2800" b="1" dirty="0">
              <a:latin typeface="Arial" panose="020B0604020202020204" pitchFamily="34" charset="0"/>
              <a:cs typeface="Arial" panose="020B0604020202020204" pitchFamily="34" charset="0"/>
            </a:endParaRPr>
          </a:p>
          <a:p>
            <a:pPr marL="685800" indent="-685800">
              <a:buFont typeface="Barlow Condensed" panose="00000506000000000000" pitchFamily="2" charset="0"/>
              <a:buChar char="•"/>
              <a:defRPr/>
            </a:pPr>
            <a:endParaRPr lang="en-US" sz="5400" b="1" dirty="0">
              <a:solidFill>
                <a:srgbClr val="002060"/>
              </a:solidFill>
              <a:cs typeface="Times New Roman" panose="02020603050405020304" pitchFamily="18" charset="0"/>
            </a:endParaRPr>
          </a:p>
          <a:p>
            <a:pPr marL="685800" lvl="0" indent="-685800">
              <a:buFont typeface="Barlow Condensed" panose="00000506000000000000" pitchFamily="2" charset="0"/>
              <a:buChar char="•"/>
              <a:defRPr/>
            </a:pPr>
            <a:endParaRPr kumimoji="0" lang="en-US" sz="5000" b="0" i="0" u="none" strike="noStrike" kern="1200" cap="none" spc="0" normalizeH="0" baseline="0" noProof="0" dirty="0">
              <a:ln>
                <a:noFill/>
              </a:ln>
              <a:solidFill>
                <a:srgbClr val="202750"/>
              </a:solidFill>
              <a:effectLst/>
              <a:uLnTx/>
              <a:uFillTx/>
              <a:latin typeface="Barlow Condensed"/>
              <a:ea typeface="+mn-ea"/>
              <a:cs typeface="+mn-cs"/>
            </a:endParaRPr>
          </a:p>
        </p:txBody>
      </p:sp>
      <p:sp>
        <p:nvSpPr>
          <p:cNvPr id="13" name="Rectangle 5">
            <a:extLst>
              <a:ext uri="{FF2B5EF4-FFF2-40B4-BE49-F238E27FC236}">
                <a16:creationId xmlns:a16="http://schemas.microsoft.com/office/drawing/2014/main" id="{087C2CD4-B405-309D-2D4A-A267A7B07333}"/>
              </a:ext>
            </a:extLst>
          </p:cNvPr>
          <p:cNvSpPr>
            <a:spLocks noChangeArrowheads="1"/>
          </p:cNvSpPr>
          <p:nvPr/>
        </p:nvSpPr>
        <p:spPr bwMode="auto">
          <a:xfrm>
            <a:off x="427116" y="9108317"/>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Rectangle 6">
            <a:extLst>
              <a:ext uri="{FF2B5EF4-FFF2-40B4-BE49-F238E27FC236}">
                <a16:creationId xmlns:a16="http://schemas.microsoft.com/office/drawing/2014/main" id="{A14E4005-816D-3C6B-90F4-234A08E7852D}"/>
              </a:ext>
            </a:extLst>
          </p:cNvPr>
          <p:cNvSpPr>
            <a:spLocks noChangeArrowheads="1"/>
          </p:cNvSpPr>
          <p:nvPr/>
        </p:nvSpPr>
        <p:spPr bwMode="auto">
          <a:xfrm>
            <a:off x="427116" y="9975092"/>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08698776"/>
      </p:ext>
    </p:extLst>
  </p:cSld>
  <p:clrMapOvr>
    <a:masterClrMapping/>
  </p:clrMapOvr>
</p:sld>
</file>

<file path=ppt/theme/theme1.xml><?xml version="1.0" encoding="utf-8"?>
<a:theme xmlns:a="http://schemas.openxmlformats.org/drawingml/2006/main" name="FTCI">
  <a:themeElements>
    <a:clrScheme name="Custom 2">
      <a:dk1>
        <a:srgbClr val="000000"/>
      </a:dk1>
      <a:lt1>
        <a:srgbClr val="FFFFFF"/>
      </a:lt1>
      <a:dk2>
        <a:srgbClr val="E2EDF2"/>
      </a:dk2>
      <a:lt2>
        <a:srgbClr val="FFFFFF"/>
      </a:lt2>
      <a:accent1>
        <a:srgbClr val="4F758B"/>
      </a:accent1>
      <a:accent2>
        <a:srgbClr val="71B2C9"/>
      </a:accent2>
      <a:accent3>
        <a:srgbClr val="D9C756"/>
      </a:accent3>
      <a:accent4>
        <a:srgbClr val="646464"/>
      </a:accent4>
      <a:accent5>
        <a:srgbClr val="A2A569"/>
      </a:accent5>
      <a:accent6>
        <a:srgbClr val="BC0000"/>
      </a:accent6>
      <a:hlink>
        <a:srgbClr val="4F758B"/>
      </a:hlink>
      <a:folHlink>
        <a:srgbClr val="72733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solidFill>
            <a:srgbClr val="959595"/>
          </a:solidFill>
        </a:ln>
      </a:spPr>
      <a:bodyPr rtlCol="0" anchor="ctr"/>
      <a:lstStyle>
        <a:defPPr algn="ctr">
          <a:defRPr sz="1400" b="1" dirty="0" smtClean="0">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sz="1800" dirty="0" smtClean="0">
            <a:latin typeface="Arial" panose="020B0604020202020204" pitchFamily="34" charset="0"/>
            <a:cs typeface="Arial" panose="020B0604020202020204" pitchFamily="34" charset="0"/>
          </a:defRPr>
        </a:defPPr>
      </a:lstStyle>
    </a:txDef>
  </a:objectDefaults>
  <a:extraClrSchemeLst/>
  <a:custClrLst>
    <a:custClr name="FTCI RED">
      <a:srgbClr val="BC0000"/>
    </a:custClr>
    <a:custClr name="BLUE 1">
      <a:srgbClr val="4F758B"/>
    </a:custClr>
    <a:custClr name="BLUE 2">
      <a:srgbClr val="7A99AC"/>
    </a:custClr>
    <a:custClr name="BLUE 3">
      <a:srgbClr val="B7C9D3"/>
    </a:custClr>
    <a:custClr name="BLUE 4">
      <a:srgbClr val="D8DFE4"/>
    </a:custClr>
    <a:custClr name="LIGHT BLUE 1">
      <a:srgbClr val="71B2C9"/>
    </a:custClr>
    <a:custClr name="LIGHT BLUE 2">
      <a:srgbClr val="B9D9EB"/>
    </a:custClr>
    <a:custClr name="LIGHT BLUE 3">
      <a:srgbClr val="E2EDF2"/>
    </a:custClr>
    <a:custClr name="GRAY 1">
      <a:srgbClr val="646464"/>
    </a:custClr>
    <a:custClr name="GRAY 2">
      <a:srgbClr val="969696"/>
    </a:custClr>
    <a:custClr name="GRAY 3">
      <a:srgbClr val="C8C8C8"/>
    </a:custClr>
    <a:custClr name="GREEN 1">
      <a:srgbClr val="727337"/>
    </a:custClr>
    <a:custClr name="GREEN 2">
      <a:srgbClr val="A2A569"/>
    </a:custClr>
    <a:custClr name="GREEN 3">
      <a:srgbClr val="C3C6A8"/>
    </a:custClr>
    <a:custClr name="GREEN 4">
      <a:srgbClr val="F2F1E7"/>
    </a:custClr>
    <a:custClr name="YELLOW">
      <a:srgbClr val="D9C756"/>
    </a:custClr>
    <a:custClr name="blank">
      <a:srgbClr val="FFFFFF"/>
    </a:custClr>
    <a:custClr name="AA EQUITIES">
      <a:srgbClr val="356795"/>
    </a:custClr>
    <a:custClr name="AA U.S. LARGE-CAP">
      <a:srgbClr val="387AB5"/>
    </a:custClr>
    <a:custClr name="AA U.S. MID-CAP">
      <a:srgbClr val="6DACDE"/>
    </a:custClr>
    <a:custClr name="AA U.S. SMALL-CAP">
      <a:srgbClr val="ADCDEC"/>
    </a:custClr>
    <a:custClr name="AA INTERNATIONAL LARGE-CAP">
      <a:srgbClr val="5F90AB"/>
    </a:custClr>
    <a:custClr name="AA INTERNATIONAL MID-CAP">
      <a:srgbClr val="6EA6C5"/>
    </a:custClr>
    <a:custClr name="AA INTERNATIONAL SMALL-CAP">
      <a:srgbClr val="A3C9DC"/>
    </a:custClr>
    <a:custClr name="AA EMERGING MARKETS EQUITY">
      <a:srgbClr val="C4DAE3"/>
    </a:custClr>
    <a:custClr name="AA FRONTIER MARKETS EQUITY">
      <a:srgbClr val="3895B8"/>
    </a:custClr>
    <a:custClr name="AA GLOBAL EQUITY">
      <a:srgbClr val="95CCDD"/>
    </a:custClr>
    <a:custClr name="AA OTHER EQUITY FUNDS">
      <a:srgbClr val="D0ECF0"/>
    </a:custClr>
    <a:custClr name="AA FIXED INCOME">
      <a:srgbClr val="778836"/>
    </a:custClr>
    <a:custClr name="AA TAX-EXEMPT BONDS">
      <a:srgbClr val="93A367"/>
    </a:custClr>
    <a:custClr name="AA TAXABLE BONDS">
      <a:srgbClr val="A7BE77"/>
    </a:custClr>
    <a:custClr name="AA MUNICIPAL BONDS">
      <a:srgbClr val="C9D4B0"/>
    </a:custClr>
    <a:custClr name="AA U.S. GOVERNMENT AGENCY">
      <a:srgbClr val="BBC647"/>
    </a:custClr>
    <a:custClr name="AA U.S. INVESTMENT-GRADE CORP.">
      <a:srgbClr val="A2A658"/>
    </a:custClr>
    <a:custClr name="AA U.S. HIGH-YIELD CORP.">
      <a:srgbClr val="BCC176"/>
    </a:custClr>
    <a:custClr name="AA U.S. SECURITIZED PRODUCTS">
      <a:srgbClr val="D6DA90"/>
    </a:custClr>
    <a:custClr name="AA INTERNATIONAL FIXED INCOME">
      <a:srgbClr val="7EAA71"/>
    </a:custClr>
    <a:custClr name="AA EMERGING MARKETS FIXED INCOME">
      <a:srgbClr val="B5D59F"/>
    </a:custClr>
    <a:custClr name="AA FRONTIER MARKETS FIXED INCOME">
      <a:srgbClr val="559B6A"/>
    </a:custClr>
    <a:custClr name="AA GLOBAL FIXED INCOME">
      <a:srgbClr val="88C49A"/>
    </a:custClr>
    <a:custClr name="AA MULTI-SECTOR FIXED INCOME">
      <a:srgbClr val="C5DFCD"/>
    </a:custClr>
    <a:custClr name="AA ALTERNATIVES">
      <a:srgbClr val="C95D33"/>
    </a:custClr>
    <a:custClr name="AA HEDGE FUNDS">
      <a:srgbClr val="DC834D"/>
    </a:custClr>
    <a:custClr name="AA PRIVATE EQUITY">
      <a:srgbClr val="E1B151"/>
    </a:custClr>
    <a:custClr name="AA REAL ASSETS">
      <a:srgbClr val="ECD040"/>
    </a:custClr>
    <a:custClr name="AA OTHER ALTERNATIVES">
      <a:srgbClr val="F6E595"/>
    </a:custClr>
    <a:custClr name="AA PREFERRED STOCKS">
      <a:srgbClr val="A797AF"/>
    </a:custClr>
    <a:custClr name="AA MULTI-ASSET CLASS SECURITIES">
      <a:srgbClr val="ADAB90"/>
    </a:custClr>
    <a:custClr name="AA SHORT-TERM">
      <a:srgbClr val="997045"/>
    </a:custClr>
    <a:custClr name="AA OTHER ASSETS">
      <a:srgbClr val="969696"/>
    </a:custClr>
  </a:custClrLst>
  <a:extLst>
    <a:ext uri="{05A4C25C-085E-4340-85A3-A5531E510DB2}">
      <thm15:themeFamily xmlns:thm15="http://schemas.microsoft.com/office/thememl/2012/main" name="Presentation16.potx" id="{DF0625B1-8BED-4498-8656-FB886AF25BAD}" vid="{1F048C0E-DA43-4BCA-B061-8496C263BFB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Presentation16</Template>
  <TotalTime>2234</TotalTime>
  <Words>3542</Words>
  <Application>Microsoft Office PowerPoint</Application>
  <PresentationFormat>Custom</PresentationFormat>
  <Paragraphs>454</Paragraphs>
  <Slides>33</Slides>
  <Notes>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33</vt:i4>
      </vt:variant>
    </vt:vector>
  </HeadingPairs>
  <TitlesOfParts>
    <vt:vector size="44" baseType="lpstr">
      <vt:lpstr>Courier New</vt:lpstr>
      <vt:lpstr>Aptos</vt:lpstr>
      <vt:lpstr>Arial</vt:lpstr>
      <vt:lpstr>Times New Roman</vt:lpstr>
      <vt:lpstr>Wingdings</vt:lpstr>
      <vt:lpstr>Calibri</vt:lpstr>
      <vt:lpstr>Arial Narrow</vt:lpstr>
      <vt:lpstr>Barlow Condensed</vt:lpstr>
      <vt:lpstr>Aptos Display</vt:lpstr>
      <vt:lpstr>FTCI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 Presentation 3</dc:title>
  <dc:creator>Solimine, Michael</dc:creator>
  <cp:lastModifiedBy>Lisa Maloney</cp:lastModifiedBy>
  <cp:revision>25</cp:revision>
  <dcterms:created xsi:type="dcterms:W3CDTF">2006-08-16T00:00:00Z</dcterms:created>
  <dcterms:modified xsi:type="dcterms:W3CDTF">2026-02-19T14:19:19Z</dcterms:modified>
  <dc:identifier>DAFr3GBB700</dc:identifier>
</cp:coreProperties>
</file>