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2" r:id="rId1"/>
    <p:sldMasterId id="2147483654" r:id="rId2"/>
    <p:sldMasterId id="2147483968" r:id="rId3"/>
  </p:sldMasterIdLst>
  <p:notesMasterIdLst>
    <p:notesMasterId r:id="rId10"/>
  </p:notesMasterIdLst>
  <p:sldIdLst>
    <p:sldId id="256" r:id="rId4"/>
    <p:sldId id="329" r:id="rId5"/>
    <p:sldId id="332" r:id="rId6"/>
    <p:sldId id="345" r:id="rId7"/>
    <p:sldId id="341" r:id="rId8"/>
    <p:sldId id="342" r:id="rId9"/>
  </p:sldIdLst>
  <p:sldSz cx="12192000" cy="6858000"/>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544" userDrawn="1">
          <p15:clr>
            <a:srgbClr val="A4A3A4"/>
          </p15:clr>
        </p15:guide>
        <p15:guide id="2" orient="horz" pos="3408" userDrawn="1">
          <p15:clr>
            <a:srgbClr val="A4A3A4"/>
          </p15:clr>
        </p15:guide>
        <p15:guide id="3" orient="horz" pos="1296" userDrawn="1">
          <p15:clr>
            <a:srgbClr val="A4A3A4"/>
          </p15:clr>
        </p15:guide>
        <p15:guide id="4" orient="horz" pos="3504" userDrawn="1">
          <p15:clr>
            <a:srgbClr val="A4A3A4"/>
          </p15:clr>
        </p15:guide>
        <p15:guide id="5" pos="768" userDrawn="1">
          <p15:clr>
            <a:srgbClr val="A4A3A4"/>
          </p15:clr>
        </p15:guide>
        <p15:guide id="6" pos="6144" userDrawn="1">
          <p15:clr>
            <a:srgbClr val="A4A3A4"/>
          </p15:clr>
        </p15:guide>
        <p15:guide id="7" pos="1920" userDrawn="1">
          <p15:clr>
            <a:srgbClr val="A4A3A4"/>
          </p15:clr>
        </p15:guide>
        <p15:guide id="8" pos="3840" userDrawn="1">
          <p15:clr>
            <a:srgbClr val="A4A3A4"/>
          </p15:clr>
        </p15:guide>
        <p15:guide id="9" pos="576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 Santiago" initials="LS" lastIdx="1" clrIdx="0">
    <p:extLst>
      <p:ext uri="{19B8F6BF-5375-455C-9EA6-DF929625EA0E}">
        <p15:presenceInfo xmlns:p15="http://schemas.microsoft.com/office/powerpoint/2012/main" userId="S-1-5-21-1972710107-4111082606-3290413272-31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BD4D"/>
    <a:srgbClr val="000000"/>
    <a:srgbClr val="F5ECCB"/>
    <a:srgbClr val="EDDEA5"/>
    <a:srgbClr val="E0C666"/>
    <a:srgbClr val="FFFF00"/>
    <a:srgbClr val="A50021"/>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A9AAE9-F728-4027-9888-E2838132391A}" v="1065" dt="2022-03-15T15:30:12.9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70" autoAdjust="0"/>
    <p:restoredTop sz="92718" autoAdjust="0"/>
  </p:normalViewPr>
  <p:slideViewPr>
    <p:cSldViewPr>
      <p:cViewPr varScale="1">
        <p:scale>
          <a:sx n="102" d="100"/>
          <a:sy n="102" d="100"/>
        </p:scale>
        <p:origin x="1152" y="114"/>
      </p:cViewPr>
      <p:guideLst>
        <p:guide orient="horz" pos="2544"/>
        <p:guide orient="horz" pos="3408"/>
        <p:guide orient="horz" pos="1296"/>
        <p:guide orient="horz" pos="3504"/>
        <p:guide pos="768"/>
        <p:guide pos="6144"/>
        <p:guide pos="1920"/>
        <p:guide pos="3840"/>
        <p:guide pos="5760"/>
      </p:guideLst>
    </p:cSldViewPr>
  </p:slideViewPr>
  <p:outlineViewPr>
    <p:cViewPr>
      <p:scale>
        <a:sx n="33" d="100"/>
        <a:sy n="33" d="100"/>
      </p:scale>
      <p:origin x="0" y="1920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066" y="-8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spcBef>
                <a:spcPct val="0"/>
              </a:spcBef>
              <a:defRPr dirty="0">
                <a:latin typeface="Arial" charset="0"/>
              </a:defRPr>
            </a:lvl1pPr>
          </a:lstStyle>
          <a:p>
            <a:pPr>
              <a:defRPr/>
            </a:pPr>
            <a:endParaRPr lang="en-US"/>
          </a:p>
        </p:txBody>
      </p:sp>
      <p:sp>
        <p:nvSpPr>
          <p:cNvPr id="118787"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defRPr dirty="0">
                <a:latin typeface="Arial"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30200" y="696913"/>
            <a:ext cx="6197600" cy="3486150"/>
          </a:xfrm>
          <a:prstGeom prst="rect">
            <a:avLst/>
          </a:prstGeom>
          <a:noFill/>
          <a:ln w="9525">
            <a:solidFill>
              <a:srgbClr val="000000"/>
            </a:solidFill>
            <a:miter lim="800000"/>
            <a:headEnd/>
            <a:tailEnd/>
          </a:ln>
        </p:spPr>
      </p:sp>
      <p:sp>
        <p:nvSpPr>
          <p:cNvPr id="118789"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8790"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spcBef>
                <a:spcPct val="0"/>
              </a:spcBef>
              <a:defRPr dirty="0">
                <a:latin typeface="Arial" charset="0"/>
              </a:defRPr>
            </a:lvl1pPr>
          </a:lstStyle>
          <a:p>
            <a:pPr>
              <a:defRPr/>
            </a:pPr>
            <a:endParaRPr lang="en-US"/>
          </a:p>
        </p:txBody>
      </p:sp>
      <p:sp>
        <p:nvSpPr>
          <p:cNvPr id="118791"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pitchFamily="34" charset="0"/>
              </a:defRPr>
            </a:lvl1pPr>
          </a:lstStyle>
          <a:p>
            <a:fld id="{D986D0B7-443B-474D-B074-FCF15169A10B}" type="slidenum">
              <a:rPr lang="en-US"/>
              <a:pPr/>
              <a:t>‹#›</a:t>
            </a:fld>
            <a:endParaRPr lang="en-US"/>
          </a:p>
        </p:txBody>
      </p:sp>
    </p:spTree>
    <p:extLst>
      <p:ext uri="{BB962C8B-B14F-4D97-AF65-F5344CB8AC3E}">
        <p14:creationId xmlns:p14="http://schemas.microsoft.com/office/powerpoint/2010/main" val="6330245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12"/>
          <p:cNvSpPr>
            <a:spLocks noGrp="1" noChangeArrowheads="1"/>
          </p:cNvSpPr>
          <p:nvPr>
            <p:ph type="sldNum" sz="quarter" idx="10"/>
          </p:nvPr>
        </p:nvSpPr>
        <p:spPr>
          <a:ln/>
        </p:spPr>
        <p:txBody>
          <a:bodyPr/>
          <a:lstStyle>
            <a:lvl1pPr>
              <a:defRPr/>
            </a:lvl1pPr>
          </a:lstStyle>
          <a:p>
            <a:fld id="{CF3CC959-D2B4-4BFC-8E27-9E28DD3DC13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sldNum" sz="quarter" idx="10"/>
          </p:nvPr>
        </p:nvSpPr>
        <p:spPr>
          <a:ln/>
        </p:spPr>
        <p:txBody>
          <a:bodyPr/>
          <a:lstStyle>
            <a:lvl1pPr>
              <a:defRPr/>
            </a:lvl1pPr>
          </a:lstStyle>
          <a:p>
            <a:fld id="{065A979A-90F1-44BB-BB13-E6D93CA642E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5468" y="304803"/>
            <a:ext cx="2940051"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3201" y="304803"/>
            <a:ext cx="8619067"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sldNum" sz="quarter" idx="10"/>
          </p:nvPr>
        </p:nvSpPr>
        <p:spPr>
          <a:ln/>
        </p:spPr>
        <p:txBody>
          <a:bodyPr/>
          <a:lstStyle>
            <a:lvl1pPr>
              <a:defRPr/>
            </a:lvl1pPr>
          </a:lstStyle>
          <a:p>
            <a:fld id="{27A8770C-12BA-44A3-9AA6-1181823D1CB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13"/>
          <p:cNvSpPr>
            <a:spLocks noGrp="1" noChangeArrowheads="1"/>
          </p:cNvSpPr>
          <p:nvPr>
            <p:ph type="sldNum" sz="quarter" idx="10"/>
          </p:nvPr>
        </p:nvSpPr>
        <p:spPr>
          <a:ln/>
        </p:spPr>
        <p:txBody>
          <a:bodyPr/>
          <a:lstStyle>
            <a:lvl1pPr>
              <a:defRPr/>
            </a:lvl1pPr>
          </a:lstStyle>
          <a:p>
            <a:fld id="{86F195B2-666B-4FB8-A2AE-1D601619EEB1}"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fld id="{E2A4AED5-1490-4381-AF91-8383846AE3BE}"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fld id="{3B247CD8-4EF3-4562-9E2A-D9015F99E7F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sldNum" sz="quarter" idx="10"/>
          </p:nvPr>
        </p:nvSpPr>
        <p:spPr>
          <a:ln/>
        </p:spPr>
        <p:txBody>
          <a:bodyPr/>
          <a:lstStyle>
            <a:lvl1pPr>
              <a:defRPr/>
            </a:lvl1pPr>
          </a:lstStyle>
          <a:p>
            <a:fld id="{4A771052-024B-451E-9620-B4A4842106DA}"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
          <p:cNvSpPr>
            <a:spLocks noGrp="1" noChangeArrowheads="1"/>
          </p:cNvSpPr>
          <p:nvPr>
            <p:ph type="sldNum" sz="quarter" idx="10"/>
          </p:nvPr>
        </p:nvSpPr>
        <p:spPr>
          <a:ln/>
        </p:spPr>
        <p:txBody>
          <a:bodyPr/>
          <a:lstStyle>
            <a:lvl1pPr>
              <a:defRPr/>
            </a:lvl1pPr>
          </a:lstStyle>
          <a:p>
            <a:fld id="{5F198679-E75F-4058-A06F-ACC62537F04D}"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p:cNvSpPr>
            <a:spLocks noGrp="1" noChangeArrowheads="1"/>
          </p:cNvSpPr>
          <p:nvPr>
            <p:ph type="sldNum" sz="quarter" idx="10"/>
          </p:nvPr>
        </p:nvSpPr>
        <p:spPr>
          <a:ln/>
        </p:spPr>
        <p:txBody>
          <a:bodyPr/>
          <a:lstStyle>
            <a:lvl1pPr>
              <a:defRPr/>
            </a:lvl1pPr>
          </a:lstStyle>
          <a:p>
            <a:fld id="{38620C22-308F-4782-BE0D-C05649D7FC05}"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fld id="{F14ED74C-EF96-4534-BA1F-09403881C905}"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fld id="{2278E4A4-B506-4327-B3FF-82E13BBAA81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sldNum" sz="quarter" idx="10"/>
          </p:nvPr>
        </p:nvSpPr>
        <p:spPr>
          <a:ln/>
        </p:spPr>
        <p:txBody>
          <a:bodyPr/>
          <a:lstStyle>
            <a:lvl1pPr>
              <a:defRPr/>
            </a:lvl1pPr>
          </a:lstStyle>
          <a:p>
            <a:fld id="{C4BF2368-8C8F-40A6-9ABF-EBE5E413F432}"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fld id="{B607E4DC-85BF-45A6-B946-DB6815E61FD7}"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fld id="{E4471000-7B2E-4632-9472-C140B34B5B7F}"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5468" y="304803"/>
            <a:ext cx="2940051"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3201" y="304803"/>
            <a:ext cx="8619067"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fld id="{84DD29A5-6E9C-49D5-BE3E-7EE174E73A90}"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470400" y="4648203"/>
            <a:ext cx="2844800" cy="365125"/>
          </a:xfrm>
        </p:spPr>
        <p:txBody>
          <a:bodyPr/>
          <a:lstStyle>
            <a:lvl1pPr>
              <a:defRPr dirty="0"/>
            </a:lvl1pPr>
          </a:lstStyle>
          <a:p>
            <a:pPr>
              <a:defRPr/>
            </a:pPr>
            <a:endParaRPr lang="en-US"/>
          </a:p>
        </p:txBody>
      </p:sp>
      <p:sp>
        <p:nvSpPr>
          <p:cNvPr id="5" name="Footer Placeholder 4"/>
          <p:cNvSpPr>
            <a:spLocks noGrp="1"/>
          </p:cNvSpPr>
          <p:nvPr>
            <p:ph type="ftr" sz="quarter" idx="11"/>
          </p:nvPr>
        </p:nvSpPr>
        <p:spPr/>
        <p:txBody>
          <a:bodyPr/>
          <a:lstStyle>
            <a:lvl1pPr>
              <a:defRPr dirty="0" smtClean="0"/>
            </a:lvl1pPr>
          </a:lstStyle>
          <a:p>
            <a:pPr>
              <a:defRPr/>
            </a:pPr>
            <a:r>
              <a:rPr lang="en-US"/>
              <a:t>Eagle River Advisors</a:t>
            </a:r>
          </a:p>
        </p:txBody>
      </p:sp>
      <p:sp>
        <p:nvSpPr>
          <p:cNvPr id="6" name="Slide Number Placeholder 5"/>
          <p:cNvSpPr>
            <a:spLocks noGrp="1"/>
          </p:cNvSpPr>
          <p:nvPr>
            <p:ph type="sldNum" sz="quarter" idx="12"/>
          </p:nvPr>
        </p:nvSpPr>
        <p:spPr/>
        <p:txBody>
          <a:bodyPr/>
          <a:lstStyle>
            <a:lvl1pPr>
              <a:defRPr/>
            </a:lvl1pPr>
          </a:lstStyle>
          <a:p>
            <a:fld id="{31B99C88-899C-4F7D-8621-DB42857FDC25}"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p:nvSpPr>
        <p:spPr>
          <a:xfrm>
            <a:off x="711200" y="762000"/>
            <a:ext cx="11480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dirty="0"/>
          </a:p>
        </p:txBody>
      </p:sp>
      <p:sp>
        <p:nvSpPr>
          <p:cNvPr id="3" name="Content Placeholder 2"/>
          <p:cNvSpPr>
            <a:spLocks noGrp="1"/>
          </p:cNvSpPr>
          <p:nvPr>
            <p:ph idx="1"/>
          </p:nvPr>
        </p:nvSpPr>
        <p:spPr>
          <a:xfrm>
            <a:off x="711200" y="1219200"/>
            <a:ext cx="11176000" cy="5257800"/>
          </a:xfrm>
        </p:spPr>
        <p:txBody>
          <a:bodyPr/>
          <a:lstStyle>
            <a:lvl1pPr>
              <a:spcBef>
                <a:spcPts val="1200"/>
              </a:spcBef>
              <a:spcAft>
                <a:spcPts val="600"/>
              </a:spcAft>
              <a:buSzPct val="85000"/>
              <a:buFont typeface="Wingdings" pitchFamily="2" charset="2"/>
              <a:buChar char="§"/>
              <a:defRPr sz="1600" baseline="0">
                <a:latin typeface="FuturaTLig" panose="020B0402020204020303" pitchFamily="34" charset="0"/>
              </a:defRPr>
            </a:lvl1pPr>
            <a:lvl2pPr>
              <a:spcBef>
                <a:spcPts val="1200"/>
              </a:spcBef>
              <a:spcAft>
                <a:spcPts val="600"/>
              </a:spcAft>
              <a:defRPr sz="1400" baseline="0">
                <a:latin typeface="FuturaTLig" panose="020B0402020204020303" pitchFamily="34" charset="0"/>
              </a:defRPr>
            </a:lvl2pPr>
            <a:lvl3pPr>
              <a:spcBef>
                <a:spcPts val="1200"/>
              </a:spcBef>
              <a:spcAft>
                <a:spcPts val="600"/>
              </a:spcAft>
              <a:defRPr sz="1200" baseline="0">
                <a:latin typeface="FuturaTLig" panose="020B0402020204020303" pitchFamily="34" charset="0"/>
              </a:defRPr>
            </a:lvl3pPr>
            <a:lvl4pPr>
              <a:spcBef>
                <a:spcPts val="1200"/>
              </a:spcBef>
              <a:spcAft>
                <a:spcPts val="600"/>
              </a:spcAft>
              <a:defRPr sz="1000">
                <a:latin typeface="FuturaTLig" panose="020B0402020204020303" pitchFamily="34" charset="0"/>
              </a:defRPr>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Slide Number Placeholder 5"/>
          <p:cNvSpPr>
            <a:spLocks noGrp="1"/>
          </p:cNvSpPr>
          <p:nvPr>
            <p:ph type="sldNum" sz="quarter" idx="10"/>
          </p:nvPr>
        </p:nvSpPr>
        <p:spPr>
          <a:xfrm>
            <a:off x="10769600" y="6477003"/>
            <a:ext cx="1422400" cy="365125"/>
          </a:xfrm>
        </p:spPr>
        <p:txBody>
          <a:bodyPr/>
          <a:lstStyle>
            <a:lvl1pPr>
              <a:defRPr sz="1000"/>
            </a:lvl1pPr>
          </a:lstStyle>
          <a:p>
            <a:fld id="{73A1B021-7B50-427B-A05B-1C861F5445D3}"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Eagle River Advisors</a:t>
            </a:r>
          </a:p>
        </p:txBody>
      </p:sp>
      <p:sp>
        <p:nvSpPr>
          <p:cNvPr id="6" name="Slide Number Placeholder 5"/>
          <p:cNvSpPr>
            <a:spLocks noGrp="1"/>
          </p:cNvSpPr>
          <p:nvPr>
            <p:ph type="sldNum" sz="quarter" idx="12"/>
          </p:nvPr>
        </p:nvSpPr>
        <p:spPr/>
        <p:txBody>
          <a:bodyPr/>
          <a:lstStyle>
            <a:lvl1pPr>
              <a:defRPr/>
            </a:lvl1pPr>
          </a:lstStyle>
          <a:p>
            <a:fld id="{FE4BECEF-DA4F-40F1-A47A-17E2A02297AF}"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Eagle River Advisors</a:t>
            </a:r>
          </a:p>
        </p:txBody>
      </p:sp>
      <p:sp>
        <p:nvSpPr>
          <p:cNvPr id="7" name="Slide Number Placeholder 5"/>
          <p:cNvSpPr>
            <a:spLocks noGrp="1"/>
          </p:cNvSpPr>
          <p:nvPr>
            <p:ph type="sldNum" sz="quarter" idx="12"/>
          </p:nvPr>
        </p:nvSpPr>
        <p:spPr/>
        <p:txBody>
          <a:bodyPr/>
          <a:lstStyle>
            <a:lvl1pPr>
              <a:defRPr/>
            </a:lvl1pPr>
          </a:lstStyle>
          <a:p>
            <a:fld id="{B2619BA8-D01A-4276-8FA9-0D826D48E74A}"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a:t>Eagle River Advisors</a:t>
            </a:r>
          </a:p>
        </p:txBody>
      </p:sp>
      <p:sp>
        <p:nvSpPr>
          <p:cNvPr id="9" name="Slide Number Placeholder 5"/>
          <p:cNvSpPr>
            <a:spLocks noGrp="1"/>
          </p:cNvSpPr>
          <p:nvPr>
            <p:ph type="sldNum" sz="quarter" idx="12"/>
          </p:nvPr>
        </p:nvSpPr>
        <p:spPr/>
        <p:txBody>
          <a:bodyPr/>
          <a:lstStyle>
            <a:lvl1pPr>
              <a:defRPr/>
            </a:lvl1pPr>
          </a:lstStyle>
          <a:p>
            <a:fld id="{BFF95A8C-957E-4057-862E-6ACD95211EEC}"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a:t>Eagle River Advisors</a:t>
            </a:r>
          </a:p>
        </p:txBody>
      </p:sp>
      <p:sp>
        <p:nvSpPr>
          <p:cNvPr id="5" name="Slide Number Placeholder 5"/>
          <p:cNvSpPr>
            <a:spLocks noGrp="1"/>
          </p:cNvSpPr>
          <p:nvPr>
            <p:ph type="sldNum" sz="quarter" idx="12"/>
          </p:nvPr>
        </p:nvSpPr>
        <p:spPr/>
        <p:txBody>
          <a:bodyPr/>
          <a:lstStyle>
            <a:lvl1pPr>
              <a:defRPr/>
            </a:lvl1pPr>
          </a:lstStyle>
          <a:p>
            <a:fld id="{12076B6A-3913-482E-BFFF-85D0B5E67EB8}"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r>
              <a:rPr lang="en-US"/>
              <a:t>Eagle River Advisors</a:t>
            </a:r>
          </a:p>
        </p:txBody>
      </p:sp>
      <p:sp>
        <p:nvSpPr>
          <p:cNvPr id="4" name="Slide Number Placeholder 5"/>
          <p:cNvSpPr>
            <a:spLocks noGrp="1"/>
          </p:cNvSpPr>
          <p:nvPr>
            <p:ph type="sldNum" sz="quarter" idx="12"/>
          </p:nvPr>
        </p:nvSpPr>
        <p:spPr/>
        <p:txBody>
          <a:bodyPr/>
          <a:lstStyle>
            <a:lvl1pPr>
              <a:defRPr/>
            </a:lvl1pPr>
          </a:lstStyle>
          <a:p>
            <a:fld id="{94FEF458-113C-4208-B2ED-92CA549EFD4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p:cNvSpPr>
            <a:spLocks noGrp="1" noChangeArrowheads="1"/>
          </p:cNvSpPr>
          <p:nvPr>
            <p:ph type="sldNum" sz="quarter" idx="10"/>
          </p:nvPr>
        </p:nvSpPr>
        <p:spPr>
          <a:ln/>
        </p:spPr>
        <p:txBody>
          <a:bodyPr/>
          <a:lstStyle>
            <a:lvl1pPr>
              <a:defRPr/>
            </a:lvl1pPr>
          </a:lstStyle>
          <a:p>
            <a:fld id="{548C48FC-E0EE-4CC7-805D-4B826AB14CA7}"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Eagle River Advisors</a:t>
            </a:r>
          </a:p>
        </p:txBody>
      </p:sp>
      <p:sp>
        <p:nvSpPr>
          <p:cNvPr id="7" name="Slide Number Placeholder 5"/>
          <p:cNvSpPr>
            <a:spLocks noGrp="1"/>
          </p:cNvSpPr>
          <p:nvPr>
            <p:ph type="sldNum" sz="quarter" idx="12"/>
          </p:nvPr>
        </p:nvSpPr>
        <p:spPr/>
        <p:txBody>
          <a:bodyPr/>
          <a:lstStyle>
            <a:lvl1pPr>
              <a:defRPr/>
            </a:lvl1pPr>
          </a:lstStyle>
          <a:p>
            <a:fld id="{0A1FEC0E-17F3-4C2E-9BB3-887B6C8ACD40}"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Eagle River Advisors</a:t>
            </a:r>
          </a:p>
        </p:txBody>
      </p:sp>
      <p:sp>
        <p:nvSpPr>
          <p:cNvPr id="7" name="Slide Number Placeholder 5"/>
          <p:cNvSpPr>
            <a:spLocks noGrp="1"/>
          </p:cNvSpPr>
          <p:nvPr>
            <p:ph type="sldNum" sz="quarter" idx="12"/>
          </p:nvPr>
        </p:nvSpPr>
        <p:spPr/>
        <p:txBody>
          <a:bodyPr/>
          <a:lstStyle>
            <a:lvl1pPr>
              <a:defRPr/>
            </a:lvl1pPr>
          </a:lstStyle>
          <a:p>
            <a:fld id="{6D475275-CB35-48EE-8A03-3BDBD18F973B}" type="slidenum">
              <a:rPr lang="en-US"/>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Eagle River Advisors</a:t>
            </a:r>
          </a:p>
        </p:txBody>
      </p:sp>
      <p:sp>
        <p:nvSpPr>
          <p:cNvPr id="6" name="Slide Number Placeholder 5"/>
          <p:cNvSpPr>
            <a:spLocks noGrp="1"/>
          </p:cNvSpPr>
          <p:nvPr>
            <p:ph type="sldNum" sz="quarter" idx="12"/>
          </p:nvPr>
        </p:nvSpPr>
        <p:spPr/>
        <p:txBody>
          <a:bodyPr/>
          <a:lstStyle>
            <a:lvl1pPr>
              <a:defRPr/>
            </a:lvl1pPr>
          </a:lstStyle>
          <a:p>
            <a:fld id="{60FE619F-C3F0-49E4-A125-5E7F696B57FE}" type="slidenum">
              <a:rPr lang="en-US"/>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Eagle River Advisors</a:t>
            </a:r>
          </a:p>
        </p:txBody>
      </p:sp>
      <p:sp>
        <p:nvSpPr>
          <p:cNvPr id="6" name="Slide Number Placeholder 5"/>
          <p:cNvSpPr>
            <a:spLocks noGrp="1"/>
          </p:cNvSpPr>
          <p:nvPr>
            <p:ph type="sldNum" sz="quarter" idx="12"/>
          </p:nvPr>
        </p:nvSpPr>
        <p:spPr/>
        <p:txBody>
          <a:bodyPr/>
          <a:lstStyle>
            <a:lvl1pPr>
              <a:defRPr/>
            </a:lvl1pPr>
          </a:lstStyle>
          <a:p>
            <a:fld id="{ABB02970-AEFF-46E2-8319-567003385C45}" type="slidenum">
              <a:rPr lang="en-US"/>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2" name="Rectangle 1"/>
          <p:cNvSpPr/>
          <p:nvPr userDrawn="1"/>
        </p:nvSpPr>
        <p:spPr>
          <a:xfrm>
            <a:off x="711200" y="762000"/>
            <a:ext cx="11480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dirty="0"/>
          </a:p>
        </p:txBody>
      </p:sp>
      <p:sp>
        <p:nvSpPr>
          <p:cNvPr id="3" name="Rectangle 42"/>
          <p:cNvSpPr/>
          <p:nvPr userDrawn="1"/>
        </p:nvSpPr>
        <p:spPr>
          <a:xfrm>
            <a:off x="52917" y="47628"/>
            <a:ext cx="12088283" cy="733425"/>
          </a:xfrm>
          <a:custGeom>
            <a:avLst/>
            <a:gdLst>
              <a:gd name="connsiteX0" fmla="*/ 6585284 w 9065168"/>
              <a:gd name="connsiteY0" fmla="*/ 0 h 733435"/>
              <a:gd name="connsiteX1" fmla="*/ 9065168 w 9065168"/>
              <a:gd name="connsiteY1" fmla="*/ 0 h 733435"/>
              <a:gd name="connsiteX2" fmla="*/ 9065168 w 9065168"/>
              <a:gd name="connsiteY2" fmla="*/ 242268 h 733435"/>
              <a:gd name="connsiteX3" fmla="*/ 9065167 w 9065168"/>
              <a:gd name="connsiteY3" fmla="*/ 733435 h 733435"/>
              <a:gd name="connsiteX4" fmla="*/ 8871282 w 9065168"/>
              <a:gd name="connsiteY4" fmla="*/ 733435 h 733435"/>
              <a:gd name="connsiteX5" fmla="*/ 8871282 w 9065168"/>
              <a:gd name="connsiteY5" fmla="*/ 242268 h 733435"/>
              <a:gd name="connsiteX6" fmla="*/ 6889332 w 9065168"/>
              <a:gd name="connsiteY6" fmla="*/ 242268 h 733435"/>
              <a:gd name="connsiteX7" fmla="*/ 6889332 w 9065168"/>
              <a:gd name="connsiteY7" fmla="*/ 733435 h 733435"/>
              <a:gd name="connsiteX8" fmla="*/ 0 w 9065168"/>
              <a:gd name="connsiteY8" fmla="*/ 733435 h 733435"/>
              <a:gd name="connsiteX9" fmla="*/ 0 w 9065168"/>
              <a:gd name="connsiteY9" fmla="*/ 1 h 733435"/>
              <a:gd name="connsiteX10" fmla="*/ 6585284 w 9065168"/>
              <a:gd name="connsiteY10" fmla="*/ 1 h 733435"/>
              <a:gd name="connsiteX11" fmla="*/ 6585284 w 9065168"/>
              <a:gd name="connsiteY11" fmla="*/ 0 h 733435"/>
              <a:gd name="connsiteX0" fmla="*/ 6585284 w 9065168"/>
              <a:gd name="connsiteY0" fmla="*/ 0 h 733435"/>
              <a:gd name="connsiteX1" fmla="*/ 9065168 w 9065168"/>
              <a:gd name="connsiteY1" fmla="*/ 0 h 733435"/>
              <a:gd name="connsiteX2" fmla="*/ 9065167 w 9065168"/>
              <a:gd name="connsiteY2" fmla="*/ 733435 h 733435"/>
              <a:gd name="connsiteX3" fmla="*/ 8871282 w 9065168"/>
              <a:gd name="connsiteY3" fmla="*/ 733435 h 733435"/>
              <a:gd name="connsiteX4" fmla="*/ 8871282 w 9065168"/>
              <a:gd name="connsiteY4" fmla="*/ 242268 h 733435"/>
              <a:gd name="connsiteX5" fmla="*/ 6889332 w 9065168"/>
              <a:gd name="connsiteY5" fmla="*/ 242268 h 733435"/>
              <a:gd name="connsiteX6" fmla="*/ 6889332 w 9065168"/>
              <a:gd name="connsiteY6" fmla="*/ 733435 h 733435"/>
              <a:gd name="connsiteX7" fmla="*/ 0 w 9065168"/>
              <a:gd name="connsiteY7" fmla="*/ 733435 h 733435"/>
              <a:gd name="connsiteX8" fmla="*/ 0 w 9065168"/>
              <a:gd name="connsiteY8" fmla="*/ 1 h 733435"/>
              <a:gd name="connsiteX9" fmla="*/ 6585284 w 9065168"/>
              <a:gd name="connsiteY9" fmla="*/ 1 h 733435"/>
              <a:gd name="connsiteX10" fmla="*/ 6585284 w 9065168"/>
              <a:gd name="connsiteY10" fmla="*/ 0 h 733435"/>
              <a:gd name="connsiteX0" fmla="*/ 8871282 w 9065168"/>
              <a:gd name="connsiteY0" fmla="*/ 242268 h 733435"/>
              <a:gd name="connsiteX1" fmla="*/ 6889332 w 9065168"/>
              <a:gd name="connsiteY1" fmla="*/ 242268 h 733435"/>
              <a:gd name="connsiteX2" fmla="*/ 6889332 w 9065168"/>
              <a:gd name="connsiteY2" fmla="*/ 733435 h 733435"/>
              <a:gd name="connsiteX3" fmla="*/ 0 w 9065168"/>
              <a:gd name="connsiteY3" fmla="*/ 733435 h 733435"/>
              <a:gd name="connsiteX4" fmla="*/ 0 w 9065168"/>
              <a:gd name="connsiteY4" fmla="*/ 1 h 733435"/>
              <a:gd name="connsiteX5" fmla="*/ 6585284 w 9065168"/>
              <a:gd name="connsiteY5" fmla="*/ 1 h 733435"/>
              <a:gd name="connsiteX6" fmla="*/ 6585284 w 9065168"/>
              <a:gd name="connsiteY6" fmla="*/ 0 h 733435"/>
              <a:gd name="connsiteX7" fmla="*/ 9065168 w 9065168"/>
              <a:gd name="connsiteY7" fmla="*/ 0 h 733435"/>
              <a:gd name="connsiteX8" fmla="*/ 9065167 w 9065168"/>
              <a:gd name="connsiteY8" fmla="*/ 733435 h 733435"/>
              <a:gd name="connsiteX9" fmla="*/ 8871282 w 9065168"/>
              <a:gd name="connsiteY9" fmla="*/ 733435 h 733435"/>
              <a:gd name="connsiteX10" fmla="*/ 8962722 w 9065168"/>
              <a:gd name="connsiteY10" fmla="*/ 333708 h 733435"/>
              <a:gd name="connsiteX0" fmla="*/ 8871282 w 9065168"/>
              <a:gd name="connsiteY0" fmla="*/ 242268 h 733435"/>
              <a:gd name="connsiteX1" fmla="*/ 6889332 w 9065168"/>
              <a:gd name="connsiteY1" fmla="*/ 242268 h 733435"/>
              <a:gd name="connsiteX2" fmla="*/ 6889332 w 9065168"/>
              <a:gd name="connsiteY2" fmla="*/ 733435 h 733435"/>
              <a:gd name="connsiteX3" fmla="*/ 0 w 9065168"/>
              <a:gd name="connsiteY3" fmla="*/ 733435 h 733435"/>
              <a:gd name="connsiteX4" fmla="*/ 0 w 9065168"/>
              <a:gd name="connsiteY4" fmla="*/ 1 h 733435"/>
              <a:gd name="connsiteX5" fmla="*/ 6585284 w 9065168"/>
              <a:gd name="connsiteY5" fmla="*/ 1 h 733435"/>
              <a:gd name="connsiteX6" fmla="*/ 6585284 w 9065168"/>
              <a:gd name="connsiteY6" fmla="*/ 0 h 733435"/>
              <a:gd name="connsiteX7" fmla="*/ 9065168 w 9065168"/>
              <a:gd name="connsiteY7" fmla="*/ 0 h 733435"/>
              <a:gd name="connsiteX8" fmla="*/ 9065167 w 9065168"/>
              <a:gd name="connsiteY8" fmla="*/ 733435 h 733435"/>
              <a:gd name="connsiteX9" fmla="*/ 8871282 w 9065168"/>
              <a:gd name="connsiteY9" fmla="*/ 733435 h 733435"/>
              <a:gd name="connsiteX0" fmla="*/ 8871282 w 9065168"/>
              <a:gd name="connsiteY0" fmla="*/ 242268 h 733435"/>
              <a:gd name="connsiteX1" fmla="*/ 6889332 w 9065168"/>
              <a:gd name="connsiteY1" fmla="*/ 242268 h 733435"/>
              <a:gd name="connsiteX2" fmla="*/ 6889332 w 9065168"/>
              <a:gd name="connsiteY2" fmla="*/ 733435 h 733435"/>
              <a:gd name="connsiteX3" fmla="*/ 0 w 9065168"/>
              <a:gd name="connsiteY3" fmla="*/ 733435 h 733435"/>
              <a:gd name="connsiteX4" fmla="*/ 0 w 9065168"/>
              <a:gd name="connsiteY4" fmla="*/ 1 h 733435"/>
              <a:gd name="connsiteX5" fmla="*/ 6585284 w 9065168"/>
              <a:gd name="connsiteY5" fmla="*/ 1 h 733435"/>
              <a:gd name="connsiteX6" fmla="*/ 6585284 w 9065168"/>
              <a:gd name="connsiteY6" fmla="*/ 0 h 733435"/>
              <a:gd name="connsiteX7" fmla="*/ 9065168 w 9065168"/>
              <a:gd name="connsiteY7" fmla="*/ 0 h 733435"/>
              <a:gd name="connsiteX8" fmla="*/ 9065167 w 9065168"/>
              <a:gd name="connsiteY8" fmla="*/ 733435 h 733435"/>
              <a:gd name="connsiteX0" fmla="*/ 6889332 w 9065168"/>
              <a:gd name="connsiteY0" fmla="*/ 242268 h 733435"/>
              <a:gd name="connsiteX1" fmla="*/ 6889332 w 9065168"/>
              <a:gd name="connsiteY1" fmla="*/ 733435 h 733435"/>
              <a:gd name="connsiteX2" fmla="*/ 0 w 9065168"/>
              <a:gd name="connsiteY2" fmla="*/ 733435 h 733435"/>
              <a:gd name="connsiteX3" fmla="*/ 0 w 9065168"/>
              <a:gd name="connsiteY3" fmla="*/ 1 h 733435"/>
              <a:gd name="connsiteX4" fmla="*/ 6585284 w 9065168"/>
              <a:gd name="connsiteY4" fmla="*/ 1 h 733435"/>
              <a:gd name="connsiteX5" fmla="*/ 6585284 w 9065168"/>
              <a:gd name="connsiteY5" fmla="*/ 0 h 733435"/>
              <a:gd name="connsiteX6" fmla="*/ 9065168 w 9065168"/>
              <a:gd name="connsiteY6" fmla="*/ 0 h 733435"/>
              <a:gd name="connsiteX7" fmla="*/ 9065167 w 9065168"/>
              <a:gd name="connsiteY7" fmla="*/ 733435 h 733435"/>
              <a:gd name="connsiteX0" fmla="*/ 6889332 w 9065168"/>
              <a:gd name="connsiteY0" fmla="*/ 242268 h 733435"/>
              <a:gd name="connsiteX1" fmla="*/ 6889332 w 9065168"/>
              <a:gd name="connsiteY1" fmla="*/ 733435 h 733435"/>
              <a:gd name="connsiteX2" fmla="*/ 0 w 9065168"/>
              <a:gd name="connsiteY2" fmla="*/ 733435 h 733435"/>
              <a:gd name="connsiteX3" fmla="*/ 0 w 9065168"/>
              <a:gd name="connsiteY3" fmla="*/ 1 h 733435"/>
              <a:gd name="connsiteX4" fmla="*/ 6585284 w 9065168"/>
              <a:gd name="connsiteY4" fmla="*/ 1 h 733435"/>
              <a:gd name="connsiteX5" fmla="*/ 9065168 w 9065168"/>
              <a:gd name="connsiteY5" fmla="*/ 0 h 733435"/>
              <a:gd name="connsiteX6" fmla="*/ 9065167 w 9065168"/>
              <a:gd name="connsiteY6" fmla="*/ 733435 h 733435"/>
              <a:gd name="connsiteX0" fmla="*/ 6889332 w 9065168"/>
              <a:gd name="connsiteY0" fmla="*/ 242268 h 733435"/>
              <a:gd name="connsiteX1" fmla="*/ 6889332 w 9065168"/>
              <a:gd name="connsiteY1" fmla="*/ 733435 h 733435"/>
              <a:gd name="connsiteX2" fmla="*/ 0 w 9065168"/>
              <a:gd name="connsiteY2" fmla="*/ 733435 h 733435"/>
              <a:gd name="connsiteX3" fmla="*/ 0 w 9065168"/>
              <a:gd name="connsiteY3" fmla="*/ 1 h 733435"/>
              <a:gd name="connsiteX4" fmla="*/ 9065168 w 9065168"/>
              <a:gd name="connsiteY4" fmla="*/ 0 h 733435"/>
              <a:gd name="connsiteX5" fmla="*/ 9065167 w 9065168"/>
              <a:gd name="connsiteY5" fmla="*/ 733435 h 733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65168" h="733435">
                <a:moveTo>
                  <a:pt x="6889332" y="242268"/>
                </a:moveTo>
                <a:lnTo>
                  <a:pt x="6889332" y="733435"/>
                </a:lnTo>
                <a:lnTo>
                  <a:pt x="0" y="733435"/>
                </a:lnTo>
                <a:lnTo>
                  <a:pt x="0" y="1"/>
                </a:lnTo>
                <a:lnTo>
                  <a:pt x="9065168" y="0"/>
                </a:lnTo>
                <a:cubicBezTo>
                  <a:pt x="9065168" y="244478"/>
                  <a:pt x="9065167" y="488957"/>
                  <a:pt x="9065167" y="733435"/>
                </a:cubicBezTo>
              </a:path>
            </a:pathLst>
          </a:custGeom>
          <a:noFill/>
          <a:ln w="0" cap="sq">
            <a:solidFill>
              <a:schemeClr val="accent5"/>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50000"/>
              </a:spcBef>
              <a:defRPr/>
            </a:pPr>
            <a:endParaRPr lang="en-US" sz="1200" dirty="0"/>
          </a:p>
        </p:txBody>
      </p:sp>
      <p:pic>
        <p:nvPicPr>
          <p:cNvPr id="4" name="Picture 14"/>
          <p:cNvPicPr>
            <a:picLocks noChangeAspect="1"/>
          </p:cNvPicPr>
          <p:nvPr userDrawn="1"/>
        </p:nvPicPr>
        <p:blipFill>
          <a:blip r:embed="rId2" cstate="print"/>
          <a:srcRect t="27573" b="67732"/>
          <a:stretch>
            <a:fillRect/>
          </a:stretch>
        </p:blipFill>
        <p:spPr bwMode="auto">
          <a:xfrm>
            <a:off x="57153" y="823913"/>
            <a:ext cx="12086167" cy="300037"/>
          </a:xfrm>
          <a:prstGeom prst="rect">
            <a:avLst/>
          </a:prstGeom>
          <a:noFill/>
          <a:ln w="9525">
            <a:noFill/>
            <a:miter lim="800000"/>
            <a:headEnd/>
            <a:tailEnd/>
          </a:ln>
        </p:spPr>
      </p:pic>
      <p:pic>
        <p:nvPicPr>
          <p:cNvPr id="5" name="Picture 3"/>
          <p:cNvPicPr>
            <a:picLocks noChangeAspect="1" noChangeArrowheads="1"/>
          </p:cNvPicPr>
          <p:nvPr userDrawn="1"/>
        </p:nvPicPr>
        <p:blipFill>
          <a:blip r:embed="rId3" cstate="print"/>
          <a:srcRect/>
          <a:stretch>
            <a:fillRect/>
          </a:stretch>
        </p:blipFill>
        <p:spPr bwMode="auto">
          <a:xfrm>
            <a:off x="9347200" y="295278"/>
            <a:ext cx="2372784" cy="542925"/>
          </a:xfrm>
          <a:prstGeom prst="rect">
            <a:avLst/>
          </a:prstGeom>
          <a:noFill/>
          <a:ln w="9525">
            <a:noFill/>
            <a:miter lim="800000"/>
            <a:headEnd/>
            <a:tailEnd/>
          </a:ln>
        </p:spPr>
      </p:pic>
      <p:pic>
        <p:nvPicPr>
          <p:cNvPr id="6" name="Picture 16"/>
          <p:cNvPicPr>
            <a:picLocks noChangeAspect="1"/>
          </p:cNvPicPr>
          <p:nvPr userDrawn="1"/>
        </p:nvPicPr>
        <p:blipFill>
          <a:blip r:embed="rId2" cstate="print"/>
          <a:srcRect t="27573" b="67732"/>
          <a:stretch>
            <a:fillRect/>
          </a:stretch>
        </p:blipFill>
        <p:spPr bwMode="auto">
          <a:xfrm>
            <a:off x="0" y="6557966"/>
            <a:ext cx="12192000" cy="300037"/>
          </a:xfrm>
          <a:prstGeom prst="rect">
            <a:avLst/>
          </a:prstGeom>
          <a:noFill/>
          <a:ln w="9525">
            <a:noFill/>
            <a:miter lim="800000"/>
            <a:headEnd/>
            <a:tailEnd/>
          </a:ln>
        </p:spPr>
      </p:pic>
      <p:sp>
        <p:nvSpPr>
          <p:cNvPr id="7" name="Slide Number Placeholder 5"/>
          <p:cNvSpPr>
            <a:spLocks noGrp="1"/>
          </p:cNvSpPr>
          <p:nvPr>
            <p:ph type="sldNum" sz="quarter" idx="10"/>
          </p:nvPr>
        </p:nvSpPr>
        <p:spPr>
          <a:xfrm>
            <a:off x="10769600" y="6477003"/>
            <a:ext cx="1422400" cy="365125"/>
          </a:xfrm>
        </p:spPr>
        <p:txBody>
          <a:bodyPr/>
          <a:lstStyle>
            <a:lvl1pPr>
              <a:defRPr sz="1000"/>
            </a:lvl1pPr>
          </a:lstStyle>
          <a:p>
            <a:fld id="{422B5E3A-F4AA-4E7B-BC3E-F2379B1CEB5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sldNum" sz="quarter" idx="10"/>
          </p:nvPr>
        </p:nvSpPr>
        <p:spPr>
          <a:ln/>
        </p:spPr>
        <p:txBody>
          <a:bodyPr/>
          <a:lstStyle>
            <a:lvl1pPr>
              <a:defRPr/>
            </a:lvl1pPr>
          </a:lstStyle>
          <a:p>
            <a:fld id="{998DE7F6-5E3A-4A13-AE5A-591830FE7B2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sldNum" sz="quarter" idx="10"/>
          </p:nvPr>
        </p:nvSpPr>
        <p:spPr>
          <a:ln/>
        </p:spPr>
        <p:txBody>
          <a:bodyPr/>
          <a:lstStyle>
            <a:lvl1pPr>
              <a:defRPr/>
            </a:lvl1pPr>
          </a:lstStyle>
          <a:p>
            <a:fld id="{50B450A2-CAA6-4528-A697-860322D7FBE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p:cNvSpPr>
            <a:spLocks noGrp="1" noChangeArrowheads="1"/>
          </p:cNvSpPr>
          <p:nvPr>
            <p:ph type="sldNum" sz="quarter" idx="10"/>
          </p:nvPr>
        </p:nvSpPr>
        <p:spPr>
          <a:ln/>
        </p:spPr>
        <p:txBody>
          <a:bodyPr/>
          <a:lstStyle>
            <a:lvl1pPr>
              <a:defRPr/>
            </a:lvl1pPr>
          </a:lstStyle>
          <a:p>
            <a:fld id="{3D522DA0-B0E4-4B49-A5E4-52C6AF8CFBE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sldNum" sz="quarter" idx="10"/>
          </p:nvPr>
        </p:nvSpPr>
        <p:spPr>
          <a:ln/>
        </p:spPr>
        <p:txBody>
          <a:bodyPr/>
          <a:lstStyle>
            <a:lvl1pPr>
              <a:defRPr/>
            </a:lvl1pPr>
          </a:lstStyle>
          <a:p>
            <a:fld id="{81BB4922-3844-46A0-BC6A-AD570AC7D43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fld id="{1126EF03-92F2-4ED0-B637-3CB0EBB165F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fld id="{04FB3903-AC82-4F73-9CCD-FFF4B3F99BD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12192000" cy="6858000"/>
          </a:xfrm>
          <a:prstGeom prst="rect">
            <a:avLst/>
          </a:prstGeom>
          <a:noFill/>
          <a:ln w="9525">
            <a:solidFill>
              <a:schemeClr val="tx1"/>
            </a:solidFill>
            <a:miter lim="800000"/>
            <a:headEnd/>
            <a:tailEnd/>
          </a:ln>
        </p:spPr>
        <p:txBody>
          <a:bodyPr wrap="none" anchor="ctr"/>
          <a:lstStyle/>
          <a:p>
            <a:pPr algn="ctr" eaLnBrk="1" hangingPunct="1">
              <a:spcBef>
                <a:spcPct val="50000"/>
              </a:spcBef>
            </a:pPr>
            <a:endParaRPr lang="en-US" sz="1200"/>
          </a:p>
        </p:txBody>
      </p:sp>
      <p:sp>
        <p:nvSpPr>
          <p:cNvPr id="1027" name="Rectangle 3"/>
          <p:cNvSpPr>
            <a:spLocks noGrp="1" noChangeArrowheads="1"/>
          </p:cNvSpPr>
          <p:nvPr>
            <p:ph type="title"/>
          </p:nvPr>
        </p:nvSpPr>
        <p:spPr bwMode="auto">
          <a:xfrm>
            <a:off x="203200" y="304800"/>
            <a:ext cx="11762317" cy="1143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a:r>
              <a:rPr lang="en-US"/>
              <a:t>Click to edit Master text styles</a:t>
            </a:r>
          </a:p>
          <a:p>
            <a:pPr lvl="2"/>
            <a:r>
              <a:rPr lang="en-US"/>
              <a:t>Seconday Bullet</a:t>
            </a:r>
          </a:p>
          <a:p>
            <a:pPr lvl="3"/>
            <a:r>
              <a:rPr lang="en-US"/>
              <a:t>Third Bullet</a:t>
            </a:r>
          </a:p>
        </p:txBody>
      </p:sp>
      <p:sp>
        <p:nvSpPr>
          <p:cNvPr id="1029" name="Line 10"/>
          <p:cNvSpPr>
            <a:spLocks noChangeShapeType="1"/>
          </p:cNvSpPr>
          <p:nvPr/>
        </p:nvSpPr>
        <p:spPr bwMode="auto">
          <a:xfrm>
            <a:off x="0" y="1676400"/>
            <a:ext cx="12192000" cy="0"/>
          </a:xfrm>
          <a:prstGeom prst="line">
            <a:avLst/>
          </a:prstGeom>
          <a:noFill/>
          <a:ln w="12700">
            <a:solidFill>
              <a:srgbClr val="A19589"/>
            </a:solidFill>
            <a:round/>
            <a:headEnd/>
            <a:tailEnd/>
          </a:ln>
        </p:spPr>
        <p:txBody>
          <a:bodyPr/>
          <a:lstStyle/>
          <a:p>
            <a:endParaRPr lang="en-US" sz="1200"/>
          </a:p>
        </p:txBody>
      </p:sp>
      <p:sp>
        <p:nvSpPr>
          <p:cNvPr id="50188" name="Rectangle 12"/>
          <p:cNvSpPr>
            <a:spLocks noGrp="1" noChangeArrowheads="1"/>
          </p:cNvSpPr>
          <p:nvPr>
            <p:ph type="sldNum" sz="quarter" idx="4"/>
          </p:nvPr>
        </p:nvSpPr>
        <p:spPr bwMode="auto">
          <a:xfrm>
            <a:off x="203200" y="6245225"/>
            <a:ext cx="2844800" cy="4762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eaLnBrk="1" hangingPunct="1">
              <a:defRPr sz="900"/>
            </a:lvl1pPr>
          </a:lstStyle>
          <a:p>
            <a:fld id="{BB000FB4-4318-4B44-A962-C9137E6B4FA6}" type="slidenum">
              <a:rPr lang="en-US"/>
              <a:pPr/>
              <a:t>‹#›</a:t>
            </a:fld>
            <a:endParaRPr lang="en-US"/>
          </a:p>
        </p:txBody>
      </p:sp>
      <p:sp>
        <p:nvSpPr>
          <p:cNvPr id="9" name="Rectangle 12"/>
          <p:cNvSpPr/>
          <p:nvPr userDrawn="1"/>
        </p:nvSpPr>
        <p:spPr>
          <a:xfrm>
            <a:off x="711200" y="762000"/>
            <a:ext cx="11480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dirty="0"/>
          </a:p>
        </p:txBody>
      </p:sp>
      <p:sp>
        <p:nvSpPr>
          <p:cNvPr id="10" name="Slide Number Placeholder 5"/>
          <p:cNvSpPr txBox="1">
            <a:spLocks/>
          </p:cNvSpPr>
          <p:nvPr userDrawn="1"/>
        </p:nvSpPr>
        <p:spPr>
          <a:xfrm>
            <a:off x="10769600" y="6477003"/>
            <a:ext cx="1422400" cy="365125"/>
          </a:xfrm>
          <a:prstGeom prst="rect">
            <a:avLst/>
          </a:prstGeom>
        </p:spPr>
        <p:txBody>
          <a:bodyPr/>
          <a:lstStyle/>
          <a:p>
            <a:pPr algn="ctr" eaLnBrk="1" hangingPunct="1">
              <a:spcBef>
                <a:spcPct val="50000"/>
              </a:spcBef>
            </a:pPr>
            <a:fld id="{B2D0197D-F0F7-4567-B249-014BAC048DF0}" type="slidenum">
              <a:rPr lang="en-US" sz="1000"/>
              <a:pPr algn="ctr" eaLnBrk="1" hangingPunct="1">
                <a:spcBef>
                  <a:spcPct val="50000"/>
                </a:spcBef>
              </a:pPr>
              <a:t>‹#›</a:t>
            </a:fld>
            <a:endParaRPr lang="en-US" sz="1000"/>
          </a:p>
        </p:txBody>
      </p:sp>
      <p:sp>
        <p:nvSpPr>
          <p:cNvPr id="11" name="Rectangle 42"/>
          <p:cNvSpPr/>
          <p:nvPr userDrawn="1"/>
        </p:nvSpPr>
        <p:spPr>
          <a:xfrm>
            <a:off x="52917" y="47628"/>
            <a:ext cx="12088283" cy="733425"/>
          </a:xfrm>
          <a:custGeom>
            <a:avLst/>
            <a:gdLst>
              <a:gd name="connsiteX0" fmla="*/ 6585284 w 9065168"/>
              <a:gd name="connsiteY0" fmla="*/ 0 h 733435"/>
              <a:gd name="connsiteX1" fmla="*/ 9065168 w 9065168"/>
              <a:gd name="connsiteY1" fmla="*/ 0 h 733435"/>
              <a:gd name="connsiteX2" fmla="*/ 9065168 w 9065168"/>
              <a:gd name="connsiteY2" fmla="*/ 242268 h 733435"/>
              <a:gd name="connsiteX3" fmla="*/ 9065167 w 9065168"/>
              <a:gd name="connsiteY3" fmla="*/ 733435 h 733435"/>
              <a:gd name="connsiteX4" fmla="*/ 8871282 w 9065168"/>
              <a:gd name="connsiteY4" fmla="*/ 733435 h 733435"/>
              <a:gd name="connsiteX5" fmla="*/ 8871282 w 9065168"/>
              <a:gd name="connsiteY5" fmla="*/ 242268 h 733435"/>
              <a:gd name="connsiteX6" fmla="*/ 6889332 w 9065168"/>
              <a:gd name="connsiteY6" fmla="*/ 242268 h 733435"/>
              <a:gd name="connsiteX7" fmla="*/ 6889332 w 9065168"/>
              <a:gd name="connsiteY7" fmla="*/ 733435 h 733435"/>
              <a:gd name="connsiteX8" fmla="*/ 0 w 9065168"/>
              <a:gd name="connsiteY8" fmla="*/ 733435 h 733435"/>
              <a:gd name="connsiteX9" fmla="*/ 0 w 9065168"/>
              <a:gd name="connsiteY9" fmla="*/ 1 h 733435"/>
              <a:gd name="connsiteX10" fmla="*/ 6585284 w 9065168"/>
              <a:gd name="connsiteY10" fmla="*/ 1 h 733435"/>
              <a:gd name="connsiteX11" fmla="*/ 6585284 w 9065168"/>
              <a:gd name="connsiteY11" fmla="*/ 0 h 733435"/>
              <a:gd name="connsiteX0" fmla="*/ 6585284 w 9065168"/>
              <a:gd name="connsiteY0" fmla="*/ 0 h 733435"/>
              <a:gd name="connsiteX1" fmla="*/ 9065168 w 9065168"/>
              <a:gd name="connsiteY1" fmla="*/ 0 h 733435"/>
              <a:gd name="connsiteX2" fmla="*/ 9065167 w 9065168"/>
              <a:gd name="connsiteY2" fmla="*/ 733435 h 733435"/>
              <a:gd name="connsiteX3" fmla="*/ 8871282 w 9065168"/>
              <a:gd name="connsiteY3" fmla="*/ 733435 h 733435"/>
              <a:gd name="connsiteX4" fmla="*/ 8871282 w 9065168"/>
              <a:gd name="connsiteY4" fmla="*/ 242268 h 733435"/>
              <a:gd name="connsiteX5" fmla="*/ 6889332 w 9065168"/>
              <a:gd name="connsiteY5" fmla="*/ 242268 h 733435"/>
              <a:gd name="connsiteX6" fmla="*/ 6889332 w 9065168"/>
              <a:gd name="connsiteY6" fmla="*/ 733435 h 733435"/>
              <a:gd name="connsiteX7" fmla="*/ 0 w 9065168"/>
              <a:gd name="connsiteY7" fmla="*/ 733435 h 733435"/>
              <a:gd name="connsiteX8" fmla="*/ 0 w 9065168"/>
              <a:gd name="connsiteY8" fmla="*/ 1 h 733435"/>
              <a:gd name="connsiteX9" fmla="*/ 6585284 w 9065168"/>
              <a:gd name="connsiteY9" fmla="*/ 1 h 733435"/>
              <a:gd name="connsiteX10" fmla="*/ 6585284 w 9065168"/>
              <a:gd name="connsiteY10" fmla="*/ 0 h 733435"/>
              <a:gd name="connsiteX0" fmla="*/ 8871282 w 9065168"/>
              <a:gd name="connsiteY0" fmla="*/ 242268 h 733435"/>
              <a:gd name="connsiteX1" fmla="*/ 6889332 w 9065168"/>
              <a:gd name="connsiteY1" fmla="*/ 242268 h 733435"/>
              <a:gd name="connsiteX2" fmla="*/ 6889332 w 9065168"/>
              <a:gd name="connsiteY2" fmla="*/ 733435 h 733435"/>
              <a:gd name="connsiteX3" fmla="*/ 0 w 9065168"/>
              <a:gd name="connsiteY3" fmla="*/ 733435 h 733435"/>
              <a:gd name="connsiteX4" fmla="*/ 0 w 9065168"/>
              <a:gd name="connsiteY4" fmla="*/ 1 h 733435"/>
              <a:gd name="connsiteX5" fmla="*/ 6585284 w 9065168"/>
              <a:gd name="connsiteY5" fmla="*/ 1 h 733435"/>
              <a:gd name="connsiteX6" fmla="*/ 6585284 w 9065168"/>
              <a:gd name="connsiteY6" fmla="*/ 0 h 733435"/>
              <a:gd name="connsiteX7" fmla="*/ 9065168 w 9065168"/>
              <a:gd name="connsiteY7" fmla="*/ 0 h 733435"/>
              <a:gd name="connsiteX8" fmla="*/ 9065167 w 9065168"/>
              <a:gd name="connsiteY8" fmla="*/ 733435 h 733435"/>
              <a:gd name="connsiteX9" fmla="*/ 8871282 w 9065168"/>
              <a:gd name="connsiteY9" fmla="*/ 733435 h 733435"/>
              <a:gd name="connsiteX10" fmla="*/ 8962722 w 9065168"/>
              <a:gd name="connsiteY10" fmla="*/ 333708 h 733435"/>
              <a:gd name="connsiteX0" fmla="*/ 8871282 w 9065168"/>
              <a:gd name="connsiteY0" fmla="*/ 242268 h 733435"/>
              <a:gd name="connsiteX1" fmla="*/ 6889332 w 9065168"/>
              <a:gd name="connsiteY1" fmla="*/ 242268 h 733435"/>
              <a:gd name="connsiteX2" fmla="*/ 6889332 w 9065168"/>
              <a:gd name="connsiteY2" fmla="*/ 733435 h 733435"/>
              <a:gd name="connsiteX3" fmla="*/ 0 w 9065168"/>
              <a:gd name="connsiteY3" fmla="*/ 733435 h 733435"/>
              <a:gd name="connsiteX4" fmla="*/ 0 w 9065168"/>
              <a:gd name="connsiteY4" fmla="*/ 1 h 733435"/>
              <a:gd name="connsiteX5" fmla="*/ 6585284 w 9065168"/>
              <a:gd name="connsiteY5" fmla="*/ 1 h 733435"/>
              <a:gd name="connsiteX6" fmla="*/ 6585284 w 9065168"/>
              <a:gd name="connsiteY6" fmla="*/ 0 h 733435"/>
              <a:gd name="connsiteX7" fmla="*/ 9065168 w 9065168"/>
              <a:gd name="connsiteY7" fmla="*/ 0 h 733435"/>
              <a:gd name="connsiteX8" fmla="*/ 9065167 w 9065168"/>
              <a:gd name="connsiteY8" fmla="*/ 733435 h 733435"/>
              <a:gd name="connsiteX9" fmla="*/ 8871282 w 9065168"/>
              <a:gd name="connsiteY9" fmla="*/ 733435 h 733435"/>
              <a:gd name="connsiteX0" fmla="*/ 8871282 w 9065168"/>
              <a:gd name="connsiteY0" fmla="*/ 242268 h 733435"/>
              <a:gd name="connsiteX1" fmla="*/ 6889332 w 9065168"/>
              <a:gd name="connsiteY1" fmla="*/ 242268 h 733435"/>
              <a:gd name="connsiteX2" fmla="*/ 6889332 w 9065168"/>
              <a:gd name="connsiteY2" fmla="*/ 733435 h 733435"/>
              <a:gd name="connsiteX3" fmla="*/ 0 w 9065168"/>
              <a:gd name="connsiteY3" fmla="*/ 733435 h 733435"/>
              <a:gd name="connsiteX4" fmla="*/ 0 w 9065168"/>
              <a:gd name="connsiteY4" fmla="*/ 1 h 733435"/>
              <a:gd name="connsiteX5" fmla="*/ 6585284 w 9065168"/>
              <a:gd name="connsiteY5" fmla="*/ 1 h 733435"/>
              <a:gd name="connsiteX6" fmla="*/ 6585284 w 9065168"/>
              <a:gd name="connsiteY6" fmla="*/ 0 h 733435"/>
              <a:gd name="connsiteX7" fmla="*/ 9065168 w 9065168"/>
              <a:gd name="connsiteY7" fmla="*/ 0 h 733435"/>
              <a:gd name="connsiteX8" fmla="*/ 9065167 w 9065168"/>
              <a:gd name="connsiteY8" fmla="*/ 733435 h 733435"/>
              <a:gd name="connsiteX0" fmla="*/ 6889332 w 9065168"/>
              <a:gd name="connsiteY0" fmla="*/ 242268 h 733435"/>
              <a:gd name="connsiteX1" fmla="*/ 6889332 w 9065168"/>
              <a:gd name="connsiteY1" fmla="*/ 733435 h 733435"/>
              <a:gd name="connsiteX2" fmla="*/ 0 w 9065168"/>
              <a:gd name="connsiteY2" fmla="*/ 733435 h 733435"/>
              <a:gd name="connsiteX3" fmla="*/ 0 w 9065168"/>
              <a:gd name="connsiteY3" fmla="*/ 1 h 733435"/>
              <a:gd name="connsiteX4" fmla="*/ 6585284 w 9065168"/>
              <a:gd name="connsiteY4" fmla="*/ 1 h 733435"/>
              <a:gd name="connsiteX5" fmla="*/ 6585284 w 9065168"/>
              <a:gd name="connsiteY5" fmla="*/ 0 h 733435"/>
              <a:gd name="connsiteX6" fmla="*/ 9065168 w 9065168"/>
              <a:gd name="connsiteY6" fmla="*/ 0 h 733435"/>
              <a:gd name="connsiteX7" fmla="*/ 9065167 w 9065168"/>
              <a:gd name="connsiteY7" fmla="*/ 733435 h 733435"/>
              <a:gd name="connsiteX0" fmla="*/ 6889332 w 9065168"/>
              <a:gd name="connsiteY0" fmla="*/ 242268 h 733435"/>
              <a:gd name="connsiteX1" fmla="*/ 6889332 w 9065168"/>
              <a:gd name="connsiteY1" fmla="*/ 733435 h 733435"/>
              <a:gd name="connsiteX2" fmla="*/ 0 w 9065168"/>
              <a:gd name="connsiteY2" fmla="*/ 733435 h 733435"/>
              <a:gd name="connsiteX3" fmla="*/ 0 w 9065168"/>
              <a:gd name="connsiteY3" fmla="*/ 1 h 733435"/>
              <a:gd name="connsiteX4" fmla="*/ 6585284 w 9065168"/>
              <a:gd name="connsiteY4" fmla="*/ 1 h 733435"/>
              <a:gd name="connsiteX5" fmla="*/ 9065168 w 9065168"/>
              <a:gd name="connsiteY5" fmla="*/ 0 h 733435"/>
              <a:gd name="connsiteX6" fmla="*/ 9065167 w 9065168"/>
              <a:gd name="connsiteY6" fmla="*/ 733435 h 733435"/>
              <a:gd name="connsiteX0" fmla="*/ 6889332 w 9065168"/>
              <a:gd name="connsiteY0" fmla="*/ 242268 h 733435"/>
              <a:gd name="connsiteX1" fmla="*/ 6889332 w 9065168"/>
              <a:gd name="connsiteY1" fmla="*/ 733435 h 733435"/>
              <a:gd name="connsiteX2" fmla="*/ 0 w 9065168"/>
              <a:gd name="connsiteY2" fmla="*/ 733435 h 733435"/>
              <a:gd name="connsiteX3" fmla="*/ 0 w 9065168"/>
              <a:gd name="connsiteY3" fmla="*/ 1 h 733435"/>
              <a:gd name="connsiteX4" fmla="*/ 9065168 w 9065168"/>
              <a:gd name="connsiteY4" fmla="*/ 0 h 733435"/>
              <a:gd name="connsiteX5" fmla="*/ 9065167 w 9065168"/>
              <a:gd name="connsiteY5" fmla="*/ 733435 h 733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65168" h="733435">
                <a:moveTo>
                  <a:pt x="6889332" y="242268"/>
                </a:moveTo>
                <a:lnTo>
                  <a:pt x="6889332" y="733435"/>
                </a:lnTo>
                <a:lnTo>
                  <a:pt x="0" y="733435"/>
                </a:lnTo>
                <a:lnTo>
                  <a:pt x="0" y="1"/>
                </a:lnTo>
                <a:lnTo>
                  <a:pt x="9065168" y="0"/>
                </a:lnTo>
                <a:cubicBezTo>
                  <a:pt x="9065168" y="244478"/>
                  <a:pt x="9065167" y="488957"/>
                  <a:pt x="9065167" y="733435"/>
                </a:cubicBezTo>
              </a:path>
            </a:pathLst>
          </a:custGeom>
          <a:noFill/>
          <a:ln w="0" cap="sq">
            <a:solidFill>
              <a:schemeClr val="accent5"/>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50000"/>
              </a:spcBef>
              <a:defRPr/>
            </a:pPr>
            <a:endParaRPr lang="en-US" sz="1200" dirty="0"/>
          </a:p>
        </p:txBody>
      </p:sp>
      <p:pic>
        <p:nvPicPr>
          <p:cNvPr id="1034" name="Picture 11"/>
          <p:cNvPicPr>
            <a:picLocks noChangeAspect="1"/>
          </p:cNvPicPr>
          <p:nvPr userDrawn="1"/>
        </p:nvPicPr>
        <p:blipFill>
          <a:blip r:embed="rId13" cstate="print"/>
          <a:srcRect t="27573" b="67732"/>
          <a:stretch>
            <a:fillRect/>
          </a:stretch>
        </p:blipFill>
        <p:spPr bwMode="auto">
          <a:xfrm>
            <a:off x="57153" y="823913"/>
            <a:ext cx="12086167" cy="300037"/>
          </a:xfrm>
          <a:prstGeom prst="rect">
            <a:avLst/>
          </a:prstGeom>
          <a:noFill/>
          <a:ln w="9525">
            <a:noFill/>
            <a:miter lim="800000"/>
            <a:headEnd/>
            <a:tailEnd/>
          </a:ln>
        </p:spPr>
      </p:pic>
      <p:pic>
        <p:nvPicPr>
          <p:cNvPr id="1035" name="Picture 3"/>
          <p:cNvPicPr>
            <a:picLocks noChangeAspect="1" noChangeArrowheads="1"/>
          </p:cNvPicPr>
          <p:nvPr userDrawn="1"/>
        </p:nvPicPr>
        <p:blipFill>
          <a:blip r:embed="rId14" cstate="print"/>
          <a:srcRect/>
          <a:stretch>
            <a:fillRect/>
          </a:stretch>
        </p:blipFill>
        <p:spPr bwMode="auto">
          <a:xfrm>
            <a:off x="9347200" y="295278"/>
            <a:ext cx="2372784" cy="542925"/>
          </a:xfrm>
          <a:prstGeom prst="rect">
            <a:avLst/>
          </a:prstGeom>
          <a:noFill/>
          <a:ln w="9525">
            <a:noFill/>
            <a:miter lim="800000"/>
            <a:headEnd/>
            <a:tailEnd/>
          </a:ln>
        </p:spPr>
      </p:pic>
      <p:pic>
        <p:nvPicPr>
          <p:cNvPr id="1036" name="Picture 13"/>
          <p:cNvPicPr>
            <a:picLocks noChangeAspect="1"/>
          </p:cNvPicPr>
          <p:nvPr userDrawn="1"/>
        </p:nvPicPr>
        <p:blipFill>
          <a:blip r:embed="rId13" cstate="print"/>
          <a:srcRect t="27573" b="67732"/>
          <a:stretch>
            <a:fillRect/>
          </a:stretch>
        </p:blipFill>
        <p:spPr bwMode="auto">
          <a:xfrm>
            <a:off x="0" y="6557966"/>
            <a:ext cx="12192000" cy="3000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l" rtl="0" eaLnBrk="0" fontAlgn="base" hangingPunct="0">
        <a:spcBef>
          <a:spcPct val="0"/>
        </a:spcBef>
        <a:spcAft>
          <a:spcPct val="0"/>
        </a:spcAft>
        <a:defRPr sz="4100">
          <a:solidFill>
            <a:schemeClr val="tx2"/>
          </a:solidFill>
          <a:latin typeface="+mj-lt"/>
          <a:ea typeface="+mj-ea"/>
          <a:cs typeface="+mj-cs"/>
        </a:defRPr>
      </a:lvl1pPr>
      <a:lvl2pPr algn="l" rtl="0" eaLnBrk="0" fontAlgn="base" hangingPunct="0">
        <a:spcBef>
          <a:spcPct val="0"/>
        </a:spcBef>
        <a:spcAft>
          <a:spcPct val="0"/>
        </a:spcAft>
        <a:defRPr sz="4100">
          <a:solidFill>
            <a:schemeClr val="tx2"/>
          </a:solidFill>
          <a:latin typeface="Times New Roman" pitchFamily="18" charset="0"/>
        </a:defRPr>
      </a:lvl2pPr>
      <a:lvl3pPr algn="l" rtl="0" eaLnBrk="0" fontAlgn="base" hangingPunct="0">
        <a:spcBef>
          <a:spcPct val="0"/>
        </a:spcBef>
        <a:spcAft>
          <a:spcPct val="0"/>
        </a:spcAft>
        <a:defRPr sz="4100">
          <a:solidFill>
            <a:schemeClr val="tx2"/>
          </a:solidFill>
          <a:latin typeface="Times New Roman" pitchFamily="18" charset="0"/>
        </a:defRPr>
      </a:lvl3pPr>
      <a:lvl4pPr algn="l" rtl="0" eaLnBrk="0" fontAlgn="base" hangingPunct="0">
        <a:spcBef>
          <a:spcPct val="0"/>
        </a:spcBef>
        <a:spcAft>
          <a:spcPct val="0"/>
        </a:spcAft>
        <a:defRPr sz="4100">
          <a:solidFill>
            <a:schemeClr val="tx2"/>
          </a:solidFill>
          <a:latin typeface="Times New Roman" pitchFamily="18" charset="0"/>
        </a:defRPr>
      </a:lvl4pPr>
      <a:lvl5pPr algn="l" rtl="0" eaLnBrk="0" fontAlgn="base" hangingPunct="0">
        <a:spcBef>
          <a:spcPct val="0"/>
        </a:spcBef>
        <a:spcAft>
          <a:spcPct val="0"/>
        </a:spcAft>
        <a:defRPr sz="4100">
          <a:solidFill>
            <a:schemeClr val="tx2"/>
          </a:solidFill>
          <a:latin typeface="Times New Roman" pitchFamily="18" charset="0"/>
        </a:defRPr>
      </a:lvl5pPr>
      <a:lvl6pPr marL="457200" algn="l" rtl="0" fontAlgn="base">
        <a:spcBef>
          <a:spcPct val="0"/>
        </a:spcBef>
        <a:spcAft>
          <a:spcPct val="0"/>
        </a:spcAft>
        <a:defRPr sz="4100">
          <a:solidFill>
            <a:schemeClr val="tx2"/>
          </a:solidFill>
          <a:latin typeface="Times New Roman" pitchFamily="18" charset="0"/>
        </a:defRPr>
      </a:lvl6pPr>
      <a:lvl7pPr marL="914400" algn="l" rtl="0" fontAlgn="base">
        <a:spcBef>
          <a:spcPct val="0"/>
        </a:spcBef>
        <a:spcAft>
          <a:spcPct val="0"/>
        </a:spcAft>
        <a:defRPr sz="4100">
          <a:solidFill>
            <a:schemeClr val="tx2"/>
          </a:solidFill>
          <a:latin typeface="Times New Roman" pitchFamily="18" charset="0"/>
        </a:defRPr>
      </a:lvl7pPr>
      <a:lvl8pPr marL="1371600" algn="l" rtl="0" fontAlgn="base">
        <a:spcBef>
          <a:spcPct val="0"/>
        </a:spcBef>
        <a:spcAft>
          <a:spcPct val="0"/>
        </a:spcAft>
        <a:defRPr sz="4100">
          <a:solidFill>
            <a:schemeClr val="tx2"/>
          </a:solidFill>
          <a:latin typeface="Times New Roman" pitchFamily="18" charset="0"/>
        </a:defRPr>
      </a:lvl8pPr>
      <a:lvl9pPr marL="1828800" algn="l" rtl="0" fontAlgn="base">
        <a:spcBef>
          <a:spcPct val="0"/>
        </a:spcBef>
        <a:spcAft>
          <a:spcPct val="0"/>
        </a:spcAft>
        <a:defRPr sz="4100">
          <a:solidFill>
            <a:schemeClr val="tx2"/>
          </a:solidFill>
          <a:latin typeface="Times New Roman" pitchFamily="18" charset="0"/>
        </a:defRPr>
      </a:lvl9pPr>
    </p:titleStyle>
    <p:bodyStyle>
      <a:lvl1pPr marL="342900" indent="-342900" algn="l" rtl="0" eaLnBrk="0" fontAlgn="base" hangingPunct="0">
        <a:spcBef>
          <a:spcPct val="75000"/>
        </a:spcBef>
        <a:spcAft>
          <a:spcPct val="0"/>
        </a:spcAft>
        <a:buClr>
          <a:srgbClr val="AF1E2C"/>
        </a:buClr>
        <a:buFont typeface="Webdings" pitchFamily="18" charset="2"/>
        <a:buChar char="&lt;"/>
        <a:defRPr sz="2100">
          <a:solidFill>
            <a:schemeClr val="tx1"/>
          </a:solidFill>
          <a:latin typeface="+mn-lt"/>
          <a:ea typeface="+mn-ea"/>
          <a:cs typeface="+mn-cs"/>
        </a:defRPr>
      </a:lvl1pPr>
      <a:lvl2pPr marL="742950" indent="-285750" algn="l" rtl="0" eaLnBrk="0" fontAlgn="base" hangingPunct="0">
        <a:spcBef>
          <a:spcPct val="75000"/>
        </a:spcBef>
        <a:spcAft>
          <a:spcPct val="0"/>
        </a:spcAft>
        <a:buClr>
          <a:srgbClr val="9E1B34"/>
        </a:buClr>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rgbClr val="A50021"/>
        </a:buClr>
        <a:buFont typeface="Wingdings" pitchFamily="2" charset="2"/>
        <a:buChar char="Ø"/>
        <a:defRPr sz="2000">
          <a:solidFill>
            <a:schemeClr val="tx1"/>
          </a:solidFill>
          <a:latin typeface="+mn-lt"/>
        </a:defRPr>
      </a:lvl3pPr>
      <a:lvl4pPr marL="1600200" indent="-228600" algn="l" rtl="0" eaLnBrk="0" fontAlgn="base" hangingPunct="0">
        <a:spcBef>
          <a:spcPct val="20000"/>
        </a:spcBef>
        <a:spcAft>
          <a:spcPct val="0"/>
        </a:spcAft>
        <a:buClr>
          <a:srgbClr val="A50021"/>
        </a:buClr>
        <a:buFont typeface="Arial" pitchFamily="34" charset="0"/>
        <a:buChar char="–"/>
        <a:defRPr>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12192000" cy="6858000"/>
          </a:xfrm>
          <a:prstGeom prst="rect">
            <a:avLst/>
          </a:prstGeom>
          <a:noFill/>
          <a:ln w="9525">
            <a:solidFill>
              <a:schemeClr val="tx1"/>
            </a:solidFill>
            <a:miter lim="800000"/>
            <a:headEnd/>
            <a:tailEnd/>
          </a:ln>
        </p:spPr>
        <p:txBody>
          <a:bodyPr wrap="none" anchor="ctr"/>
          <a:lstStyle/>
          <a:p>
            <a:pPr algn="ctr" eaLnBrk="1" hangingPunct="1">
              <a:spcBef>
                <a:spcPct val="50000"/>
              </a:spcBef>
            </a:pPr>
            <a:endParaRPr lang="en-US" sz="1200"/>
          </a:p>
        </p:txBody>
      </p:sp>
      <p:sp>
        <p:nvSpPr>
          <p:cNvPr id="2051" name="Rectangle 3"/>
          <p:cNvSpPr>
            <a:spLocks noGrp="1" noChangeArrowheads="1"/>
          </p:cNvSpPr>
          <p:nvPr>
            <p:ph type="title"/>
          </p:nvPr>
        </p:nvSpPr>
        <p:spPr bwMode="auto">
          <a:xfrm>
            <a:off x="203200" y="304800"/>
            <a:ext cx="11762317" cy="1143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2052" name="Rectangle 4"/>
          <p:cNvSpPr>
            <a:spLocks noGrp="1" noChangeArrowheads="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a:r>
              <a:rPr lang="en-US"/>
              <a:t>Click to edit Master text styles</a:t>
            </a:r>
          </a:p>
        </p:txBody>
      </p:sp>
      <p:sp>
        <p:nvSpPr>
          <p:cNvPr id="2053" name="Line 12"/>
          <p:cNvSpPr>
            <a:spLocks noChangeShapeType="1"/>
          </p:cNvSpPr>
          <p:nvPr/>
        </p:nvSpPr>
        <p:spPr bwMode="auto">
          <a:xfrm>
            <a:off x="0" y="1295400"/>
            <a:ext cx="12192000" cy="0"/>
          </a:xfrm>
          <a:prstGeom prst="line">
            <a:avLst/>
          </a:prstGeom>
          <a:noFill/>
          <a:ln w="12700">
            <a:solidFill>
              <a:srgbClr val="A19589"/>
            </a:solidFill>
            <a:round/>
            <a:headEnd/>
            <a:tailEnd/>
          </a:ln>
        </p:spPr>
        <p:txBody>
          <a:bodyPr/>
          <a:lstStyle/>
          <a:p>
            <a:endParaRPr lang="en-US" sz="1200"/>
          </a:p>
        </p:txBody>
      </p:sp>
      <p:sp>
        <p:nvSpPr>
          <p:cNvPr id="64525" name="Rectangle 13"/>
          <p:cNvSpPr>
            <a:spLocks noGrp="1" noChangeArrowheads="1"/>
          </p:cNvSpPr>
          <p:nvPr>
            <p:ph type="sldNum" sz="quarter" idx="4"/>
          </p:nvPr>
        </p:nvSpPr>
        <p:spPr bwMode="auto">
          <a:xfrm>
            <a:off x="203200" y="6245225"/>
            <a:ext cx="2844800" cy="4762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eaLnBrk="1" hangingPunct="1">
              <a:defRPr sz="900"/>
            </a:lvl1pPr>
          </a:lstStyle>
          <a:p>
            <a:fld id="{BF0F0908-CB5A-44E5-BA70-0C43E937CEF8}" type="slidenum">
              <a:rPr lang="en-US"/>
              <a:pPr/>
              <a:t>‹#›</a:t>
            </a:fld>
            <a:endParaRPr lang="en-US"/>
          </a:p>
        </p:txBody>
      </p:sp>
      <p:sp>
        <p:nvSpPr>
          <p:cNvPr id="9" name="Rectangle 12"/>
          <p:cNvSpPr/>
          <p:nvPr userDrawn="1"/>
        </p:nvSpPr>
        <p:spPr>
          <a:xfrm>
            <a:off x="711200" y="762000"/>
            <a:ext cx="11480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dirty="0"/>
          </a:p>
        </p:txBody>
      </p:sp>
      <p:sp>
        <p:nvSpPr>
          <p:cNvPr id="10" name="Slide Number Placeholder 5"/>
          <p:cNvSpPr txBox="1">
            <a:spLocks/>
          </p:cNvSpPr>
          <p:nvPr userDrawn="1"/>
        </p:nvSpPr>
        <p:spPr>
          <a:xfrm>
            <a:off x="10769600" y="6477003"/>
            <a:ext cx="1422400" cy="365125"/>
          </a:xfrm>
          <a:prstGeom prst="rect">
            <a:avLst/>
          </a:prstGeom>
        </p:spPr>
        <p:txBody>
          <a:bodyPr/>
          <a:lstStyle/>
          <a:p>
            <a:pPr algn="ctr" eaLnBrk="1" hangingPunct="1">
              <a:spcBef>
                <a:spcPct val="50000"/>
              </a:spcBef>
            </a:pPr>
            <a:fld id="{122D9886-6142-4E9C-A84E-02F3FC003213}" type="slidenum">
              <a:rPr lang="en-US" sz="1000"/>
              <a:pPr algn="ctr" eaLnBrk="1" hangingPunct="1">
                <a:spcBef>
                  <a:spcPct val="50000"/>
                </a:spcBef>
              </a:pPr>
              <a:t>‹#›</a:t>
            </a:fld>
            <a:endParaRPr lang="en-US" sz="1000"/>
          </a:p>
        </p:txBody>
      </p:sp>
      <p:sp>
        <p:nvSpPr>
          <p:cNvPr id="11" name="Rectangle 42"/>
          <p:cNvSpPr/>
          <p:nvPr userDrawn="1"/>
        </p:nvSpPr>
        <p:spPr>
          <a:xfrm>
            <a:off x="52917" y="47628"/>
            <a:ext cx="12088283" cy="733425"/>
          </a:xfrm>
          <a:custGeom>
            <a:avLst/>
            <a:gdLst>
              <a:gd name="connsiteX0" fmla="*/ 6585284 w 9065168"/>
              <a:gd name="connsiteY0" fmla="*/ 0 h 733435"/>
              <a:gd name="connsiteX1" fmla="*/ 9065168 w 9065168"/>
              <a:gd name="connsiteY1" fmla="*/ 0 h 733435"/>
              <a:gd name="connsiteX2" fmla="*/ 9065168 w 9065168"/>
              <a:gd name="connsiteY2" fmla="*/ 242268 h 733435"/>
              <a:gd name="connsiteX3" fmla="*/ 9065167 w 9065168"/>
              <a:gd name="connsiteY3" fmla="*/ 733435 h 733435"/>
              <a:gd name="connsiteX4" fmla="*/ 8871282 w 9065168"/>
              <a:gd name="connsiteY4" fmla="*/ 733435 h 733435"/>
              <a:gd name="connsiteX5" fmla="*/ 8871282 w 9065168"/>
              <a:gd name="connsiteY5" fmla="*/ 242268 h 733435"/>
              <a:gd name="connsiteX6" fmla="*/ 6889332 w 9065168"/>
              <a:gd name="connsiteY6" fmla="*/ 242268 h 733435"/>
              <a:gd name="connsiteX7" fmla="*/ 6889332 w 9065168"/>
              <a:gd name="connsiteY7" fmla="*/ 733435 h 733435"/>
              <a:gd name="connsiteX8" fmla="*/ 0 w 9065168"/>
              <a:gd name="connsiteY8" fmla="*/ 733435 h 733435"/>
              <a:gd name="connsiteX9" fmla="*/ 0 w 9065168"/>
              <a:gd name="connsiteY9" fmla="*/ 1 h 733435"/>
              <a:gd name="connsiteX10" fmla="*/ 6585284 w 9065168"/>
              <a:gd name="connsiteY10" fmla="*/ 1 h 733435"/>
              <a:gd name="connsiteX11" fmla="*/ 6585284 w 9065168"/>
              <a:gd name="connsiteY11" fmla="*/ 0 h 733435"/>
              <a:gd name="connsiteX0" fmla="*/ 6585284 w 9065168"/>
              <a:gd name="connsiteY0" fmla="*/ 0 h 733435"/>
              <a:gd name="connsiteX1" fmla="*/ 9065168 w 9065168"/>
              <a:gd name="connsiteY1" fmla="*/ 0 h 733435"/>
              <a:gd name="connsiteX2" fmla="*/ 9065167 w 9065168"/>
              <a:gd name="connsiteY2" fmla="*/ 733435 h 733435"/>
              <a:gd name="connsiteX3" fmla="*/ 8871282 w 9065168"/>
              <a:gd name="connsiteY3" fmla="*/ 733435 h 733435"/>
              <a:gd name="connsiteX4" fmla="*/ 8871282 w 9065168"/>
              <a:gd name="connsiteY4" fmla="*/ 242268 h 733435"/>
              <a:gd name="connsiteX5" fmla="*/ 6889332 w 9065168"/>
              <a:gd name="connsiteY5" fmla="*/ 242268 h 733435"/>
              <a:gd name="connsiteX6" fmla="*/ 6889332 w 9065168"/>
              <a:gd name="connsiteY6" fmla="*/ 733435 h 733435"/>
              <a:gd name="connsiteX7" fmla="*/ 0 w 9065168"/>
              <a:gd name="connsiteY7" fmla="*/ 733435 h 733435"/>
              <a:gd name="connsiteX8" fmla="*/ 0 w 9065168"/>
              <a:gd name="connsiteY8" fmla="*/ 1 h 733435"/>
              <a:gd name="connsiteX9" fmla="*/ 6585284 w 9065168"/>
              <a:gd name="connsiteY9" fmla="*/ 1 h 733435"/>
              <a:gd name="connsiteX10" fmla="*/ 6585284 w 9065168"/>
              <a:gd name="connsiteY10" fmla="*/ 0 h 733435"/>
              <a:gd name="connsiteX0" fmla="*/ 8871282 w 9065168"/>
              <a:gd name="connsiteY0" fmla="*/ 242268 h 733435"/>
              <a:gd name="connsiteX1" fmla="*/ 6889332 w 9065168"/>
              <a:gd name="connsiteY1" fmla="*/ 242268 h 733435"/>
              <a:gd name="connsiteX2" fmla="*/ 6889332 w 9065168"/>
              <a:gd name="connsiteY2" fmla="*/ 733435 h 733435"/>
              <a:gd name="connsiteX3" fmla="*/ 0 w 9065168"/>
              <a:gd name="connsiteY3" fmla="*/ 733435 h 733435"/>
              <a:gd name="connsiteX4" fmla="*/ 0 w 9065168"/>
              <a:gd name="connsiteY4" fmla="*/ 1 h 733435"/>
              <a:gd name="connsiteX5" fmla="*/ 6585284 w 9065168"/>
              <a:gd name="connsiteY5" fmla="*/ 1 h 733435"/>
              <a:gd name="connsiteX6" fmla="*/ 6585284 w 9065168"/>
              <a:gd name="connsiteY6" fmla="*/ 0 h 733435"/>
              <a:gd name="connsiteX7" fmla="*/ 9065168 w 9065168"/>
              <a:gd name="connsiteY7" fmla="*/ 0 h 733435"/>
              <a:gd name="connsiteX8" fmla="*/ 9065167 w 9065168"/>
              <a:gd name="connsiteY8" fmla="*/ 733435 h 733435"/>
              <a:gd name="connsiteX9" fmla="*/ 8871282 w 9065168"/>
              <a:gd name="connsiteY9" fmla="*/ 733435 h 733435"/>
              <a:gd name="connsiteX10" fmla="*/ 8962722 w 9065168"/>
              <a:gd name="connsiteY10" fmla="*/ 333708 h 733435"/>
              <a:gd name="connsiteX0" fmla="*/ 8871282 w 9065168"/>
              <a:gd name="connsiteY0" fmla="*/ 242268 h 733435"/>
              <a:gd name="connsiteX1" fmla="*/ 6889332 w 9065168"/>
              <a:gd name="connsiteY1" fmla="*/ 242268 h 733435"/>
              <a:gd name="connsiteX2" fmla="*/ 6889332 w 9065168"/>
              <a:gd name="connsiteY2" fmla="*/ 733435 h 733435"/>
              <a:gd name="connsiteX3" fmla="*/ 0 w 9065168"/>
              <a:gd name="connsiteY3" fmla="*/ 733435 h 733435"/>
              <a:gd name="connsiteX4" fmla="*/ 0 w 9065168"/>
              <a:gd name="connsiteY4" fmla="*/ 1 h 733435"/>
              <a:gd name="connsiteX5" fmla="*/ 6585284 w 9065168"/>
              <a:gd name="connsiteY5" fmla="*/ 1 h 733435"/>
              <a:gd name="connsiteX6" fmla="*/ 6585284 w 9065168"/>
              <a:gd name="connsiteY6" fmla="*/ 0 h 733435"/>
              <a:gd name="connsiteX7" fmla="*/ 9065168 w 9065168"/>
              <a:gd name="connsiteY7" fmla="*/ 0 h 733435"/>
              <a:gd name="connsiteX8" fmla="*/ 9065167 w 9065168"/>
              <a:gd name="connsiteY8" fmla="*/ 733435 h 733435"/>
              <a:gd name="connsiteX9" fmla="*/ 8871282 w 9065168"/>
              <a:gd name="connsiteY9" fmla="*/ 733435 h 733435"/>
              <a:gd name="connsiteX0" fmla="*/ 8871282 w 9065168"/>
              <a:gd name="connsiteY0" fmla="*/ 242268 h 733435"/>
              <a:gd name="connsiteX1" fmla="*/ 6889332 w 9065168"/>
              <a:gd name="connsiteY1" fmla="*/ 242268 h 733435"/>
              <a:gd name="connsiteX2" fmla="*/ 6889332 w 9065168"/>
              <a:gd name="connsiteY2" fmla="*/ 733435 h 733435"/>
              <a:gd name="connsiteX3" fmla="*/ 0 w 9065168"/>
              <a:gd name="connsiteY3" fmla="*/ 733435 h 733435"/>
              <a:gd name="connsiteX4" fmla="*/ 0 w 9065168"/>
              <a:gd name="connsiteY4" fmla="*/ 1 h 733435"/>
              <a:gd name="connsiteX5" fmla="*/ 6585284 w 9065168"/>
              <a:gd name="connsiteY5" fmla="*/ 1 h 733435"/>
              <a:gd name="connsiteX6" fmla="*/ 6585284 w 9065168"/>
              <a:gd name="connsiteY6" fmla="*/ 0 h 733435"/>
              <a:gd name="connsiteX7" fmla="*/ 9065168 w 9065168"/>
              <a:gd name="connsiteY7" fmla="*/ 0 h 733435"/>
              <a:gd name="connsiteX8" fmla="*/ 9065167 w 9065168"/>
              <a:gd name="connsiteY8" fmla="*/ 733435 h 733435"/>
              <a:gd name="connsiteX0" fmla="*/ 6889332 w 9065168"/>
              <a:gd name="connsiteY0" fmla="*/ 242268 h 733435"/>
              <a:gd name="connsiteX1" fmla="*/ 6889332 w 9065168"/>
              <a:gd name="connsiteY1" fmla="*/ 733435 h 733435"/>
              <a:gd name="connsiteX2" fmla="*/ 0 w 9065168"/>
              <a:gd name="connsiteY2" fmla="*/ 733435 h 733435"/>
              <a:gd name="connsiteX3" fmla="*/ 0 w 9065168"/>
              <a:gd name="connsiteY3" fmla="*/ 1 h 733435"/>
              <a:gd name="connsiteX4" fmla="*/ 6585284 w 9065168"/>
              <a:gd name="connsiteY4" fmla="*/ 1 h 733435"/>
              <a:gd name="connsiteX5" fmla="*/ 6585284 w 9065168"/>
              <a:gd name="connsiteY5" fmla="*/ 0 h 733435"/>
              <a:gd name="connsiteX6" fmla="*/ 9065168 w 9065168"/>
              <a:gd name="connsiteY6" fmla="*/ 0 h 733435"/>
              <a:gd name="connsiteX7" fmla="*/ 9065167 w 9065168"/>
              <a:gd name="connsiteY7" fmla="*/ 733435 h 733435"/>
              <a:gd name="connsiteX0" fmla="*/ 6889332 w 9065168"/>
              <a:gd name="connsiteY0" fmla="*/ 242268 h 733435"/>
              <a:gd name="connsiteX1" fmla="*/ 6889332 w 9065168"/>
              <a:gd name="connsiteY1" fmla="*/ 733435 h 733435"/>
              <a:gd name="connsiteX2" fmla="*/ 0 w 9065168"/>
              <a:gd name="connsiteY2" fmla="*/ 733435 h 733435"/>
              <a:gd name="connsiteX3" fmla="*/ 0 w 9065168"/>
              <a:gd name="connsiteY3" fmla="*/ 1 h 733435"/>
              <a:gd name="connsiteX4" fmla="*/ 6585284 w 9065168"/>
              <a:gd name="connsiteY4" fmla="*/ 1 h 733435"/>
              <a:gd name="connsiteX5" fmla="*/ 9065168 w 9065168"/>
              <a:gd name="connsiteY5" fmla="*/ 0 h 733435"/>
              <a:gd name="connsiteX6" fmla="*/ 9065167 w 9065168"/>
              <a:gd name="connsiteY6" fmla="*/ 733435 h 733435"/>
              <a:gd name="connsiteX0" fmla="*/ 6889332 w 9065168"/>
              <a:gd name="connsiteY0" fmla="*/ 242268 h 733435"/>
              <a:gd name="connsiteX1" fmla="*/ 6889332 w 9065168"/>
              <a:gd name="connsiteY1" fmla="*/ 733435 h 733435"/>
              <a:gd name="connsiteX2" fmla="*/ 0 w 9065168"/>
              <a:gd name="connsiteY2" fmla="*/ 733435 h 733435"/>
              <a:gd name="connsiteX3" fmla="*/ 0 w 9065168"/>
              <a:gd name="connsiteY3" fmla="*/ 1 h 733435"/>
              <a:gd name="connsiteX4" fmla="*/ 9065168 w 9065168"/>
              <a:gd name="connsiteY4" fmla="*/ 0 h 733435"/>
              <a:gd name="connsiteX5" fmla="*/ 9065167 w 9065168"/>
              <a:gd name="connsiteY5" fmla="*/ 733435 h 733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65168" h="733435">
                <a:moveTo>
                  <a:pt x="6889332" y="242268"/>
                </a:moveTo>
                <a:lnTo>
                  <a:pt x="6889332" y="733435"/>
                </a:lnTo>
                <a:lnTo>
                  <a:pt x="0" y="733435"/>
                </a:lnTo>
                <a:lnTo>
                  <a:pt x="0" y="1"/>
                </a:lnTo>
                <a:lnTo>
                  <a:pt x="9065168" y="0"/>
                </a:lnTo>
                <a:cubicBezTo>
                  <a:pt x="9065168" y="244478"/>
                  <a:pt x="9065167" y="488957"/>
                  <a:pt x="9065167" y="733435"/>
                </a:cubicBezTo>
              </a:path>
            </a:pathLst>
          </a:custGeom>
          <a:noFill/>
          <a:ln w="0" cap="sq">
            <a:solidFill>
              <a:schemeClr val="accent5"/>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50000"/>
              </a:spcBef>
              <a:defRPr/>
            </a:pPr>
            <a:endParaRPr lang="en-US" sz="1200" dirty="0"/>
          </a:p>
        </p:txBody>
      </p:sp>
      <p:pic>
        <p:nvPicPr>
          <p:cNvPr id="2058" name="Picture 11"/>
          <p:cNvPicPr>
            <a:picLocks noChangeAspect="1"/>
          </p:cNvPicPr>
          <p:nvPr userDrawn="1"/>
        </p:nvPicPr>
        <p:blipFill>
          <a:blip r:embed="rId13" cstate="print"/>
          <a:srcRect t="27573" b="67732"/>
          <a:stretch>
            <a:fillRect/>
          </a:stretch>
        </p:blipFill>
        <p:spPr bwMode="auto">
          <a:xfrm>
            <a:off x="57153" y="823913"/>
            <a:ext cx="12086167" cy="300037"/>
          </a:xfrm>
          <a:prstGeom prst="rect">
            <a:avLst/>
          </a:prstGeom>
          <a:noFill/>
          <a:ln w="9525">
            <a:noFill/>
            <a:miter lim="800000"/>
            <a:headEnd/>
            <a:tailEnd/>
          </a:ln>
        </p:spPr>
      </p:pic>
      <p:pic>
        <p:nvPicPr>
          <p:cNvPr id="2059" name="Picture 3"/>
          <p:cNvPicPr>
            <a:picLocks noChangeAspect="1" noChangeArrowheads="1"/>
          </p:cNvPicPr>
          <p:nvPr userDrawn="1"/>
        </p:nvPicPr>
        <p:blipFill>
          <a:blip r:embed="rId14" cstate="print"/>
          <a:srcRect/>
          <a:stretch>
            <a:fillRect/>
          </a:stretch>
        </p:blipFill>
        <p:spPr bwMode="auto">
          <a:xfrm>
            <a:off x="9347200" y="295278"/>
            <a:ext cx="2372784" cy="542925"/>
          </a:xfrm>
          <a:prstGeom prst="rect">
            <a:avLst/>
          </a:prstGeom>
          <a:noFill/>
          <a:ln w="9525">
            <a:noFill/>
            <a:miter lim="800000"/>
            <a:headEnd/>
            <a:tailEnd/>
          </a:ln>
        </p:spPr>
      </p:pic>
      <p:pic>
        <p:nvPicPr>
          <p:cNvPr id="2060" name="Picture 13"/>
          <p:cNvPicPr>
            <a:picLocks noChangeAspect="1"/>
          </p:cNvPicPr>
          <p:nvPr userDrawn="1"/>
        </p:nvPicPr>
        <p:blipFill>
          <a:blip r:embed="rId13" cstate="print"/>
          <a:srcRect t="27573" b="67732"/>
          <a:stretch>
            <a:fillRect/>
          </a:stretch>
        </p:blipFill>
        <p:spPr bwMode="auto">
          <a:xfrm>
            <a:off x="0" y="6557966"/>
            <a:ext cx="12192000" cy="3000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hdr="0" ftr="0" dt="0"/>
  <p:txStyles>
    <p:titleStyle>
      <a:lvl1pPr algn="l" rtl="0" eaLnBrk="0" fontAlgn="base" hangingPunct="0">
        <a:spcBef>
          <a:spcPct val="0"/>
        </a:spcBef>
        <a:spcAft>
          <a:spcPct val="0"/>
        </a:spcAft>
        <a:defRPr sz="4100">
          <a:solidFill>
            <a:schemeClr val="tx2"/>
          </a:solidFill>
          <a:latin typeface="+mj-lt"/>
          <a:ea typeface="+mj-ea"/>
          <a:cs typeface="+mj-cs"/>
        </a:defRPr>
      </a:lvl1pPr>
      <a:lvl2pPr algn="l" rtl="0" eaLnBrk="0" fontAlgn="base" hangingPunct="0">
        <a:spcBef>
          <a:spcPct val="0"/>
        </a:spcBef>
        <a:spcAft>
          <a:spcPct val="0"/>
        </a:spcAft>
        <a:defRPr sz="4100">
          <a:solidFill>
            <a:schemeClr val="tx2"/>
          </a:solidFill>
          <a:latin typeface="Times New Roman" pitchFamily="18" charset="0"/>
        </a:defRPr>
      </a:lvl2pPr>
      <a:lvl3pPr algn="l" rtl="0" eaLnBrk="0" fontAlgn="base" hangingPunct="0">
        <a:spcBef>
          <a:spcPct val="0"/>
        </a:spcBef>
        <a:spcAft>
          <a:spcPct val="0"/>
        </a:spcAft>
        <a:defRPr sz="4100">
          <a:solidFill>
            <a:schemeClr val="tx2"/>
          </a:solidFill>
          <a:latin typeface="Times New Roman" pitchFamily="18" charset="0"/>
        </a:defRPr>
      </a:lvl3pPr>
      <a:lvl4pPr algn="l" rtl="0" eaLnBrk="0" fontAlgn="base" hangingPunct="0">
        <a:spcBef>
          <a:spcPct val="0"/>
        </a:spcBef>
        <a:spcAft>
          <a:spcPct val="0"/>
        </a:spcAft>
        <a:defRPr sz="4100">
          <a:solidFill>
            <a:schemeClr val="tx2"/>
          </a:solidFill>
          <a:latin typeface="Times New Roman" pitchFamily="18" charset="0"/>
        </a:defRPr>
      </a:lvl4pPr>
      <a:lvl5pPr algn="l" rtl="0" eaLnBrk="0" fontAlgn="base" hangingPunct="0">
        <a:spcBef>
          <a:spcPct val="0"/>
        </a:spcBef>
        <a:spcAft>
          <a:spcPct val="0"/>
        </a:spcAft>
        <a:defRPr sz="4100">
          <a:solidFill>
            <a:schemeClr val="tx2"/>
          </a:solidFill>
          <a:latin typeface="Times New Roman" pitchFamily="18" charset="0"/>
        </a:defRPr>
      </a:lvl5pPr>
      <a:lvl6pPr marL="457200" algn="l" rtl="0" fontAlgn="base">
        <a:spcBef>
          <a:spcPct val="0"/>
        </a:spcBef>
        <a:spcAft>
          <a:spcPct val="0"/>
        </a:spcAft>
        <a:defRPr sz="4100">
          <a:solidFill>
            <a:schemeClr val="tx2"/>
          </a:solidFill>
          <a:latin typeface="Times New Roman" pitchFamily="18" charset="0"/>
        </a:defRPr>
      </a:lvl6pPr>
      <a:lvl7pPr marL="914400" algn="l" rtl="0" fontAlgn="base">
        <a:spcBef>
          <a:spcPct val="0"/>
        </a:spcBef>
        <a:spcAft>
          <a:spcPct val="0"/>
        </a:spcAft>
        <a:defRPr sz="4100">
          <a:solidFill>
            <a:schemeClr val="tx2"/>
          </a:solidFill>
          <a:latin typeface="Times New Roman" pitchFamily="18" charset="0"/>
        </a:defRPr>
      </a:lvl7pPr>
      <a:lvl8pPr marL="1371600" algn="l" rtl="0" fontAlgn="base">
        <a:spcBef>
          <a:spcPct val="0"/>
        </a:spcBef>
        <a:spcAft>
          <a:spcPct val="0"/>
        </a:spcAft>
        <a:defRPr sz="4100">
          <a:solidFill>
            <a:schemeClr val="tx2"/>
          </a:solidFill>
          <a:latin typeface="Times New Roman" pitchFamily="18" charset="0"/>
        </a:defRPr>
      </a:lvl8pPr>
      <a:lvl9pPr marL="1828800" algn="l" rtl="0" fontAlgn="base">
        <a:spcBef>
          <a:spcPct val="0"/>
        </a:spcBef>
        <a:spcAft>
          <a:spcPct val="0"/>
        </a:spcAft>
        <a:defRPr sz="4100">
          <a:solidFill>
            <a:schemeClr val="tx2"/>
          </a:solidFill>
          <a:latin typeface="Times New Roman" pitchFamily="18" charset="0"/>
        </a:defRPr>
      </a:lvl9pPr>
    </p:titleStyle>
    <p:bodyStyle>
      <a:lvl1pPr marL="342900" indent="-342900" algn="l" rtl="0" eaLnBrk="0" fontAlgn="base" hangingPunct="0">
        <a:spcBef>
          <a:spcPct val="75000"/>
        </a:spcBef>
        <a:spcAft>
          <a:spcPct val="0"/>
        </a:spcAft>
        <a:buClr>
          <a:srgbClr val="AF1E2C"/>
        </a:buClr>
        <a:buFont typeface="Webdings" pitchFamily="18" charset="2"/>
        <a:buChar char="&lt;"/>
        <a:defRPr sz="2100">
          <a:solidFill>
            <a:schemeClr val="tx1"/>
          </a:solidFill>
          <a:latin typeface="+mn-lt"/>
          <a:ea typeface="+mn-ea"/>
          <a:cs typeface="+mn-cs"/>
        </a:defRPr>
      </a:lvl1pPr>
      <a:lvl2pPr marL="742950" indent="-285750" algn="l" rtl="0" eaLnBrk="0" fontAlgn="base" hangingPunct="0">
        <a:spcBef>
          <a:spcPct val="75000"/>
        </a:spcBef>
        <a:spcAft>
          <a:spcPct val="0"/>
        </a:spcAft>
        <a:buClr>
          <a:srgbClr val="9E1B34"/>
        </a:buClr>
        <a:buFont typeface="Wingdings" pitchFamily="2" charset="2"/>
        <a:buChar char="n"/>
        <a:defRPr sz="21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dirty="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dirty="0" smtClean="0">
                <a:solidFill>
                  <a:schemeClr val="tx1">
                    <a:tint val="75000"/>
                  </a:schemeClr>
                </a:solidFill>
                <a:latin typeface="+mn-lt"/>
              </a:defRPr>
            </a:lvl1pPr>
          </a:lstStyle>
          <a:p>
            <a:pPr>
              <a:defRPr/>
            </a:pPr>
            <a:r>
              <a:rPr lang="en-US"/>
              <a:t>Eagle River Advisors</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a:solidFill>
                  <a:srgbClr val="898989"/>
                </a:solidFill>
                <a:latin typeface="Calibri" pitchFamily="34" charset="0"/>
              </a:defRPr>
            </a:lvl1pPr>
          </a:lstStyle>
          <a:p>
            <a:fld id="{F0E05283-9B6E-4C50-8E12-E1AE4511CD3C}" type="slidenum">
              <a:rPr lang="en-US"/>
              <a:pPr/>
              <a:t>‹#›</a:t>
            </a:fld>
            <a:endParaRPr lang="en-US"/>
          </a:p>
        </p:txBody>
      </p:sp>
      <p:sp>
        <p:nvSpPr>
          <p:cNvPr id="7" name="Rectangle 12"/>
          <p:cNvSpPr/>
          <p:nvPr userDrawn="1"/>
        </p:nvSpPr>
        <p:spPr>
          <a:xfrm>
            <a:off x="711200" y="762000"/>
            <a:ext cx="11480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dirty="0"/>
          </a:p>
        </p:txBody>
      </p:sp>
      <p:sp>
        <p:nvSpPr>
          <p:cNvPr id="8" name="Slide Number Placeholder 5"/>
          <p:cNvSpPr txBox="1">
            <a:spLocks/>
          </p:cNvSpPr>
          <p:nvPr userDrawn="1"/>
        </p:nvSpPr>
        <p:spPr>
          <a:xfrm>
            <a:off x="10769600" y="6477003"/>
            <a:ext cx="1422400" cy="365125"/>
          </a:xfrm>
          <a:prstGeom prst="rect">
            <a:avLst/>
          </a:prstGeom>
        </p:spPr>
        <p:txBody>
          <a:bodyPr/>
          <a:lstStyle/>
          <a:p>
            <a:pPr algn="ctr" eaLnBrk="1" hangingPunct="1">
              <a:spcBef>
                <a:spcPct val="50000"/>
              </a:spcBef>
            </a:pPr>
            <a:fld id="{1EA8826E-23F7-4480-AE64-65B7DE0D3DF9}" type="slidenum">
              <a:rPr lang="en-US" sz="1000"/>
              <a:pPr algn="ctr" eaLnBrk="1" hangingPunct="1">
                <a:spcBef>
                  <a:spcPct val="50000"/>
                </a:spcBef>
              </a:pPr>
              <a:t>‹#›</a:t>
            </a:fld>
            <a:endParaRPr lang="en-US" sz="1000"/>
          </a:p>
        </p:txBody>
      </p:sp>
      <p:sp>
        <p:nvSpPr>
          <p:cNvPr id="9" name="Rectangle 42"/>
          <p:cNvSpPr/>
          <p:nvPr userDrawn="1"/>
        </p:nvSpPr>
        <p:spPr>
          <a:xfrm>
            <a:off x="52917" y="47628"/>
            <a:ext cx="12088283" cy="733425"/>
          </a:xfrm>
          <a:custGeom>
            <a:avLst/>
            <a:gdLst>
              <a:gd name="connsiteX0" fmla="*/ 6585284 w 9065168"/>
              <a:gd name="connsiteY0" fmla="*/ 0 h 733435"/>
              <a:gd name="connsiteX1" fmla="*/ 9065168 w 9065168"/>
              <a:gd name="connsiteY1" fmla="*/ 0 h 733435"/>
              <a:gd name="connsiteX2" fmla="*/ 9065168 w 9065168"/>
              <a:gd name="connsiteY2" fmla="*/ 242268 h 733435"/>
              <a:gd name="connsiteX3" fmla="*/ 9065167 w 9065168"/>
              <a:gd name="connsiteY3" fmla="*/ 733435 h 733435"/>
              <a:gd name="connsiteX4" fmla="*/ 8871282 w 9065168"/>
              <a:gd name="connsiteY4" fmla="*/ 733435 h 733435"/>
              <a:gd name="connsiteX5" fmla="*/ 8871282 w 9065168"/>
              <a:gd name="connsiteY5" fmla="*/ 242268 h 733435"/>
              <a:gd name="connsiteX6" fmla="*/ 6889332 w 9065168"/>
              <a:gd name="connsiteY6" fmla="*/ 242268 h 733435"/>
              <a:gd name="connsiteX7" fmla="*/ 6889332 w 9065168"/>
              <a:gd name="connsiteY7" fmla="*/ 733435 h 733435"/>
              <a:gd name="connsiteX8" fmla="*/ 0 w 9065168"/>
              <a:gd name="connsiteY8" fmla="*/ 733435 h 733435"/>
              <a:gd name="connsiteX9" fmla="*/ 0 w 9065168"/>
              <a:gd name="connsiteY9" fmla="*/ 1 h 733435"/>
              <a:gd name="connsiteX10" fmla="*/ 6585284 w 9065168"/>
              <a:gd name="connsiteY10" fmla="*/ 1 h 733435"/>
              <a:gd name="connsiteX11" fmla="*/ 6585284 w 9065168"/>
              <a:gd name="connsiteY11" fmla="*/ 0 h 733435"/>
              <a:gd name="connsiteX0" fmla="*/ 6585284 w 9065168"/>
              <a:gd name="connsiteY0" fmla="*/ 0 h 733435"/>
              <a:gd name="connsiteX1" fmla="*/ 9065168 w 9065168"/>
              <a:gd name="connsiteY1" fmla="*/ 0 h 733435"/>
              <a:gd name="connsiteX2" fmla="*/ 9065167 w 9065168"/>
              <a:gd name="connsiteY2" fmla="*/ 733435 h 733435"/>
              <a:gd name="connsiteX3" fmla="*/ 8871282 w 9065168"/>
              <a:gd name="connsiteY3" fmla="*/ 733435 h 733435"/>
              <a:gd name="connsiteX4" fmla="*/ 8871282 w 9065168"/>
              <a:gd name="connsiteY4" fmla="*/ 242268 h 733435"/>
              <a:gd name="connsiteX5" fmla="*/ 6889332 w 9065168"/>
              <a:gd name="connsiteY5" fmla="*/ 242268 h 733435"/>
              <a:gd name="connsiteX6" fmla="*/ 6889332 w 9065168"/>
              <a:gd name="connsiteY6" fmla="*/ 733435 h 733435"/>
              <a:gd name="connsiteX7" fmla="*/ 0 w 9065168"/>
              <a:gd name="connsiteY7" fmla="*/ 733435 h 733435"/>
              <a:gd name="connsiteX8" fmla="*/ 0 w 9065168"/>
              <a:gd name="connsiteY8" fmla="*/ 1 h 733435"/>
              <a:gd name="connsiteX9" fmla="*/ 6585284 w 9065168"/>
              <a:gd name="connsiteY9" fmla="*/ 1 h 733435"/>
              <a:gd name="connsiteX10" fmla="*/ 6585284 w 9065168"/>
              <a:gd name="connsiteY10" fmla="*/ 0 h 733435"/>
              <a:gd name="connsiteX0" fmla="*/ 8871282 w 9065168"/>
              <a:gd name="connsiteY0" fmla="*/ 242268 h 733435"/>
              <a:gd name="connsiteX1" fmla="*/ 6889332 w 9065168"/>
              <a:gd name="connsiteY1" fmla="*/ 242268 h 733435"/>
              <a:gd name="connsiteX2" fmla="*/ 6889332 w 9065168"/>
              <a:gd name="connsiteY2" fmla="*/ 733435 h 733435"/>
              <a:gd name="connsiteX3" fmla="*/ 0 w 9065168"/>
              <a:gd name="connsiteY3" fmla="*/ 733435 h 733435"/>
              <a:gd name="connsiteX4" fmla="*/ 0 w 9065168"/>
              <a:gd name="connsiteY4" fmla="*/ 1 h 733435"/>
              <a:gd name="connsiteX5" fmla="*/ 6585284 w 9065168"/>
              <a:gd name="connsiteY5" fmla="*/ 1 h 733435"/>
              <a:gd name="connsiteX6" fmla="*/ 6585284 w 9065168"/>
              <a:gd name="connsiteY6" fmla="*/ 0 h 733435"/>
              <a:gd name="connsiteX7" fmla="*/ 9065168 w 9065168"/>
              <a:gd name="connsiteY7" fmla="*/ 0 h 733435"/>
              <a:gd name="connsiteX8" fmla="*/ 9065167 w 9065168"/>
              <a:gd name="connsiteY8" fmla="*/ 733435 h 733435"/>
              <a:gd name="connsiteX9" fmla="*/ 8871282 w 9065168"/>
              <a:gd name="connsiteY9" fmla="*/ 733435 h 733435"/>
              <a:gd name="connsiteX10" fmla="*/ 8962722 w 9065168"/>
              <a:gd name="connsiteY10" fmla="*/ 333708 h 733435"/>
              <a:gd name="connsiteX0" fmla="*/ 8871282 w 9065168"/>
              <a:gd name="connsiteY0" fmla="*/ 242268 h 733435"/>
              <a:gd name="connsiteX1" fmla="*/ 6889332 w 9065168"/>
              <a:gd name="connsiteY1" fmla="*/ 242268 h 733435"/>
              <a:gd name="connsiteX2" fmla="*/ 6889332 w 9065168"/>
              <a:gd name="connsiteY2" fmla="*/ 733435 h 733435"/>
              <a:gd name="connsiteX3" fmla="*/ 0 w 9065168"/>
              <a:gd name="connsiteY3" fmla="*/ 733435 h 733435"/>
              <a:gd name="connsiteX4" fmla="*/ 0 w 9065168"/>
              <a:gd name="connsiteY4" fmla="*/ 1 h 733435"/>
              <a:gd name="connsiteX5" fmla="*/ 6585284 w 9065168"/>
              <a:gd name="connsiteY5" fmla="*/ 1 h 733435"/>
              <a:gd name="connsiteX6" fmla="*/ 6585284 w 9065168"/>
              <a:gd name="connsiteY6" fmla="*/ 0 h 733435"/>
              <a:gd name="connsiteX7" fmla="*/ 9065168 w 9065168"/>
              <a:gd name="connsiteY7" fmla="*/ 0 h 733435"/>
              <a:gd name="connsiteX8" fmla="*/ 9065167 w 9065168"/>
              <a:gd name="connsiteY8" fmla="*/ 733435 h 733435"/>
              <a:gd name="connsiteX9" fmla="*/ 8871282 w 9065168"/>
              <a:gd name="connsiteY9" fmla="*/ 733435 h 733435"/>
              <a:gd name="connsiteX0" fmla="*/ 8871282 w 9065168"/>
              <a:gd name="connsiteY0" fmla="*/ 242268 h 733435"/>
              <a:gd name="connsiteX1" fmla="*/ 6889332 w 9065168"/>
              <a:gd name="connsiteY1" fmla="*/ 242268 h 733435"/>
              <a:gd name="connsiteX2" fmla="*/ 6889332 w 9065168"/>
              <a:gd name="connsiteY2" fmla="*/ 733435 h 733435"/>
              <a:gd name="connsiteX3" fmla="*/ 0 w 9065168"/>
              <a:gd name="connsiteY3" fmla="*/ 733435 h 733435"/>
              <a:gd name="connsiteX4" fmla="*/ 0 w 9065168"/>
              <a:gd name="connsiteY4" fmla="*/ 1 h 733435"/>
              <a:gd name="connsiteX5" fmla="*/ 6585284 w 9065168"/>
              <a:gd name="connsiteY5" fmla="*/ 1 h 733435"/>
              <a:gd name="connsiteX6" fmla="*/ 6585284 w 9065168"/>
              <a:gd name="connsiteY6" fmla="*/ 0 h 733435"/>
              <a:gd name="connsiteX7" fmla="*/ 9065168 w 9065168"/>
              <a:gd name="connsiteY7" fmla="*/ 0 h 733435"/>
              <a:gd name="connsiteX8" fmla="*/ 9065167 w 9065168"/>
              <a:gd name="connsiteY8" fmla="*/ 733435 h 733435"/>
              <a:gd name="connsiteX0" fmla="*/ 6889332 w 9065168"/>
              <a:gd name="connsiteY0" fmla="*/ 242268 h 733435"/>
              <a:gd name="connsiteX1" fmla="*/ 6889332 w 9065168"/>
              <a:gd name="connsiteY1" fmla="*/ 733435 h 733435"/>
              <a:gd name="connsiteX2" fmla="*/ 0 w 9065168"/>
              <a:gd name="connsiteY2" fmla="*/ 733435 h 733435"/>
              <a:gd name="connsiteX3" fmla="*/ 0 w 9065168"/>
              <a:gd name="connsiteY3" fmla="*/ 1 h 733435"/>
              <a:gd name="connsiteX4" fmla="*/ 6585284 w 9065168"/>
              <a:gd name="connsiteY4" fmla="*/ 1 h 733435"/>
              <a:gd name="connsiteX5" fmla="*/ 6585284 w 9065168"/>
              <a:gd name="connsiteY5" fmla="*/ 0 h 733435"/>
              <a:gd name="connsiteX6" fmla="*/ 9065168 w 9065168"/>
              <a:gd name="connsiteY6" fmla="*/ 0 h 733435"/>
              <a:gd name="connsiteX7" fmla="*/ 9065167 w 9065168"/>
              <a:gd name="connsiteY7" fmla="*/ 733435 h 733435"/>
              <a:gd name="connsiteX0" fmla="*/ 6889332 w 9065168"/>
              <a:gd name="connsiteY0" fmla="*/ 242268 h 733435"/>
              <a:gd name="connsiteX1" fmla="*/ 6889332 w 9065168"/>
              <a:gd name="connsiteY1" fmla="*/ 733435 h 733435"/>
              <a:gd name="connsiteX2" fmla="*/ 0 w 9065168"/>
              <a:gd name="connsiteY2" fmla="*/ 733435 h 733435"/>
              <a:gd name="connsiteX3" fmla="*/ 0 w 9065168"/>
              <a:gd name="connsiteY3" fmla="*/ 1 h 733435"/>
              <a:gd name="connsiteX4" fmla="*/ 6585284 w 9065168"/>
              <a:gd name="connsiteY4" fmla="*/ 1 h 733435"/>
              <a:gd name="connsiteX5" fmla="*/ 9065168 w 9065168"/>
              <a:gd name="connsiteY5" fmla="*/ 0 h 733435"/>
              <a:gd name="connsiteX6" fmla="*/ 9065167 w 9065168"/>
              <a:gd name="connsiteY6" fmla="*/ 733435 h 733435"/>
              <a:gd name="connsiteX0" fmla="*/ 6889332 w 9065168"/>
              <a:gd name="connsiteY0" fmla="*/ 242268 h 733435"/>
              <a:gd name="connsiteX1" fmla="*/ 6889332 w 9065168"/>
              <a:gd name="connsiteY1" fmla="*/ 733435 h 733435"/>
              <a:gd name="connsiteX2" fmla="*/ 0 w 9065168"/>
              <a:gd name="connsiteY2" fmla="*/ 733435 h 733435"/>
              <a:gd name="connsiteX3" fmla="*/ 0 w 9065168"/>
              <a:gd name="connsiteY3" fmla="*/ 1 h 733435"/>
              <a:gd name="connsiteX4" fmla="*/ 9065168 w 9065168"/>
              <a:gd name="connsiteY4" fmla="*/ 0 h 733435"/>
              <a:gd name="connsiteX5" fmla="*/ 9065167 w 9065168"/>
              <a:gd name="connsiteY5" fmla="*/ 733435 h 733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65168" h="733435">
                <a:moveTo>
                  <a:pt x="6889332" y="242268"/>
                </a:moveTo>
                <a:lnTo>
                  <a:pt x="6889332" y="733435"/>
                </a:lnTo>
                <a:lnTo>
                  <a:pt x="0" y="733435"/>
                </a:lnTo>
                <a:lnTo>
                  <a:pt x="0" y="1"/>
                </a:lnTo>
                <a:lnTo>
                  <a:pt x="9065168" y="0"/>
                </a:lnTo>
                <a:cubicBezTo>
                  <a:pt x="9065168" y="244478"/>
                  <a:pt x="9065167" y="488957"/>
                  <a:pt x="9065167" y="733435"/>
                </a:cubicBezTo>
              </a:path>
            </a:pathLst>
          </a:custGeom>
          <a:noFill/>
          <a:ln w="0" cap="sq">
            <a:solidFill>
              <a:schemeClr val="accent5"/>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50000"/>
              </a:spcBef>
              <a:defRPr/>
            </a:pPr>
            <a:endParaRPr lang="en-US" sz="1200" dirty="0"/>
          </a:p>
        </p:txBody>
      </p:sp>
      <p:pic>
        <p:nvPicPr>
          <p:cNvPr id="3082" name="Picture 9"/>
          <p:cNvPicPr>
            <a:picLocks noChangeAspect="1"/>
          </p:cNvPicPr>
          <p:nvPr userDrawn="1"/>
        </p:nvPicPr>
        <p:blipFill>
          <a:blip r:embed="rId14" cstate="print"/>
          <a:srcRect t="27573" b="67732"/>
          <a:stretch>
            <a:fillRect/>
          </a:stretch>
        </p:blipFill>
        <p:spPr bwMode="auto">
          <a:xfrm>
            <a:off x="57153" y="823913"/>
            <a:ext cx="12086167" cy="300037"/>
          </a:xfrm>
          <a:prstGeom prst="rect">
            <a:avLst/>
          </a:prstGeom>
          <a:noFill/>
          <a:ln w="9525">
            <a:noFill/>
            <a:miter lim="800000"/>
            <a:headEnd/>
            <a:tailEnd/>
          </a:ln>
        </p:spPr>
      </p:pic>
      <p:pic>
        <p:nvPicPr>
          <p:cNvPr id="3083" name="Picture 3"/>
          <p:cNvPicPr>
            <a:picLocks noChangeAspect="1" noChangeArrowheads="1"/>
          </p:cNvPicPr>
          <p:nvPr userDrawn="1"/>
        </p:nvPicPr>
        <p:blipFill>
          <a:blip r:embed="rId15" cstate="print"/>
          <a:srcRect/>
          <a:stretch>
            <a:fillRect/>
          </a:stretch>
        </p:blipFill>
        <p:spPr bwMode="auto">
          <a:xfrm>
            <a:off x="9347200" y="295278"/>
            <a:ext cx="2372784" cy="542925"/>
          </a:xfrm>
          <a:prstGeom prst="rect">
            <a:avLst/>
          </a:prstGeom>
          <a:noFill/>
          <a:ln w="9525">
            <a:noFill/>
            <a:miter lim="800000"/>
            <a:headEnd/>
            <a:tailEnd/>
          </a:ln>
        </p:spPr>
      </p:pic>
      <p:pic>
        <p:nvPicPr>
          <p:cNvPr id="3084" name="Picture 11"/>
          <p:cNvPicPr>
            <a:picLocks noChangeAspect="1"/>
          </p:cNvPicPr>
          <p:nvPr userDrawn="1"/>
        </p:nvPicPr>
        <p:blipFill>
          <a:blip r:embed="rId14" cstate="print"/>
          <a:srcRect t="27573" b="67732"/>
          <a:stretch>
            <a:fillRect/>
          </a:stretch>
        </p:blipFill>
        <p:spPr bwMode="auto">
          <a:xfrm>
            <a:off x="0" y="6557966"/>
            <a:ext cx="12192000" cy="3000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16" r:id="rId1"/>
    <p:sldLayoutId id="2147484017" r:id="rId2"/>
    <p:sldLayoutId id="2147484007" r:id="rId3"/>
    <p:sldLayoutId id="2147484008" r:id="rId4"/>
    <p:sldLayoutId id="2147484009" r:id="rId5"/>
    <p:sldLayoutId id="2147484010" r:id="rId6"/>
    <p:sldLayoutId id="2147484011" r:id="rId7"/>
    <p:sldLayoutId id="2147484012" r:id="rId8"/>
    <p:sldLayoutId id="2147484013" r:id="rId9"/>
    <p:sldLayoutId id="2147484014" r:id="rId10"/>
    <p:sldLayoutId id="2147484015" r:id="rId11"/>
    <p:sldLayoutId id="2147484018"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4.xml"/><Relationship Id="rId1" Type="http://schemas.openxmlformats.org/officeDocument/2006/relationships/themeOverride" Target="../theme/themeOverride1.xml"/><Relationship Id="rId5" Type="http://schemas.openxmlformats.org/officeDocument/2006/relationships/image" Target="../media/image5.jpe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hyperlink" Target="http://www.mintableapp/" TargetMode="Externa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hyperlink" Target="https://wyomingllcattorney.com/Blog/What-is-a-DAO" TargetMode="External"/><Relationship Id="rId2" Type="http://schemas.openxmlformats.org/officeDocument/2006/relationships/hyperlink" Target="https://apple.news/AdWmCDw68SjifhIQy6UN9vg" TargetMode="Externa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4" name="Line 6"/>
          <p:cNvSpPr>
            <a:spLocks noChangeShapeType="1"/>
          </p:cNvSpPr>
          <p:nvPr/>
        </p:nvSpPr>
        <p:spPr bwMode="auto">
          <a:xfrm>
            <a:off x="1524000" y="4495800"/>
            <a:ext cx="9144000" cy="0"/>
          </a:xfrm>
          <a:prstGeom prst="line">
            <a:avLst/>
          </a:prstGeom>
          <a:noFill/>
          <a:ln w="12700">
            <a:solidFill>
              <a:srgbClr val="A19589"/>
            </a:solidFill>
            <a:round/>
            <a:headEnd/>
            <a:tailEnd/>
          </a:ln>
        </p:spPr>
        <p:txBody>
          <a:bodyPr/>
          <a:lstStyle/>
          <a:p>
            <a:endParaRPr lang="en-US" dirty="0"/>
          </a:p>
        </p:txBody>
      </p:sp>
      <p:sp>
        <p:nvSpPr>
          <p:cNvPr id="6147" name="Rectangle 11"/>
          <p:cNvSpPr>
            <a:spLocks noGrp="1" noChangeArrowheads="1"/>
          </p:cNvSpPr>
          <p:nvPr>
            <p:ph type="title" idx="4294967295"/>
          </p:nvPr>
        </p:nvSpPr>
        <p:spPr>
          <a:xfrm>
            <a:off x="1808932" y="4690724"/>
            <a:ext cx="8610600" cy="1786279"/>
          </a:xfrm>
        </p:spPr>
        <p:txBody>
          <a:bodyPr>
            <a:noAutofit/>
          </a:bodyPr>
          <a:lstStyle/>
          <a:p>
            <a:pPr eaLnBrk="1" hangingPunct="1">
              <a:defRPr/>
            </a:pPr>
            <a:r>
              <a:rPr lang="en-US" sz="32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Blockchain, Crypto &amp; NFT and Estate Planning</a:t>
            </a:r>
            <a:br>
              <a:rPr lang="en-US" sz="2400" b="1" dirty="0">
                <a:solidFill>
                  <a:schemeClr val="tx2"/>
                </a:solidFill>
                <a:latin typeface="Times New Roman" panose="02020603050405020304" pitchFamily="18" charset="0"/>
                <a:cs typeface="Times New Roman" panose="02020603050405020304" pitchFamily="18" charset="0"/>
              </a:rPr>
            </a:br>
            <a:br>
              <a:rPr lang="en-US" sz="2800" b="1" dirty="0">
                <a:solidFill>
                  <a:schemeClr val="tx2"/>
                </a:solidFill>
                <a:latin typeface="Times New Roman" panose="02020603050405020304" pitchFamily="18" charset="0"/>
                <a:cs typeface="Times New Roman" panose="02020603050405020304" pitchFamily="18" charset="0"/>
              </a:rPr>
            </a:br>
            <a:r>
              <a:rPr lang="en-US" sz="2000" b="1" dirty="0">
                <a:solidFill>
                  <a:schemeClr val="tx2"/>
                </a:solidFill>
                <a:latin typeface="Times New Roman" panose="02020603050405020304" pitchFamily="18" charset="0"/>
                <a:cs typeface="Times New Roman" panose="02020603050405020304" pitchFamily="18" charset="0"/>
              </a:rPr>
              <a:t>© 2022 by Jonathan G. Blattmachr</a:t>
            </a:r>
            <a:br>
              <a:rPr lang="en-US" sz="2000" b="1" dirty="0">
                <a:latin typeface="Times New Roman" panose="02020603050405020304" pitchFamily="18" charset="0"/>
                <a:cs typeface="Times New Roman" panose="02020603050405020304" pitchFamily="18" charset="0"/>
              </a:rPr>
            </a:br>
            <a:endParaRPr lang="en-US" sz="2000" b="1" dirty="0">
              <a:latin typeface="Times New Roman" panose="02020603050405020304" pitchFamily="18" charset="0"/>
              <a:cs typeface="Times New Roman" panose="02020603050405020304" pitchFamily="18" charset="0"/>
            </a:endParaRPr>
          </a:p>
        </p:txBody>
      </p:sp>
      <p:pic>
        <p:nvPicPr>
          <p:cNvPr id="8196" name="Picture 12" descr="Financial Information"/>
          <p:cNvPicPr>
            <a:picLocks noChangeAspect="1" noChangeArrowheads="1"/>
          </p:cNvPicPr>
          <p:nvPr/>
        </p:nvPicPr>
        <p:blipFill>
          <a:blip r:embed="rId3" cstate="print"/>
          <a:srcRect/>
          <a:stretch>
            <a:fillRect/>
          </a:stretch>
        </p:blipFill>
        <p:spPr bwMode="auto">
          <a:xfrm>
            <a:off x="1560464" y="1189748"/>
            <a:ext cx="9107536" cy="3382252"/>
          </a:xfrm>
          <a:prstGeom prst="rect">
            <a:avLst/>
          </a:prstGeom>
          <a:noFill/>
          <a:ln w="9525">
            <a:noFill/>
            <a:miter lim="800000"/>
            <a:headEnd/>
            <a:tailEnd/>
          </a:ln>
        </p:spPr>
      </p:pic>
      <p:sp>
        <p:nvSpPr>
          <p:cNvPr id="9" name="Slide Number Placeholder 8"/>
          <p:cNvSpPr>
            <a:spLocks noGrp="1"/>
          </p:cNvSpPr>
          <p:nvPr>
            <p:ph type="sldNum" sz="quarter" idx="10"/>
          </p:nvPr>
        </p:nvSpPr>
        <p:spPr/>
        <p:txBody>
          <a:bodyPr/>
          <a:lstStyle/>
          <a:p>
            <a:fld id="{9D32482E-A0B2-479F-B109-99292AABBA09}" type="slidenum">
              <a:rPr lang="en-US"/>
              <a:pPr/>
              <a:t>1</a:t>
            </a:fld>
            <a:endParaRPr lang="en-US" dirty="0"/>
          </a:p>
        </p:txBody>
      </p:sp>
      <p:pic>
        <p:nvPicPr>
          <p:cNvPr id="5" name="Picture 4">
            <a:extLst>
              <a:ext uri="{FF2B5EF4-FFF2-40B4-BE49-F238E27FC236}">
                <a16:creationId xmlns:a16="http://schemas.microsoft.com/office/drawing/2014/main" id="{7629AE56-4BD5-4ED8-B75A-115DC2A452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3055" y="270234"/>
            <a:ext cx="2875290" cy="434006"/>
          </a:xfrm>
          <a:prstGeom prst="rect">
            <a:avLst/>
          </a:prstGeom>
        </p:spPr>
      </p:pic>
      <p:pic>
        <p:nvPicPr>
          <p:cNvPr id="11" name="Picture 10">
            <a:extLst>
              <a:ext uri="{FF2B5EF4-FFF2-40B4-BE49-F238E27FC236}">
                <a16:creationId xmlns:a16="http://schemas.microsoft.com/office/drawing/2014/main" id="{F5C99556-3DB5-43F7-BEB4-311D0D2624E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00600" y="55420"/>
            <a:ext cx="1981200" cy="648820"/>
          </a:xfrm>
          <a:prstGeom prst="rect">
            <a:avLst/>
          </a:prstGeom>
        </p:spPr>
      </p:pic>
      <p:sp>
        <p:nvSpPr>
          <p:cNvPr id="2" name="TextBox 1">
            <a:extLst>
              <a:ext uri="{FF2B5EF4-FFF2-40B4-BE49-F238E27FC236}">
                <a16:creationId xmlns:a16="http://schemas.microsoft.com/office/drawing/2014/main" id="{85E1323F-CE29-4A6D-95F0-E181E601A3FE}"/>
              </a:ext>
            </a:extLst>
          </p:cNvPr>
          <p:cNvSpPr txBox="1"/>
          <p:nvPr/>
        </p:nvSpPr>
        <p:spPr>
          <a:xfrm>
            <a:off x="1981200" y="1726758"/>
            <a:ext cx="8077200" cy="646331"/>
          </a:xfrm>
          <a:prstGeom prst="rect">
            <a:avLst/>
          </a:prstGeom>
          <a:noFill/>
        </p:spPr>
        <p:txBody>
          <a:bodyPr wrap="square" rtlCol="0">
            <a:spAutoFit/>
          </a:bodyPr>
          <a:lstStyle/>
          <a:p>
            <a:pPr algn="ctr"/>
            <a:r>
              <a:rPr lang="en-US" sz="3600" b="1" dirty="0">
                <a:solidFill>
                  <a:schemeClr val="accent1">
                    <a:lumMod val="75000"/>
                  </a:schemeClr>
                </a:solidFill>
                <a:effectLst>
                  <a:outerShdw blurRad="38100" dist="38100" dir="2700000" algn="tl">
                    <a:srgbClr val="000000">
                      <a:alpha val="43137"/>
                    </a:srgbClr>
                  </a:outerShdw>
                </a:effectLst>
                <a:cs typeface="Times New Roman" panose="02020603050405020304" pitchFamily="18" charset="0"/>
              </a:rPr>
              <a:t>Nassau County EPC 2022</a:t>
            </a:r>
            <a:endParaRPr lang="en-US" sz="3600" dirty="0">
              <a:solidFill>
                <a:schemeClr val="accent1">
                  <a:lumMod val="7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a:xfrm>
            <a:off x="1600200" y="1447800"/>
            <a:ext cx="8915400" cy="4876800"/>
          </a:xfrm>
          <a:prstGeom prst="rect">
            <a:avLst/>
          </a:prstGeom>
        </p:spPr>
        <p:txBody>
          <a:bodyPr>
            <a:normAutofit/>
          </a:bodyPr>
          <a:lstStyle>
            <a:lvl1pPr marL="0" indent="0" algn="ctr">
              <a:buFont typeface="Wingdings" pitchFamily="2" charset="2"/>
              <a:buNone/>
              <a:defRPr sz="3000" b="1" i="0" baseline="0">
                <a:solidFill>
                  <a:srgbClr val="002060"/>
                </a:solidFill>
                <a:latin typeface="Arial" pitchFamily="34" charset="0"/>
                <a:cs typeface="Arial" pitchFamily="34" charset="0"/>
              </a:defRPr>
            </a:lvl1pPr>
          </a:lstStyle>
          <a:p>
            <a:pPr marL="457200" indent="-457200" algn="l" eaLnBrk="1" hangingPunct="1">
              <a:spcBef>
                <a:spcPct val="50000"/>
              </a:spcBef>
              <a:buFont typeface="Wingdings" pitchFamily="2" charset="2"/>
              <a:buChar char="§"/>
              <a:defRPr/>
            </a:pPr>
            <a:endParaRPr lang="en-US" sz="2400" dirty="0">
              <a:solidFill>
                <a:schemeClr val="tx2"/>
              </a:solidFill>
              <a:latin typeface="+mn-lt"/>
              <a:cs typeface="Times New Roman" pitchFamily="18" charset="0"/>
            </a:endParaRPr>
          </a:p>
          <a:p>
            <a:pPr marL="571500" indent="-571500" algn="l" eaLnBrk="1" hangingPunct="1">
              <a:spcBef>
                <a:spcPct val="50000"/>
              </a:spcBef>
              <a:buFont typeface="Wingdings" pitchFamily="2" charset="2"/>
              <a:buChar char="§"/>
              <a:defRPr/>
            </a:pPr>
            <a:endParaRPr lang="en-US" sz="3600" dirty="0">
              <a:solidFill>
                <a:schemeClr val="tx2"/>
              </a:solidFill>
              <a:latin typeface="+mn-lt"/>
              <a:cs typeface="Times New Roman" pitchFamily="18" charset="0"/>
            </a:endParaRPr>
          </a:p>
        </p:txBody>
      </p:sp>
      <p:sp>
        <p:nvSpPr>
          <p:cNvPr id="6" name="Rectangle 2"/>
          <p:cNvSpPr txBox="1">
            <a:spLocks noChangeArrowheads="1"/>
          </p:cNvSpPr>
          <p:nvPr/>
        </p:nvSpPr>
        <p:spPr>
          <a:xfrm>
            <a:off x="457200" y="342900"/>
            <a:ext cx="8610600" cy="381000"/>
          </a:xfrm>
          <a:prstGeom prst="rect">
            <a:avLst/>
          </a:prstGeom>
          <a:noFill/>
        </p:spPr>
        <p:txBody>
          <a:bodyPr anchor="ctr">
            <a:normAutofit fontScale="92500" lnSpcReduction="20000"/>
          </a:bodyPr>
          <a:lstStyle/>
          <a:p>
            <a:pPr eaLnBrk="1" fontAlgn="auto" hangingPunct="1">
              <a:lnSpc>
                <a:spcPct val="75000"/>
              </a:lnSpc>
              <a:spcAft>
                <a:spcPts val="0"/>
              </a:spcAft>
              <a:defRPr/>
            </a:pPr>
            <a:r>
              <a:rPr lang="en-US" sz="3200" b="1" dirty="0">
                <a:solidFill>
                  <a:schemeClr val="tx2"/>
                </a:solidFill>
                <a:latin typeface="+mj-lt"/>
                <a:ea typeface="+mj-ea"/>
                <a:cs typeface="Times New Roman" pitchFamily="18" charset="0"/>
              </a:rPr>
              <a:t>A Little Background</a:t>
            </a:r>
          </a:p>
        </p:txBody>
      </p:sp>
      <p:sp>
        <p:nvSpPr>
          <p:cNvPr id="2" name="TextBox 1">
            <a:extLst>
              <a:ext uri="{FF2B5EF4-FFF2-40B4-BE49-F238E27FC236}">
                <a16:creationId xmlns:a16="http://schemas.microsoft.com/office/drawing/2014/main" id="{57E6CBC2-1886-4FA1-BEF2-34D3540A063C}"/>
              </a:ext>
            </a:extLst>
          </p:cNvPr>
          <p:cNvSpPr txBox="1"/>
          <p:nvPr/>
        </p:nvSpPr>
        <p:spPr>
          <a:xfrm>
            <a:off x="609600" y="1676400"/>
            <a:ext cx="10363200" cy="3046988"/>
          </a:xfrm>
          <a:prstGeom prst="rect">
            <a:avLst/>
          </a:prstGeom>
          <a:noFill/>
        </p:spPr>
        <p:txBody>
          <a:bodyPr wrap="square" rtlCol="0">
            <a:spAutoFit/>
          </a:bodyPr>
          <a:lstStyle/>
          <a:p>
            <a:pPr marL="171450" indent="-171450">
              <a:buFont typeface="Arial" panose="020B0604020202020204" pitchFamily="34" charset="0"/>
              <a:buChar char="•"/>
            </a:pPr>
            <a:r>
              <a:rPr lang="en-US" sz="2400" dirty="0">
                <a:solidFill>
                  <a:srgbClr val="002060"/>
                </a:solidFill>
              </a:rPr>
              <a:t>Accepting Change</a:t>
            </a:r>
          </a:p>
          <a:p>
            <a:pPr marL="171450" indent="-171450">
              <a:buFont typeface="Arial" panose="020B0604020202020204" pitchFamily="34" charset="0"/>
              <a:buChar char="•"/>
            </a:pPr>
            <a:endParaRPr lang="en-US" sz="2400" dirty="0">
              <a:solidFill>
                <a:srgbClr val="002060"/>
              </a:solidFill>
            </a:endParaRPr>
          </a:p>
          <a:p>
            <a:pPr marL="171450" indent="-171450">
              <a:buFont typeface="Arial" panose="020B0604020202020204" pitchFamily="34" charset="0"/>
              <a:buChar char="•"/>
            </a:pPr>
            <a:r>
              <a:rPr lang="en-US" sz="2400" dirty="0">
                <a:solidFill>
                  <a:srgbClr val="002060"/>
                </a:solidFill>
              </a:rPr>
              <a:t>“Looking Back and Looking Ahead:  Preparing Your Practice for the Future; Don’t Get Behind the Change Curve,” 36 ACTEC L.J. 1 (2010-2011)</a:t>
            </a:r>
          </a:p>
          <a:p>
            <a:pPr marL="171450" indent="-171450">
              <a:buFont typeface="Arial" panose="020B0604020202020204" pitchFamily="34" charset="0"/>
              <a:buChar char="•"/>
            </a:pPr>
            <a:endParaRPr lang="en-US" sz="2400" dirty="0">
              <a:solidFill>
                <a:srgbClr val="002060"/>
              </a:solidFill>
            </a:endParaRPr>
          </a:p>
          <a:p>
            <a:pPr marL="171450" indent="-171450">
              <a:buFont typeface="Arial" panose="020B0604020202020204" pitchFamily="34" charset="0"/>
              <a:buChar char="•"/>
            </a:pPr>
            <a:r>
              <a:rPr lang="en-US" sz="2400" dirty="0">
                <a:solidFill>
                  <a:srgbClr val="002060"/>
                </a:solidFill>
              </a:rPr>
              <a:t>Fran Musselman: Father of word processing </a:t>
            </a:r>
          </a:p>
          <a:p>
            <a:pPr marL="171450" indent="-171450">
              <a:buFont typeface="Arial" panose="020B0604020202020204" pitchFamily="34" charset="0"/>
              <a:buChar char="•"/>
            </a:pPr>
            <a:endParaRPr lang="en-US" sz="2400" dirty="0">
              <a:solidFill>
                <a:srgbClr val="002060"/>
              </a:solidFill>
            </a:endParaRPr>
          </a:p>
          <a:p>
            <a:pPr marL="171450" indent="-171450">
              <a:buFont typeface="Arial" panose="020B0604020202020204" pitchFamily="34" charset="0"/>
              <a:buChar char="•"/>
            </a:pPr>
            <a:r>
              <a:rPr lang="en-US" sz="2400" dirty="0">
                <a:solidFill>
                  <a:srgbClr val="002060"/>
                </a:solidFill>
              </a:rPr>
              <a:t>Betsy and Howard “I will never use email”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a:xfrm>
            <a:off x="1502229" y="1447800"/>
            <a:ext cx="8915400" cy="4876800"/>
          </a:xfrm>
          <a:prstGeom prst="rect">
            <a:avLst/>
          </a:prstGeom>
        </p:spPr>
        <p:txBody>
          <a:bodyPr>
            <a:normAutofit/>
          </a:bodyPr>
          <a:lstStyle>
            <a:lvl1pPr marL="0" indent="0" algn="ctr">
              <a:buFont typeface="Wingdings" pitchFamily="2" charset="2"/>
              <a:buNone/>
              <a:defRPr sz="3000" b="1" i="0" baseline="0">
                <a:solidFill>
                  <a:srgbClr val="002060"/>
                </a:solidFill>
                <a:latin typeface="Arial" pitchFamily="34" charset="0"/>
                <a:cs typeface="Arial" pitchFamily="34" charset="0"/>
              </a:defRPr>
            </a:lvl1pPr>
          </a:lstStyle>
          <a:p>
            <a:pPr marL="457200" indent="-457200" algn="l" eaLnBrk="1" hangingPunct="1">
              <a:spcBef>
                <a:spcPct val="50000"/>
              </a:spcBef>
              <a:buFont typeface="Wingdings" pitchFamily="2" charset="2"/>
              <a:buChar char="§"/>
              <a:defRPr/>
            </a:pPr>
            <a:endParaRPr lang="en-US" sz="2400" dirty="0">
              <a:solidFill>
                <a:schemeClr val="tx2"/>
              </a:solidFill>
              <a:latin typeface="+mn-lt"/>
              <a:cs typeface="Times New Roman" pitchFamily="18" charset="0"/>
            </a:endParaRPr>
          </a:p>
          <a:p>
            <a:pPr marL="571500" indent="-571500" algn="l" eaLnBrk="1" hangingPunct="1">
              <a:spcBef>
                <a:spcPct val="50000"/>
              </a:spcBef>
              <a:buFont typeface="Wingdings" pitchFamily="2" charset="2"/>
              <a:buChar char="§"/>
              <a:defRPr/>
            </a:pPr>
            <a:endParaRPr lang="en-US" sz="3600" dirty="0">
              <a:solidFill>
                <a:schemeClr val="tx2"/>
              </a:solidFill>
              <a:latin typeface="+mn-lt"/>
              <a:cs typeface="Times New Roman" pitchFamily="18" charset="0"/>
            </a:endParaRPr>
          </a:p>
        </p:txBody>
      </p:sp>
      <p:sp>
        <p:nvSpPr>
          <p:cNvPr id="6" name="Rectangle 2"/>
          <p:cNvSpPr txBox="1">
            <a:spLocks noChangeArrowheads="1"/>
          </p:cNvSpPr>
          <p:nvPr/>
        </p:nvSpPr>
        <p:spPr>
          <a:xfrm>
            <a:off x="152400" y="342900"/>
            <a:ext cx="8610600" cy="381000"/>
          </a:xfrm>
          <a:prstGeom prst="rect">
            <a:avLst/>
          </a:prstGeom>
          <a:noFill/>
        </p:spPr>
        <p:txBody>
          <a:bodyPr anchor="ctr">
            <a:normAutofit fontScale="92500" lnSpcReduction="20000"/>
          </a:bodyPr>
          <a:lstStyle/>
          <a:p>
            <a:pPr eaLnBrk="1" fontAlgn="auto" hangingPunct="1">
              <a:lnSpc>
                <a:spcPct val="75000"/>
              </a:lnSpc>
              <a:spcAft>
                <a:spcPts val="0"/>
              </a:spcAft>
              <a:defRPr/>
            </a:pPr>
            <a:r>
              <a:rPr lang="en-US" sz="3200" b="1" dirty="0">
                <a:solidFill>
                  <a:schemeClr val="tx2"/>
                </a:solidFill>
                <a:latin typeface="+mj-lt"/>
                <a:ea typeface="+mj-ea"/>
                <a:cs typeface="Times New Roman" pitchFamily="18" charset="0"/>
              </a:rPr>
              <a:t>Money Is a Token</a:t>
            </a:r>
          </a:p>
        </p:txBody>
      </p:sp>
      <p:sp>
        <p:nvSpPr>
          <p:cNvPr id="2" name="TextBox 1">
            <a:extLst>
              <a:ext uri="{FF2B5EF4-FFF2-40B4-BE49-F238E27FC236}">
                <a16:creationId xmlns:a16="http://schemas.microsoft.com/office/drawing/2014/main" id="{57E6CBC2-1886-4FA1-BEF2-34D3540A063C}"/>
              </a:ext>
            </a:extLst>
          </p:cNvPr>
          <p:cNvSpPr txBox="1"/>
          <p:nvPr/>
        </p:nvSpPr>
        <p:spPr>
          <a:xfrm>
            <a:off x="397329" y="1219200"/>
            <a:ext cx="11125200" cy="5262979"/>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rPr>
              <a:t>Money is anything that is accepted as a medium of exchange: Wampum, beaver pelts, deer hide (a “buck”), gold, fiat currency</a:t>
            </a:r>
          </a:p>
          <a:p>
            <a:pPr marL="342900" indent="-342900">
              <a:buFont typeface="Arial" panose="020B0604020202020204" pitchFamily="34" charset="0"/>
              <a:buChar char="•"/>
            </a:pPr>
            <a:endParaRPr lang="en-US" sz="2400" dirty="0">
              <a:solidFill>
                <a:srgbClr val="002060"/>
              </a:solidFill>
            </a:endParaRPr>
          </a:p>
          <a:p>
            <a:pPr marL="342900" indent="-342900">
              <a:buFont typeface="Arial" panose="020B0604020202020204" pitchFamily="34" charset="0"/>
              <a:buChar char="•"/>
            </a:pPr>
            <a:r>
              <a:rPr lang="en-US" sz="2400" dirty="0">
                <a:solidFill>
                  <a:srgbClr val="002060"/>
                </a:solidFill>
              </a:rPr>
              <a:t>New York City Subway Tokens; Tokens at Chuck E. Cheese</a:t>
            </a:r>
          </a:p>
          <a:p>
            <a:pPr marL="342900" indent="-342900">
              <a:buFont typeface="Arial" panose="020B0604020202020204" pitchFamily="34" charset="0"/>
              <a:buChar char="•"/>
            </a:pPr>
            <a:endParaRPr lang="en-US" sz="2400" dirty="0">
              <a:solidFill>
                <a:srgbClr val="002060"/>
              </a:solidFill>
            </a:endParaRPr>
          </a:p>
          <a:p>
            <a:pPr marL="342900" indent="-342900">
              <a:buFont typeface="Arial" panose="020B0604020202020204" pitchFamily="34" charset="0"/>
              <a:buChar char="•"/>
            </a:pPr>
            <a:r>
              <a:rPr lang="en-US" sz="2400" dirty="0">
                <a:solidFill>
                  <a:srgbClr val="002060"/>
                </a:solidFill>
              </a:rPr>
              <a:t>Now its to own some virtual property</a:t>
            </a:r>
          </a:p>
          <a:p>
            <a:pPr marL="342900" indent="-342900">
              <a:buFont typeface="Arial" panose="020B0604020202020204" pitchFamily="34" charset="0"/>
              <a:buChar char="•"/>
            </a:pPr>
            <a:endParaRPr lang="en-US" sz="2400" dirty="0">
              <a:solidFill>
                <a:srgbClr val="002060"/>
              </a:solidFill>
            </a:endParaRPr>
          </a:p>
          <a:p>
            <a:pPr marL="342900" indent="-342900">
              <a:buFont typeface="Arial" panose="020B0604020202020204" pitchFamily="34" charset="0"/>
              <a:buChar char="•"/>
            </a:pPr>
            <a:r>
              <a:rPr lang="en-US" sz="2400" dirty="0">
                <a:solidFill>
                  <a:srgbClr val="002060"/>
                </a:solidFill>
              </a:rPr>
              <a:t>“Tokenization” is the process to leverage blockchain technology to securitize assets, which is expected to increased liquidity, result in faster settlement, lower costs and bolstered risk management</a:t>
            </a:r>
          </a:p>
          <a:p>
            <a:pPr marL="342900" indent="-342900">
              <a:buFont typeface="Arial" panose="020B0604020202020204" pitchFamily="34" charset="0"/>
              <a:buChar char="•"/>
            </a:pPr>
            <a:endParaRPr lang="en-US" sz="2400" dirty="0">
              <a:solidFill>
                <a:srgbClr val="002060"/>
              </a:solidFill>
            </a:endParaRPr>
          </a:p>
          <a:p>
            <a:pPr marL="342900" indent="-342900">
              <a:buFont typeface="Arial" panose="020B0604020202020204" pitchFamily="34" charset="0"/>
              <a:buChar char="•"/>
            </a:pPr>
            <a:r>
              <a:rPr lang="en-US" sz="2400" dirty="0">
                <a:solidFill>
                  <a:srgbClr val="002060"/>
                </a:solidFill>
              </a:rPr>
              <a:t>But first, how does that happen? </a:t>
            </a:r>
          </a:p>
          <a:p>
            <a:pPr marL="342900" indent="-342900">
              <a:buFont typeface="Arial" panose="020B0604020202020204" pitchFamily="34" charset="0"/>
              <a:buChar char="•"/>
            </a:pPr>
            <a:endParaRPr lang="en-US" sz="2400" dirty="0">
              <a:solidFill>
                <a:srgbClr val="002060"/>
              </a:solidFill>
            </a:endParaRPr>
          </a:p>
          <a:p>
            <a:pPr marL="342900" indent="-342900">
              <a:buFont typeface="Arial" panose="020B0604020202020204" pitchFamily="34" charset="0"/>
              <a:buChar char="•"/>
            </a:pPr>
            <a:r>
              <a:rPr lang="en-US" sz="2400" dirty="0">
                <a:solidFill>
                  <a:srgbClr val="002060"/>
                </a:solidFill>
              </a:rPr>
              <a:t>Through cryptography</a:t>
            </a:r>
          </a:p>
        </p:txBody>
      </p:sp>
    </p:spTree>
    <p:extLst>
      <p:ext uri="{BB962C8B-B14F-4D97-AF65-F5344CB8AC3E}">
        <p14:creationId xmlns:p14="http://schemas.microsoft.com/office/powerpoint/2010/main" val="734111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a:xfrm>
            <a:off x="1502229" y="1447800"/>
            <a:ext cx="8915400" cy="4876800"/>
          </a:xfrm>
          <a:prstGeom prst="rect">
            <a:avLst/>
          </a:prstGeom>
        </p:spPr>
        <p:txBody>
          <a:bodyPr>
            <a:normAutofit/>
          </a:bodyPr>
          <a:lstStyle>
            <a:lvl1pPr marL="0" indent="0" algn="ctr">
              <a:buFont typeface="Wingdings" pitchFamily="2" charset="2"/>
              <a:buNone/>
              <a:defRPr sz="3000" b="1" i="0" baseline="0">
                <a:solidFill>
                  <a:srgbClr val="002060"/>
                </a:solidFill>
                <a:latin typeface="Arial" pitchFamily="34" charset="0"/>
                <a:cs typeface="Arial" pitchFamily="34" charset="0"/>
              </a:defRPr>
            </a:lvl1pPr>
          </a:lstStyle>
          <a:p>
            <a:pPr marL="457200" indent="-457200" algn="l" eaLnBrk="1" hangingPunct="1">
              <a:spcBef>
                <a:spcPct val="50000"/>
              </a:spcBef>
              <a:buFont typeface="Wingdings" pitchFamily="2" charset="2"/>
              <a:buChar char="§"/>
              <a:defRPr/>
            </a:pPr>
            <a:endParaRPr lang="en-US" sz="2400" dirty="0">
              <a:solidFill>
                <a:schemeClr val="tx2"/>
              </a:solidFill>
              <a:latin typeface="+mn-lt"/>
              <a:cs typeface="Times New Roman" pitchFamily="18" charset="0"/>
            </a:endParaRPr>
          </a:p>
          <a:p>
            <a:pPr marL="571500" indent="-571500" algn="l" eaLnBrk="1" hangingPunct="1">
              <a:spcBef>
                <a:spcPct val="50000"/>
              </a:spcBef>
              <a:buFont typeface="Wingdings" pitchFamily="2" charset="2"/>
              <a:buChar char="§"/>
              <a:defRPr/>
            </a:pPr>
            <a:endParaRPr lang="en-US" sz="3600" dirty="0">
              <a:solidFill>
                <a:schemeClr val="tx2"/>
              </a:solidFill>
              <a:latin typeface="+mn-lt"/>
              <a:cs typeface="Times New Roman" pitchFamily="18" charset="0"/>
            </a:endParaRPr>
          </a:p>
        </p:txBody>
      </p:sp>
      <p:sp>
        <p:nvSpPr>
          <p:cNvPr id="6" name="Rectangle 2"/>
          <p:cNvSpPr txBox="1">
            <a:spLocks noChangeArrowheads="1"/>
          </p:cNvSpPr>
          <p:nvPr/>
        </p:nvSpPr>
        <p:spPr>
          <a:xfrm>
            <a:off x="304800" y="342900"/>
            <a:ext cx="8610600" cy="381000"/>
          </a:xfrm>
          <a:prstGeom prst="rect">
            <a:avLst/>
          </a:prstGeom>
          <a:noFill/>
        </p:spPr>
        <p:txBody>
          <a:bodyPr anchor="ctr">
            <a:normAutofit fontScale="92500" lnSpcReduction="20000"/>
          </a:bodyPr>
          <a:lstStyle/>
          <a:p>
            <a:pPr eaLnBrk="1" fontAlgn="auto" hangingPunct="1">
              <a:lnSpc>
                <a:spcPct val="75000"/>
              </a:lnSpc>
              <a:spcAft>
                <a:spcPts val="0"/>
              </a:spcAft>
              <a:defRPr/>
            </a:pPr>
            <a:r>
              <a:rPr lang="en-US" sz="3200" b="1" dirty="0">
                <a:solidFill>
                  <a:schemeClr val="tx2"/>
                </a:solidFill>
                <a:latin typeface="+mj-lt"/>
                <a:ea typeface="+mj-ea"/>
                <a:cs typeface="Times New Roman" pitchFamily="18" charset="0"/>
              </a:rPr>
              <a:t>Impact in the Trusts and Estates</a:t>
            </a:r>
          </a:p>
        </p:txBody>
      </p:sp>
      <p:sp>
        <p:nvSpPr>
          <p:cNvPr id="2" name="TextBox 1">
            <a:extLst>
              <a:ext uri="{FF2B5EF4-FFF2-40B4-BE49-F238E27FC236}">
                <a16:creationId xmlns:a16="http://schemas.microsoft.com/office/drawing/2014/main" id="{57E6CBC2-1886-4FA1-BEF2-34D3540A063C}"/>
              </a:ext>
            </a:extLst>
          </p:cNvPr>
          <p:cNvSpPr txBox="1"/>
          <p:nvPr/>
        </p:nvSpPr>
        <p:spPr>
          <a:xfrm>
            <a:off x="609600" y="1143001"/>
            <a:ext cx="11125200" cy="4832092"/>
          </a:xfrm>
          <a:prstGeom prst="rect">
            <a:avLst/>
          </a:prstGeom>
          <a:noFill/>
        </p:spPr>
        <p:txBody>
          <a:bodyPr wrap="square" rtlCol="0">
            <a:spAutoFit/>
          </a:bodyPr>
          <a:lstStyle/>
          <a:p>
            <a:pPr marL="342900" indent="-342900">
              <a:buFont typeface="Arial" panose="020B0604020202020204" pitchFamily="34" charset="0"/>
              <a:buChar char="•"/>
            </a:pPr>
            <a:endParaRPr lang="en-US" sz="1800" dirty="0">
              <a:solidFill>
                <a:srgbClr val="002060"/>
              </a:solidFill>
            </a:endParaRPr>
          </a:p>
          <a:p>
            <a:pPr marL="342900" indent="-342900">
              <a:buFont typeface="Arial" panose="020B0604020202020204" pitchFamily="34" charset="0"/>
              <a:buChar char="•"/>
            </a:pPr>
            <a:r>
              <a:rPr lang="en-US" sz="1800" dirty="0">
                <a:solidFill>
                  <a:srgbClr val="002060"/>
                </a:solidFill>
              </a:rPr>
              <a:t>Ask clients if they have cryptocurrency and NFTs.  Make a record of it and remind clients to update you.</a:t>
            </a:r>
          </a:p>
          <a:p>
            <a:pPr marL="342900" indent="-342900">
              <a:buFont typeface="Arial" panose="020B0604020202020204" pitchFamily="34" charset="0"/>
              <a:buChar char="•"/>
            </a:pPr>
            <a:endParaRPr lang="en-US" sz="1800" dirty="0">
              <a:solidFill>
                <a:srgbClr val="002060"/>
              </a:solidFill>
            </a:endParaRPr>
          </a:p>
          <a:p>
            <a:pPr marL="342900" indent="-342900">
              <a:buFont typeface="Arial" panose="020B0604020202020204" pitchFamily="34" charset="0"/>
              <a:buChar char="•"/>
            </a:pPr>
            <a:r>
              <a:rPr lang="en-US" sz="1800" dirty="0">
                <a:solidFill>
                  <a:srgbClr val="002060"/>
                </a:solidFill>
              </a:rPr>
              <a:t>To learn about creating an NFT, practice by creating one (e.g., </a:t>
            </a:r>
            <a:r>
              <a:rPr lang="en-US" sz="1800" dirty="0">
                <a:solidFill>
                  <a:srgbClr val="002060"/>
                </a:solidFill>
                <a:hlinkClick r:id="rId2"/>
              </a:rPr>
              <a:t>www.Mintableapp</a:t>
            </a:r>
            <a:r>
              <a:rPr lang="en-US" sz="1800" dirty="0">
                <a:solidFill>
                  <a:srgbClr val="002060"/>
                </a:solidFill>
              </a:rPr>
              <a:t>)</a:t>
            </a:r>
          </a:p>
          <a:p>
            <a:pPr marL="342900" indent="-342900">
              <a:buFont typeface="Arial" panose="020B0604020202020204" pitchFamily="34" charset="0"/>
              <a:buChar char="•"/>
            </a:pPr>
            <a:endParaRPr lang="en-US" sz="1800" dirty="0">
              <a:solidFill>
                <a:srgbClr val="002060"/>
              </a:solidFill>
            </a:endParaRPr>
          </a:p>
          <a:p>
            <a:pPr marL="342900" indent="-342900">
              <a:buFont typeface="Arial" panose="020B0604020202020204" pitchFamily="34" charset="0"/>
              <a:buChar char="•"/>
            </a:pPr>
            <a:r>
              <a:rPr lang="en-US" sz="1800" dirty="0">
                <a:solidFill>
                  <a:srgbClr val="002060"/>
                </a:solidFill>
              </a:rPr>
              <a:t>To create a wallet to hold the key go to </a:t>
            </a:r>
            <a:r>
              <a:rPr lang="en-US" sz="1800" dirty="0"/>
              <a:t>https://MetaMask.io </a:t>
            </a:r>
            <a:endParaRPr lang="en-US" sz="1800" dirty="0">
              <a:solidFill>
                <a:srgbClr val="002060"/>
              </a:solidFill>
            </a:endParaRPr>
          </a:p>
          <a:p>
            <a:endParaRPr lang="en-US" sz="1800" dirty="0">
              <a:solidFill>
                <a:srgbClr val="002060"/>
              </a:solidFill>
            </a:endParaRPr>
          </a:p>
          <a:p>
            <a:pPr marL="342900" indent="-342900">
              <a:buFont typeface="Arial" panose="020B0604020202020204" pitchFamily="34" charset="0"/>
              <a:buChar char="•"/>
            </a:pPr>
            <a:r>
              <a:rPr lang="en-US" sz="1800" dirty="0">
                <a:solidFill>
                  <a:srgbClr val="002060"/>
                </a:solidFill>
              </a:rPr>
              <a:t>There are several special provisions they include in documents relating to cryptocurrency and NFTs:</a:t>
            </a:r>
          </a:p>
          <a:p>
            <a:pPr marL="511175"/>
            <a:r>
              <a:rPr lang="en-US" sz="1800" dirty="0">
                <a:solidFill>
                  <a:srgbClr val="002060"/>
                </a:solidFill>
              </a:rPr>
              <a:t>a.	Indemnification language for holding or acquiring digital currency and NFTs</a:t>
            </a:r>
          </a:p>
          <a:p>
            <a:pPr marL="511175"/>
            <a:r>
              <a:rPr lang="en-US" sz="1800" dirty="0">
                <a:solidFill>
                  <a:srgbClr val="002060"/>
                </a:solidFill>
              </a:rPr>
              <a:t>b.	Waiver of prudent investor rule (maybe be trouble some in NY)</a:t>
            </a:r>
          </a:p>
          <a:p>
            <a:pPr marL="511175"/>
            <a:r>
              <a:rPr lang="en-US" sz="1800" dirty="0">
                <a:solidFill>
                  <a:srgbClr val="002060"/>
                </a:solidFill>
              </a:rPr>
              <a:t>c.	Allowing in-kind distributions</a:t>
            </a:r>
          </a:p>
          <a:p>
            <a:pPr marL="511175"/>
            <a:r>
              <a:rPr lang="en-US" sz="1800" dirty="0">
                <a:solidFill>
                  <a:srgbClr val="002060"/>
                </a:solidFill>
              </a:rPr>
              <a:t>d.	Allowing holdings in a pooled fund</a:t>
            </a:r>
          </a:p>
          <a:p>
            <a:pPr marL="511175"/>
            <a:r>
              <a:rPr lang="en-US" sz="1800" dirty="0">
                <a:solidFill>
                  <a:srgbClr val="002060"/>
                </a:solidFill>
              </a:rPr>
              <a:t>e.	Consider special provisions requiring a custodian with certain security protocols in the event crypto assets are valued over a certain amount</a:t>
            </a:r>
          </a:p>
          <a:p>
            <a:endParaRPr lang="en-US" sz="1800" dirty="0">
              <a:solidFill>
                <a:srgbClr val="002060"/>
              </a:solidFill>
            </a:endParaRPr>
          </a:p>
          <a:p>
            <a:pPr marL="342900" indent="-342900">
              <a:buFont typeface="Arial" panose="020B0604020202020204" pitchFamily="34" charset="0"/>
              <a:buChar char="•"/>
            </a:pPr>
            <a:r>
              <a:rPr lang="en-US" sz="1800" dirty="0">
                <a:solidFill>
                  <a:srgbClr val="002060"/>
                </a:solidFill>
              </a:rPr>
              <a:t>Obtain beneficiary consent (virtual representation?) What can the will or trust say about that?</a:t>
            </a:r>
          </a:p>
          <a:p>
            <a:pPr marL="342900" indent="-342900">
              <a:buFont typeface="Arial" panose="020B0604020202020204" pitchFamily="34" charset="0"/>
              <a:buChar char="•"/>
            </a:pPr>
            <a:endParaRPr lang="en-US" sz="2000" b="1" dirty="0">
              <a:solidFill>
                <a:srgbClr val="002060"/>
              </a:solidFill>
            </a:endParaRPr>
          </a:p>
        </p:txBody>
      </p:sp>
    </p:spTree>
    <p:extLst>
      <p:ext uri="{BB962C8B-B14F-4D97-AF65-F5344CB8AC3E}">
        <p14:creationId xmlns:p14="http://schemas.microsoft.com/office/powerpoint/2010/main" val="355043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a:xfrm>
            <a:off x="1502229" y="1447800"/>
            <a:ext cx="8915400" cy="4876800"/>
          </a:xfrm>
          <a:prstGeom prst="rect">
            <a:avLst/>
          </a:prstGeom>
        </p:spPr>
        <p:txBody>
          <a:bodyPr>
            <a:normAutofit/>
          </a:bodyPr>
          <a:lstStyle>
            <a:lvl1pPr marL="0" indent="0" algn="ctr">
              <a:buFont typeface="Wingdings" pitchFamily="2" charset="2"/>
              <a:buNone/>
              <a:defRPr sz="3000" b="1" i="0" baseline="0">
                <a:solidFill>
                  <a:srgbClr val="002060"/>
                </a:solidFill>
                <a:latin typeface="Arial" pitchFamily="34" charset="0"/>
                <a:cs typeface="Arial" pitchFamily="34" charset="0"/>
              </a:defRPr>
            </a:lvl1pPr>
          </a:lstStyle>
          <a:p>
            <a:pPr marL="457200" indent="-457200" algn="l" eaLnBrk="1" hangingPunct="1">
              <a:spcBef>
                <a:spcPct val="50000"/>
              </a:spcBef>
              <a:buFont typeface="Wingdings" pitchFamily="2" charset="2"/>
              <a:buChar char="§"/>
              <a:defRPr/>
            </a:pPr>
            <a:endParaRPr lang="en-US" sz="2400" dirty="0">
              <a:solidFill>
                <a:schemeClr val="tx2"/>
              </a:solidFill>
              <a:latin typeface="+mn-lt"/>
              <a:cs typeface="Times New Roman" pitchFamily="18" charset="0"/>
            </a:endParaRPr>
          </a:p>
          <a:p>
            <a:pPr marL="571500" indent="-571500" algn="l" eaLnBrk="1" hangingPunct="1">
              <a:spcBef>
                <a:spcPct val="50000"/>
              </a:spcBef>
              <a:buFont typeface="Wingdings" pitchFamily="2" charset="2"/>
              <a:buChar char="§"/>
              <a:defRPr/>
            </a:pPr>
            <a:endParaRPr lang="en-US" sz="3600" dirty="0">
              <a:solidFill>
                <a:schemeClr val="tx2"/>
              </a:solidFill>
              <a:latin typeface="+mn-lt"/>
              <a:cs typeface="Times New Roman" pitchFamily="18" charset="0"/>
            </a:endParaRPr>
          </a:p>
        </p:txBody>
      </p:sp>
      <p:sp>
        <p:nvSpPr>
          <p:cNvPr id="6" name="Rectangle 2"/>
          <p:cNvSpPr txBox="1">
            <a:spLocks noChangeArrowheads="1"/>
          </p:cNvSpPr>
          <p:nvPr/>
        </p:nvSpPr>
        <p:spPr>
          <a:xfrm>
            <a:off x="228600" y="342900"/>
            <a:ext cx="8610600" cy="381000"/>
          </a:xfrm>
          <a:prstGeom prst="rect">
            <a:avLst/>
          </a:prstGeom>
          <a:noFill/>
        </p:spPr>
        <p:txBody>
          <a:bodyPr anchor="ctr">
            <a:normAutofit fontScale="92500" lnSpcReduction="10000"/>
          </a:bodyPr>
          <a:lstStyle/>
          <a:p>
            <a:pPr eaLnBrk="1" fontAlgn="auto" hangingPunct="1">
              <a:lnSpc>
                <a:spcPct val="75000"/>
              </a:lnSpc>
              <a:spcAft>
                <a:spcPts val="0"/>
              </a:spcAft>
              <a:defRPr/>
            </a:pPr>
            <a:r>
              <a:rPr lang="en-US" sz="2800" b="1" dirty="0">
                <a:solidFill>
                  <a:schemeClr val="tx2"/>
                </a:solidFill>
                <a:latin typeface="+mj-lt"/>
                <a:ea typeface="+mj-ea"/>
                <a:cs typeface="Times New Roman" pitchFamily="18" charset="0"/>
              </a:rPr>
              <a:t>More on the Impact in the Trusts and Estates</a:t>
            </a:r>
          </a:p>
        </p:txBody>
      </p:sp>
      <p:sp>
        <p:nvSpPr>
          <p:cNvPr id="2" name="TextBox 1">
            <a:extLst>
              <a:ext uri="{FF2B5EF4-FFF2-40B4-BE49-F238E27FC236}">
                <a16:creationId xmlns:a16="http://schemas.microsoft.com/office/drawing/2014/main" id="{57E6CBC2-1886-4FA1-BEF2-34D3540A063C}"/>
              </a:ext>
            </a:extLst>
          </p:cNvPr>
          <p:cNvSpPr txBox="1"/>
          <p:nvPr/>
        </p:nvSpPr>
        <p:spPr>
          <a:xfrm>
            <a:off x="304800" y="1143001"/>
            <a:ext cx="11582400" cy="5401479"/>
          </a:xfrm>
          <a:prstGeom prst="rect">
            <a:avLst/>
          </a:prstGeom>
          <a:noFill/>
        </p:spPr>
        <p:txBody>
          <a:bodyPr wrap="square" rtlCol="0">
            <a:spAutoFit/>
          </a:bodyPr>
          <a:lstStyle/>
          <a:p>
            <a:pPr marL="342900" indent="-342900">
              <a:buFont typeface="Arial" panose="020B0604020202020204" pitchFamily="34" charset="0"/>
              <a:buChar char="•"/>
            </a:pPr>
            <a:r>
              <a:rPr lang="en-US" sz="1500" dirty="0">
                <a:solidFill>
                  <a:srgbClr val="002060"/>
                </a:solidFill>
              </a:rPr>
              <a:t>Exchanges (other than real estate) can no longer qualify for tax free treatment </a:t>
            </a:r>
          </a:p>
          <a:p>
            <a:pPr marL="342900" indent="-342900">
              <a:buFont typeface="Arial" panose="020B0604020202020204" pitchFamily="34" charset="0"/>
              <a:buChar char="•"/>
            </a:pPr>
            <a:endParaRPr lang="en-US" sz="1500" dirty="0">
              <a:solidFill>
                <a:srgbClr val="002060"/>
              </a:solidFill>
            </a:endParaRPr>
          </a:p>
          <a:p>
            <a:pPr marL="342900" indent="-342900">
              <a:buFont typeface="Arial" panose="020B0604020202020204" pitchFamily="34" charset="0"/>
              <a:buChar char="•"/>
            </a:pPr>
            <a:r>
              <a:rPr lang="en-US" sz="1500" dirty="0">
                <a:solidFill>
                  <a:srgbClr val="002060"/>
                </a:solidFill>
              </a:rPr>
              <a:t>Valuation: Reg. 25.2512-2: “The value of…property is the price at which such property would change hands between a willing buyer and a willing seller, neither being under any compulsion to buy or to sell, and both having reasonable knowledge of relevant facts.” </a:t>
            </a:r>
          </a:p>
          <a:p>
            <a:pPr marL="342900" indent="-342900">
              <a:buFont typeface="Arial" panose="020B0604020202020204" pitchFamily="34" charset="0"/>
              <a:buChar char="•"/>
            </a:pPr>
            <a:endParaRPr lang="en-US" sz="1500" dirty="0">
              <a:solidFill>
                <a:srgbClr val="002060"/>
              </a:solidFill>
            </a:endParaRPr>
          </a:p>
          <a:p>
            <a:pPr marL="342900" indent="-342900">
              <a:buFont typeface="Arial" panose="020B0604020202020204" pitchFamily="34" charset="0"/>
              <a:buChar char="•"/>
            </a:pPr>
            <a:r>
              <a:rPr lang="en-US" sz="1500" dirty="0">
                <a:solidFill>
                  <a:srgbClr val="002060"/>
                </a:solidFill>
              </a:rPr>
              <a:t>Reg. 25.2512-2: “if there is a market of stocks or bonds, on a stock exchange, in an over-the-counter market or otherwise, the mean between the highest and lowest quoted selling prices on the date [of the transfer]…is the fair market value [based on] the records of the exchange where the stocks or bonds are principally dealt in should be employed”</a:t>
            </a:r>
          </a:p>
          <a:p>
            <a:pPr marL="342900" indent="-342900">
              <a:buFont typeface="Arial" panose="020B0604020202020204" pitchFamily="34" charset="0"/>
              <a:buChar char="•"/>
            </a:pPr>
            <a:endParaRPr lang="en-US" sz="1500" dirty="0">
              <a:solidFill>
                <a:srgbClr val="002060"/>
              </a:solidFill>
            </a:endParaRPr>
          </a:p>
          <a:p>
            <a:pPr marL="342900" indent="-342900">
              <a:buFont typeface="Arial" panose="020B0604020202020204" pitchFamily="34" charset="0"/>
              <a:buChar char="•"/>
            </a:pPr>
            <a:r>
              <a:rPr lang="en-US" sz="1500" dirty="0">
                <a:solidFill>
                  <a:srgbClr val="002060"/>
                </a:solidFill>
              </a:rPr>
              <a:t>There are numerous exchanges upon which cryptocurrencies are traded.</a:t>
            </a:r>
          </a:p>
          <a:p>
            <a:pPr marL="342900" indent="-342900">
              <a:buFont typeface="Arial" panose="020B0604020202020204" pitchFamily="34" charset="0"/>
              <a:buChar char="•"/>
            </a:pPr>
            <a:endParaRPr lang="en-US" sz="1500" dirty="0">
              <a:solidFill>
                <a:srgbClr val="002060"/>
              </a:solidFill>
            </a:endParaRPr>
          </a:p>
          <a:p>
            <a:pPr marL="342900" indent="-342900">
              <a:buFont typeface="Arial" panose="020B0604020202020204" pitchFamily="34" charset="0"/>
              <a:buChar char="•"/>
            </a:pPr>
            <a:r>
              <a:rPr lang="en-US" sz="1500" dirty="0">
                <a:solidFill>
                  <a:srgbClr val="002060"/>
                </a:solidFill>
              </a:rPr>
              <a:t>Wash sales under Section 1091</a:t>
            </a:r>
          </a:p>
          <a:p>
            <a:pPr marL="342900" indent="-342900">
              <a:buFont typeface="Arial" panose="020B0604020202020204" pitchFamily="34" charset="0"/>
              <a:buChar char="•"/>
            </a:pPr>
            <a:endParaRPr lang="en-US" sz="1500" dirty="0">
              <a:solidFill>
                <a:srgbClr val="002060"/>
              </a:solidFill>
            </a:endParaRPr>
          </a:p>
          <a:p>
            <a:pPr marL="342900" indent="-342900">
              <a:buFont typeface="Arial" panose="020B0604020202020204" pitchFamily="34" charset="0"/>
              <a:buChar char="•"/>
            </a:pPr>
            <a:r>
              <a:rPr lang="en-US" sz="1500" dirty="0">
                <a:solidFill>
                  <a:srgbClr val="002060"/>
                </a:solidFill>
              </a:rPr>
              <a:t>Retention of the private key (gift completion issues)</a:t>
            </a:r>
          </a:p>
          <a:p>
            <a:pPr marL="342900" indent="-342900">
              <a:buFont typeface="Arial" panose="020B0604020202020204" pitchFamily="34" charset="0"/>
              <a:buChar char="•"/>
            </a:pPr>
            <a:endParaRPr lang="en-US" sz="1500" dirty="0">
              <a:solidFill>
                <a:srgbClr val="002060"/>
              </a:solidFill>
            </a:endParaRPr>
          </a:p>
          <a:p>
            <a:pPr marL="342900" indent="-342900">
              <a:buFont typeface="Arial" panose="020B0604020202020204" pitchFamily="34" charset="0"/>
              <a:buChar char="•"/>
            </a:pPr>
            <a:r>
              <a:rPr lang="en-US" sz="1500" dirty="0">
                <a:solidFill>
                  <a:srgbClr val="002060"/>
                </a:solidFill>
              </a:rPr>
              <a:t>GRATs: Birdsall and Taback, The Bitcoin GRAT, Trusts &amp; Estates (July 1, 2014).</a:t>
            </a:r>
          </a:p>
          <a:p>
            <a:pPr marL="342900" indent="-342900">
              <a:buFont typeface="Arial" panose="020B0604020202020204" pitchFamily="34" charset="0"/>
              <a:buChar char="•"/>
            </a:pPr>
            <a:endParaRPr lang="en-US" sz="1500" dirty="0">
              <a:solidFill>
                <a:srgbClr val="002060"/>
              </a:solidFill>
            </a:endParaRPr>
          </a:p>
          <a:p>
            <a:pPr marL="342900" indent="-342900">
              <a:buFont typeface="Arial" panose="020B0604020202020204" pitchFamily="34" charset="0"/>
              <a:buChar char="•"/>
            </a:pPr>
            <a:r>
              <a:rPr lang="en-US" sz="1500" dirty="0">
                <a:solidFill>
                  <a:srgbClr val="002060"/>
                </a:solidFill>
              </a:rPr>
              <a:t>Lost Wallets: Loss Deduction? </a:t>
            </a:r>
          </a:p>
          <a:p>
            <a:pPr marL="342900" indent="-342900">
              <a:buFont typeface="Arial" panose="020B0604020202020204" pitchFamily="34" charset="0"/>
              <a:buChar char="•"/>
            </a:pPr>
            <a:endParaRPr lang="en-US" sz="1500" dirty="0">
              <a:solidFill>
                <a:srgbClr val="002060"/>
              </a:solidFill>
            </a:endParaRPr>
          </a:p>
          <a:p>
            <a:pPr marL="342900" indent="-342900">
              <a:buFont typeface="Arial" panose="020B0604020202020204" pitchFamily="34" charset="0"/>
              <a:buChar char="•"/>
            </a:pPr>
            <a:r>
              <a:rPr lang="en-US" sz="1500" dirty="0">
                <a:solidFill>
                  <a:srgbClr val="002060"/>
                </a:solidFill>
              </a:rPr>
              <a:t>Is Cryptocurrency a tangible? State estate tax issues. Charitable deduction issues.  Note that conversion to dollars is an income tax gain event.</a:t>
            </a:r>
          </a:p>
          <a:p>
            <a:pPr marL="342900" indent="-342900">
              <a:buFont typeface="Arial" panose="020B0604020202020204" pitchFamily="34" charset="0"/>
              <a:buChar char="•"/>
            </a:pPr>
            <a:r>
              <a:rPr lang="en-US" sz="1500" dirty="0">
                <a:solidFill>
                  <a:srgbClr val="002060"/>
                </a:solidFill>
              </a:rPr>
              <a:t>Consider holding crypto and </a:t>
            </a:r>
            <a:r>
              <a:rPr lang="en-US" sz="1500">
                <a:solidFill>
                  <a:srgbClr val="002060"/>
                </a:solidFill>
              </a:rPr>
              <a:t>NFTs in  an LLC</a:t>
            </a:r>
            <a:endParaRPr lang="en-US" sz="1500" dirty="0">
              <a:solidFill>
                <a:srgbClr val="002060"/>
              </a:solidFill>
            </a:endParaRPr>
          </a:p>
          <a:p>
            <a:pPr marL="342900" indent="-342900">
              <a:buFont typeface="Arial" panose="020B0604020202020204" pitchFamily="34" charset="0"/>
              <a:buChar char="•"/>
            </a:pPr>
            <a:endParaRPr lang="en-US" sz="1500" dirty="0">
              <a:solidFill>
                <a:srgbClr val="002060"/>
              </a:solidFill>
            </a:endParaRPr>
          </a:p>
          <a:p>
            <a:pPr marL="342900" indent="-342900">
              <a:buFont typeface="Arial" panose="020B0604020202020204" pitchFamily="34" charset="0"/>
              <a:buChar char="•"/>
            </a:pPr>
            <a:r>
              <a:rPr lang="en-US" sz="1500" dirty="0">
                <a:solidFill>
                  <a:srgbClr val="002060"/>
                </a:solidFill>
              </a:rPr>
              <a:t>Is Crypto a currency? See Commodity Exchange Act </a:t>
            </a:r>
          </a:p>
        </p:txBody>
      </p:sp>
    </p:spTree>
    <p:extLst>
      <p:ext uri="{BB962C8B-B14F-4D97-AF65-F5344CB8AC3E}">
        <p14:creationId xmlns:p14="http://schemas.microsoft.com/office/powerpoint/2010/main" val="1124571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6" end="1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7" end="1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a:xfrm>
            <a:off x="1502229" y="1447800"/>
            <a:ext cx="8915400" cy="4876800"/>
          </a:xfrm>
          <a:prstGeom prst="rect">
            <a:avLst/>
          </a:prstGeom>
        </p:spPr>
        <p:txBody>
          <a:bodyPr>
            <a:normAutofit/>
          </a:bodyPr>
          <a:lstStyle>
            <a:lvl1pPr marL="0" indent="0" algn="ctr">
              <a:buFont typeface="Wingdings" pitchFamily="2" charset="2"/>
              <a:buNone/>
              <a:defRPr sz="3000" b="1" i="0" baseline="0">
                <a:solidFill>
                  <a:srgbClr val="002060"/>
                </a:solidFill>
                <a:latin typeface="Arial" pitchFamily="34" charset="0"/>
                <a:cs typeface="Arial" pitchFamily="34" charset="0"/>
              </a:defRPr>
            </a:lvl1pPr>
          </a:lstStyle>
          <a:p>
            <a:pPr marL="457200" indent="-457200" algn="l" eaLnBrk="1" hangingPunct="1">
              <a:spcBef>
                <a:spcPct val="50000"/>
              </a:spcBef>
              <a:buFont typeface="Wingdings" pitchFamily="2" charset="2"/>
              <a:buChar char="§"/>
              <a:defRPr/>
            </a:pPr>
            <a:endParaRPr lang="en-US" sz="2400" dirty="0">
              <a:solidFill>
                <a:schemeClr val="tx2"/>
              </a:solidFill>
              <a:latin typeface="+mn-lt"/>
              <a:cs typeface="Times New Roman" pitchFamily="18" charset="0"/>
            </a:endParaRPr>
          </a:p>
          <a:p>
            <a:pPr marL="571500" indent="-571500" algn="l" eaLnBrk="1" hangingPunct="1">
              <a:spcBef>
                <a:spcPct val="50000"/>
              </a:spcBef>
              <a:buFont typeface="Wingdings" pitchFamily="2" charset="2"/>
              <a:buChar char="§"/>
              <a:defRPr/>
            </a:pPr>
            <a:endParaRPr lang="en-US" sz="3600" dirty="0">
              <a:solidFill>
                <a:schemeClr val="tx2"/>
              </a:solidFill>
              <a:latin typeface="+mn-lt"/>
              <a:cs typeface="Times New Roman" pitchFamily="18" charset="0"/>
            </a:endParaRPr>
          </a:p>
        </p:txBody>
      </p:sp>
      <p:sp>
        <p:nvSpPr>
          <p:cNvPr id="6" name="Rectangle 2"/>
          <p:cNvSpPr txBox="1">
            <a:spLocks noChangeArrowheads="1"/>
          </p:cNvSpPr>
          <p:nvPr/>
        </p:nvSpPr>
        <p:spPr>
          <a:xfrm>
            <a:off x="228600" y="342900"/>
            <a:ext cx="8610600" cy="381000"/>
          </a:xfrm>
          <a:prstGeom prst="rect">
            <a:avLst/>
          </a:prstGeom>
          <a:noFill/>
        </p:spPr>
        <p:txBody>
          <a:bodyPr anchor="ctr">
            <a:normAutofit fontScale="92500" lnSpcReduction="10000"/>
          </a:bodyPr>
          <a:lstStyle/>
          <a:p>
            <a:pPr eaLnBrk="1" fontAlgn="auto" hangingPunct="1">
              <a:lnSpc>
                <a:spcPct val="75000"/>
              </a:lnSpc>
              <a:spcAft>
                <a:spcPts val="0"/>
              </a:spcAft>
              <a:defRPr/>
            </a:pPr>
            <a:r>
              <a:rPr lang="en-US" sz="2800" b="1">
                <a:solidFill>
                  <a:schemeClr val="tx2"/>
                </a:solidFill>
                <a:latin typeface="+mj-lt"/>
                <a:ea typeface="+mj-ea"/>
                <a:cs typeface="Times New Roman" pitchFamily="18" charset="0"/>
              </a:rPr>
              <a:t>What Is </a:t>
            </a:r>
            <a:r>
              <a:rPr lang="en-US" sz="2800" b="1" dirty="0">
                <a:solidFill>
                  <a:schemeClr val="tx2"/>
                </a:solidFill>
                <a:latin typeface="+mj-lt"/>
                <a:ea typeface="+mj-ea"/>
                <a:cs typeface="Times New Roman" pitchFamily="18" charset="0"/>
              </a:rPr>
              <a:t>Happening Now</a:t>
            </a:r>
          </a:p>
        </p:txBody>
      </p:sp>
      <p:sp>
        <p:nvSpPr>
          <p:cNvPr id="2" name="TextBox 1">
            <a:extLst>
              <a:ext uri="{FF2B5EF4-FFF2-40B4-BE49-F238E27FC236}">
                <a16:creationId xmlns:a16="http://schemas.microsoft.com/office/drawing/2014/main" id="{57E6CBC2-1886-4FA1-BEF2-34D3540A063C}"/>
              </a:ext>
            </a:extLst>
          </p:cNvPr>
          <p:cNvSpPr txBox="1"/>
          <p:nvPr/>
        </p:nvSpPr>
        <p:spPr>
          <a:xfrm>
            <a:off x="152400" y="1219200"/>
            <a:ext cx="11887199" cy="4970591"/>
          </a:xfrm>
          <a:prstGeom prst="rect">
            <a:avLst/>
          </a:prstGeom>
          <a:noFill/>
        </p:spPr>
        <p:txBody>
          <a:bodyPr wrap="square" rtlCol="0">
            <a:spAutoFit/>
          </a:bodyPr>
          <a:lstStyle/>
          <a:p>
            <a:pPr marL="342900" indent="-342900">
              <a:buFont typeface="Arial" panose="020B0604020202020204" pitchFamily="34" charset="0"/>
              <a:buChar char="•"/>
            </a:pPr>
            <a:r>
              <a:rPr lang="en-US" sz="1800" dirty="0">
                <a:solidFill>
                  <a:srgbClr val="002060"/>
                </a:solidFill>
              </a:rPr>
              <a:t>The Federal Reserve is considering whether to adopt a digital version of the dollar, one better suited to a world where we are already using Venmo and Apple Pay. Here's what to know.  See: </a:t>
            </a:r>
            <a:r>
              <a:rPr lang="en-US" sz="1800" dirty="0">
                <a:solidFill>
                  <a:srgbClr val="002060"/>
                </a:solidFill>
                <a:hlinkClick r:id="rId2"/>
              </a:rPr>
              <a:t>https://apple.news/AdWmCDw68SjifhIQy6UN9vg</a:t>
            </a:r>
            <a:endParaRPr lang="en-US" sz="1800" dirty="0">
              <a:solidFill>
                <a:srgbClr val="002060"/>
              </a:solidFill>
            </a:endParaRPr>
          </a:p>
          <a:p>
            <a:endParaRPr lang="en-US" sz="1800" dirty="0">
              <a:solidFill>
                <a:srgbClr val="002060"/>
              </a:solidFill>
            </a:endParaRPr>
          </a:p>
          <a:p>
            <a:pPr marL="342900" indent="-342900">
              <a:buFont typeface="Arial" panose="020B0604020202020204" pitchFamily="34" charset="0"/>
              <a:buChar char="•"/>
            </a:pPr>
            <a:r>
              <a:rPr lang="en-US" sz="1800" dirty="0">
                <a:solidFill>
                  <a:srgbClr val="002060"/>
                </a:solidFill>
              </a:rPr>
              <a:t>Republican Senator Pat Toomey urges U.S. to monitor China’s digital yuan push during Olympics. The U.S. is still undecided on developing its own digital currency, with the Federal Reserve pledging not to move forward on any such effort without congressional authorization. Last Thursday, the Federal Reserve Bank of Boston and the Massachusetts Institute of Technology (MIT) unveiled long-awaited technical research and open-source code that could be used as the groundwork for a potential central bank digital currency.</a:t>
            </a:r>
          </a:p>
          <a:p>
            <a:pPr marL="342900" indent="-342900">
              <a:buFont typeface="Arial" panose="020B0604020202020204" pitchFamily="34" charset="0"/>
              <a:buChar char="•"/>
            </a:pPr>
            <a:endParaRPr lang="en-US" sz="1800" dirty="0">
              <a:solidFill>
                <a:srgbClr val="002060"/>
              </a:solidFill>
            </a:endParaRPr>
          </a:p>
          <a:p>
            <a:pPr marL="342900" indent="-342900">
              <a:buFont typeface="Arial" panose="020B0604020202020204" pitchFamily="34" charset="0"/>
              <a:buChar char="•"/>
            </a:pPr>
            <a:r>
              <a:rPr lang="en-US" sz="1800" dirty="0">
                <a:solidFill>
                  <a:srgbClr val="002060"/>
                </a:solidFill>
              </a:rPr>
              <a:t>Wyoming has adopted several laws to make it a “friendly” jurisdiction for people with extensive holdings in crypto.  These include:</a:t>
            </a:r>
          </a:p>
          <a:p>
            <a:r>
              <a:rPr lang="en-US" sz="1800">
                <a:solidFill>
                  <a:srgbClr val="002060"/>
                </a:solidFill>
              </a:rPr>
              <a:t>	a.   </a:t>
            </a:r>
            <a:r>
              <a:rPr lang="en-US" sz="1700" dirty="0">
                <a:solidFill>
                  <a:srgbClr val="002060"/>
                </a:solidFill>
              </a:rPr>
              <a:t>Allowing financial institutions to deal directly with cryptocurrency custodians</a:t>
            </a:r>
          </a:p>
          <a:p>
            <a:r>
              <a:rPr lang="en-US" sz="1700" dirty="0">
                <a:solidFill>
                  <a:srgbClr val="002060"/>
                </a:solidFill>
              </a:rPr>
              <a:t>	b.    Creating a special property tax carve-out</a:t>
            </a:r>
          </a:p>
          <a:p>
            <a:r>
              <a:rPr lang="en-US" sz="1700" dirty="0">
                <a:solidFill>
                  <a:srgbClr val="002060"/>
                </a:solidFill>
              </a:rPr>
              <a:t>	c.     Allowing Decentralized Autonomous Organization (DAO) LLCs.   </a:t>
            </a:r>
          </a:p>
          <a:p>
            <a:r>
              <a:rPr lang="en-US" sz="1700" dirty="0">
                <a:solidFill>
                  <a:srgbClr val="002060"/>
                </a:solidFill>
              </a:rPr>
              <a:t>                         </a:t>
            </a:r>
            <a:r>
              <a:rPr lang="en-US" sz="1700" dirty="0">
                <a:solidFill>
                  <a:srgbClr val="002060"/>
                </a:solidFill>
                <a:hlinkClick r:id="rId3"/>
              </a:rPr>
              <a:t>https://wyomingllcattorney.com/Blog/What-is-a-DAO</a:t>
            </a:r>
            <a:endParaRPr lang="en-US" sz="1700" dirty="0">
              <a:solidFill>
                <a:srgbClr val="002060"/>
              </a:solidFill>
            </a:endParaRPr>
          </a:p>
          <a:p>
            <a:pPr marL="403225"/>
            <a:endParaRPr lang="en-US" sz="1800" b="1" dirty="0">
              <a:solidFill>
                <a:srgbClr val="002060"/>
              </a:solidFill>
            </a:endParaRPr>
          </a:p>
          <a:p>
            <a:pPr marL="685800" indent="-685800">
              <a:buFont typeface="Arial" panose="020B0604020202020204" pitchFamily="34" charset="0"/>
              <a:buChar char="•"/>
            </a:pPr>
            <a:endParaRPr lang="en-US" sz="1800" b="1" dirty="0">
              <a:solidFill>
                <a:srgbClr val="002060"/>
              </a:solidFill>
            </a:endParaRPr>
          </a:p>
          <a:p>
            <a:pPr marL="342900" indent="-342900">
              <a:buFont typeface="Arial" panose="020B0604020202020204" pitchFamily="34" charset="0"/>
              <a:buChar char="•"/>
            </a:pPr>
            <a:endParaRPr lang="en-US" sz="1400" b="1" dirty="0">
              <a:solidFill>
                <a:srgbClr val="002060"/>
              </a:solidFill>
            </a:endParaRPr>
          </a:p>
        </p:txBody>
      </p:sp>
    </p:spTree>
    <p:extLst>
      <p:ext uri="{BB962C8B-B14F-4D97-AF65-F5344CB8AC3E}">
        <p14:creationId xmlns:p14="http://schemas.microsoft.com/office/powerpoint/2010/main" val="158807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aster Slide for Two-Line Title">
  <a:themeElements>
    <a:clrScheme name="Master Slide for Two-Line 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 Slide for Two-Line Tit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aster Slide for Two-Line 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Slide for Two-Line Titl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Slide for Two-Line Titl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Slide for Two-Line Titl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Slide for Two-Line Titl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Slide for Two-Line Titl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Slide for Two-Line Titl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Slide for Two-Line Titl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Slide for Two-Line Titl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Slide for Two-Line Titl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Slide for Two-Line Titl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Slide for Two-Line Titl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Slide for Two-Line Title 13">
        <a:dk1>
          <a:srgbClr val="000000"/>
        </a:dk1>
        <a:lt1>
          <a:srgbClr val="FFFFFF"/>
        </a:lt1>
        <a:dk2>
          <a:srgbClr val="000000"/>
        </a:dk2>
        <a:lt2>
          <a:srgbClr val="808080"/>
        </a:lt2>
        <a:accent1>
          <a:srgbClr val="CAC2B8"/>
        </a:accent1>
        <a:accent2>
          <a:srgbClr val="333399"/>
        </a:accent2>
        <a:accent3>
          <a:srgbClr val="FFFFFF"/>
        </a:accent3>
        <a:accent4>
          <a:srgbClr val="000000"/>
        </a:accent4>
        <a:accent5>
          <a:srgbClr val="E1DDD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Slide for Two-Line Title 14">
        <a:dk1>
          <a:srgbClr val="000000"/>
        </a:dk1>
        <a:lt1>
          <a:srgbClr val="FFFFFF"/>
        </a:lt1>
        <a:dk2>
          <a:srgbClr val="000000"/>
        </a:dk2>
        <a:lt2>
          <a:srgbClr val="808080"/>
        </a:lt2>
        <a:accent1>
          <a:srgbClr val="CAC2B8"/>
        </a:accent1>
        <a:accent2>
          <a:srgbClr val="9E1B34"/>
        </a:accent2>
        <a:accent3>
          <a:srgbClr val="FFFFFF"/>
        </a:accent3>
        <a:accent4>
          <a:srgbClr val="000000"/>
        </a:accent4>
        <a:accent5>
          <a:srgbClr val="E1DDD8"/>
        </a:accent5>
        <a:accent6>
          <a:srgbClr val="8F172E"/>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Slide for Two-Line Title 15">
        <a:dk1>
          <a:srgbClr val="000000"/>
        </a:dk1>
        <a:lt1>
          <a:srgbClr val="FFFFFF"/>
        </a:lt1>
        <a:dk2>
          <a:srgbClr val="000000"/>
        </a:dk2>
        <a:lt2>
          <a:srgbClr val="000000"/>
        </a:lt2>
        <a:accent1>
          <a:srgbClr val="CAC2B8"/>
        </a:accent1>
        <a:accent2>
          <a:srgbClr val="9E1B34"/>
        </a:accent2>
        <a:accent3>
          <a:srgbClr val="FFFFFF"/>
        </a:accent3>
        <a:accent4>
          <a:srgbClr val="000000"/>
        </a:accent4>
        <a:accent5>
          <a:srgbClr val="E1DDD8"/>
        </a:accent5>
        <a:accent6>
          <a:srgbClr val="8F172E"/>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ster Slide for Bio">
  <a:themeElements>
    <a:clrScheme name="Master Slide for Bi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 Slide for Bi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aster Slide for Bi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Slide for Bi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Slide for Bi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Slide for Bi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Slide for Bi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Slide for Bi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Slide for Bi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Slide for Bi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Slide for Bi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Slide for Bi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Slide for Bi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Slide for Bi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Slide for Bio 13">
        <a:dk1>
          <a:srgbClr val="000000"/>
        </a:dk1>
        <a:lt1>
          <a:srgbClr val="FFFFFF"/>
        </a:lt1>
        <a:dk2>
          <a:srgbClr val="000000"/>
        </a:dk2>
        <a:lt2>
          <a:srgbClr val="808080"/>
        </a:lt2>
        <a:accent1>
          <a:srgbClr val="CAC2B8"/>
        </a:accent1>
        <a:accent2>
          <a:srgbClr val="333399"/>
        </a:accent2>
        <a:accent3>
          <a:srgbClr val="FFFFFF"/>
        </a:accent3>
        <a:accent4>
          <a:srgbClr val="000000"/>
        </a:accent4>
        <a:accent5>
          <a:srgbClr val="E1DDD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Slide for Bio 14">
        <a:dk1>
          <a:srgbClr val="000000"/>
        </a:dk1>
        <a:lt1>
          <a:srgbClr val="FFFFFF"/>
        </a:lt1>
        <a:dk2>
          <a:srgbClr val="000000"/>
        </a:dk2>
        <a:lt2>
          <a:srgbClr val="808080"/>
        </a:lt2>
        <a:accent1>
          <a:srgbClr val="CAC2B8"/>
        </a:accent1>
        <a:accent2>
          <a:srgbClr val="9E1B34"/>
        </a:accent2>
        <a:accent3>
          <a:srgbClr val="FFFFFF"/>
        </a:accent3>
        <a:accent4>
          <a:srgbClr val="000000"/>
        </a:accent4>
        <a:accent5>
          <a:srgbClr val="E1DDD8"/>
        </a:accent5>
        <a:accent6>
          <a:srgbClr val="8F172E"/>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Slide for Bio 15">
        <a:dk1>
          <a:srgbClr val="000000"/>
        </a:dk1>
        <a:lt1>
          <a:srgbClr val="FFFFFF"/>
        </a:lt1>
        <a:dk2>
          <a:srgbClr val="000000"/>
        </a:dk2>
        <a:lt2>
          <a:srgbClr val="000000"/>
        </a:lt2>
        <a:accent1>
          <a:srgbClr val="CAC2B8"/>
        </a:accent1>
        <a:accent2>
          <a:srgbClr val="9E1B34"/>
        </a:accent2>
        <a:accent3>
          <a:srgbClr val="FFFFFF"/>
        </a:accent3>
        <a:accent4>
          <a:srgbClr val="000000"/>
        </a:accent4>
        <a:accent5>
          <a:srgbClr val="E1DDD8"/>
        </a:accent5>
        <a:accent6>
          <a:srgbClr val="8F172E"/>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Milbank_ppt_temp06</Template>
  <TotalTime>22945</TotalTime>
  <Words>777</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6</vt:i4>
      </vt:variant>
    </vt:vector>
  </HeadingPairs>
  <TitlesOfParts>
    <vt:vector size="15" baseType="lpstr">
      <vt:lpstr>Arial</vt:lpstr>
      <vt:lpstr>Calibri</vt:lpstr>
      <vt:lpstr>FuturaTLig</vt:lpstr>
      <vt:lpstr>Times New Roman</vt:lpstr>
      <vt:lpstr>Webdings</vt:lpstr>
      <vt:lpstr>Wingdings</vt:lpstr>
      <vt:lpstr>Master Slide for Two-Line Title</vt:lpstr>
      <vt:lpstr>Master Slide for Bio</vt:lpstr>
      <vt:lpstr>Office Theme</vt:lpstr>
      <vt:lpstr>Blockchain, Crypto &amp; NFT and Estate Planning  © 2022 by Jonathan G. Blattmachr </vt:lpstr>
      <vt:lpstr>PowerPoint Presentation</vt:lpstr>
      <vt:lpstr>PowerPoint Presentation</vt:lpstr>
      <vt:lpstr>PowerPoint Presentation</vt:lpstr>
      <vt:lpstr>PowerPoint Presentation</vt:lpstr>
      <vt:lpstr>PowerPoint Presentation</vt:lpstr>
    </vt:vector>
  </TitlesOfParts>
  <Company>Milbank Tweed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Here</dc:title>
  <dc:creator>testxp</dc:creator>
  <cp:lastModifiedBy>John Maloney</cp:lastModifiedBy>
  <cp:revision>1054</cp:revision>
  <dcterms:created xsi:type="dcterms:W3CDTF">2007-06-21T18:10:31Z</dcterms:created>
  <dcterms:modified xsi:type="dcterms:W3CDTF">2022-03-15T16:28:57Z</dcterms:modified>
</cp:coreProperties>
</file>