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867D5F-3D0F-48DC-8BA9-B86E9496B124}">
          <p14:sldIdLst>
            <p14:sldId id="256"/>
            <p14:sldId id="257"/>
            <p14:sldId id="258"/>
            <p14:sldId id="259"/>
            <p14:sldId id="260"/>
            <p14:sldId id="261"/>
            <p14:sldId id="262"/>
          </p14:sldIdLst>
        </p14:section>
        <p14:section name="Untitled Section" id="{D18F85F3-E0D9-45A6-BCC3-8623A4E8E92F}">
          <p14:sldIdLst>
            <p14:sldId id="263"/>
            <p14:sldId id="264"/>
            <p14:sldId id="265"/>
            <p14:sldId id="266"/>
            <p14:sldId id="267"/>
            <p14:sldId id="268"/>
            <p14:sldId id="269"/>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800EF4-2663-46F9-829B-D2FC9444F572}" v="178" dt="2024-01-17T21:03:11.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08C9030-3F54-499C-B842-AE66EE70DB2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FE59CAAC-A9C3-4511-8CD1-77EC2213A83B}">
      <dgm:prSet/>
      <dgm:spPr/>
      <dgm:t>
        <a:bodyPr/>
        <a:lstStyle/>
        <a:p>
          <a:r>
            <a:rPr lang="en-US" dirty="0">
              <a:latin typeface="Garamond" panose="02020404030301010803" pitchFamily="18" charset="0"/>
            </a:rPr>
            <a:t>Family composition</a:t>
          </a:r>
        </a:p>
      </dgm:t>
    </dgm:pt>
    <dgm:pt modelId="{1E2F2D70-910D-4725-B37D-7A141EE75DB8}" type="parTrans" cxnId="{F1D94D63-1AC7-4673-94DB-208B05640CD2}">
      <dgm:prSet/>
      <dgm:spPr/>
      <dgm:t>
        <a:bodyPr/>
        <a:lstStyle/>
        <a:p>
          <a:endParaRPr lang="en-US"/>
        </a:p>
      </dgm:t>
    </dgm:pt>
    <dgm:pt modelId="{C69DC3FD-06AD-4D15-A6E9-C3BBBE8EDDBB}" type="sibTrans" cxnId="{F1D94D63-1AC7-4673-94DB-208B05640CD2}">
      <dgm:prSet/>
      <dgm:spPr/>
      <dgm:t>
        <a:bodyPr/>
        <a:lstStyle/>
        <a:p>
          <a:endParaRPr lang="en-US"/>
        </a:p>
      </dgm:t>
    </dgm:pt>
    <dgm:pt modelId="{FAC1D813-443F-4E5F-A28C-4AAE997A5BCD}">
      <dgm:prSet/>
      <dgm:spPr>
        <a:solidFill>
          <a:schemeClr val="accent2">
            <a:lumMod val="50000"/>
          </a:schemeClr>
        </a:solidFill>
      </dgm:spPr>
      <dgm:t>
        <a:bodyPr/>
        <a:lstStyle/>
        <a:p>
          <a:r>
            <a:rPr lang="en-US">
              <a:latin typeface="Garamond" panose="02020404030301010803" pitchFamily="18" charset="0"/>
            </a:rPr>
            <a:t>Wills and Trusts formalities</a:t>
          </a:r>
        </a:p>
      </dgm:t>
    </dgm:pt>
    <dgm:pt modelId="{3C069CD0-153D-4E1F-9514-70A0C00A3E2D}" type="parTrans" cxnId="{FDE15DC9-CE1B-47F8-902B-BA61BE0CE91F}">
      <dgm:prSet/>
      <dgm:spPr/>
      <dgm:t>
        <a:bodyPr/>
        <a:lstStyle/>
        <a:p>
          <a:endParaRPr lang="en-US"/>
        </a:p>
      </dgm:t>
    </dgm:pt>
    <dgm:pt modelId="{94089843-4F73-40B1-81FC-F4BDC91A1FC8}" type="sibTrans" cxnId="{FDE15DC9-CE1B-47F8-902B-BA61BE0CE91F}">
      <dgm:prSet/>
      <dgm:spPr/>
      <dgm:t>
        <a:bodyPr/>
        <a:lstStyle/>
        <a:p>
          <a:endParaRPr lang="en-US"/>
        </a:p>
      </dgm:t>
    </dgm:pt>
    <dgm:pt modelId="{EFB14B99-9757-4A58-A0D9-88F086470F84}">
      <dgm:prSet/>
      <dgm:spPr>
        <a:solidFill>
          <a:schemeClr val="accent6">
            <a:lumMod val="75000"/>
          </a:schemeClr>
        </a:solidFill>
      </dgm:spPr>
      <dgm:t>
        <a:bodyPr/>
        <a:lstStyle/>
        <a:p>
          <a:r>
            <a:rPr lang="en-US" dirty="0">
              <a:latin typeface="Garamond" panose="02020404030301010803" pitchFamily="18" charset="0"/>
            </a:rPr>
            <a:t>The changing nature of the trust</a:t>
          </a:r>
        </a:p>
      </dgm:t>
    </dgm:pt>
    <dgm:pt modelId="{D6249BB1-72DD-4DFA-8A6D-5AC08348A2AD}" type="parTrans" cxnId="{5EA28B1D-AF97-4C05-9252-781FFF35407B}">
      <dgm:prSet/>
      <dgm:spPr/>
      <dgm:t>
        <a:bodyPr/>
        <a:lstStyle/>
        <a:p>
          <a:endParaRPr lang="en-US"/>
        </a:p>
      </dgm:t>
    </dgm:pt>
    <dgm:pt modelId="{5D31B8DE-42E4-4A44-ADBF-4DA6507F45E2}" type="sibTrans" cxnId="{5EA28B1D-AF97-4C05-9252-781FFF35407B}">
      <dgm:prSet/>
      <dgm:spPr/>
      <dgm:t>
        <a:bodyPr/>
        <a:lstStyle/>
        <a:p>
          <a:endParaRPr lang="en-US"/>
        </a:p>
      </dgm:t>
    </dgm:pt>
    <dgm:pt modelId="{AEA65F44-0C17-4B47-B9A3-93784613467D}">
      <dgm:prSet/>
      <dgm:spPr>
        <a:solidFill>
          <a:schemeClr val="accent4">
            <a:lumMod val="50000"/>
          </a:schemeClr>
        </a:solidFill>
      </dgm:spPr>
      <dgm:t>
        <a:bodyPr/>
        <a:lstStyle/>
        <a:p>
          <a:r>
            <a:rPr lang="en-US" dirty="0">
              <a:latin typeface="Garamond" panose="02020404030301010803" pitchFamily="18" charset="0"/>
            </a:rPr>
            <a:t>Wealth transfer taxes</a:t>
          </a:r>
        </a:p>
      </dgm:t>
    </dgm:pt>
    <dgm:pt modelId="{C8DFCAD5-311C-49ED-B26A-8216E5E2C715}" type="parTrans" cxnId="{99D39F7E-A65D-4DA6-95D7-DA25C3C2C251}">
      <dgm:prSet/>
      <dgm:spPr/>
      <dgm:t>
        <a:bodyPr/>
        <a:lstStyle/>
        <a:p>
          <a:endParaRPr lang="en-US"/>
        </a:p>
      </dgm:t>
    </dgm:pt>
    <dgm:pt modelId="{9F5BE79B-7586-4A6D-AC6E-E0DD700D3DF9}" type="sibTrans" cxnId="{99D39F7E-A65D-4DA6-95D7-DA25C3C2C251}">
      <dgm:prSet/>
      <dgm:spPr/>
      <dgm:t>
        <a:bodyPr/>
        <a:lstStyle/>
        <a:p>
          <a:endParaRPr lang="en-US"/>
        </a:p>
      </dgm:t>
    </dgm:pt>
    <dgm:pt modelId="{15E630DF-A5E6-459E-9321-1CC0B6C02E6B}" type="pres">
      <dgm:prSet presAssocID="{408C9030-3F54-499C-B842-AE66EE70DB20}" presName="linear" presStyleCnt="0">
        <dgm:presLayoutVars>
          <dgm:dir/>
          <dgm:animLvl val="lvl"/>
          <dgm:resizeHandles val="exact"/>
        </dgm:presLayoutVars>
      </dgm:prSet>
      <dgm:spPr/>
    </dgm:pt>
    <dgm:pt modelId="{ADD4B75A-2CBE-4D97-910D-55B6ED0F75D5}" type="pres">
      <dgm:prSet presAssocID="{FE59CAAC-A9C3-4511-8CD1-77EC2213A83B}" presName="parentLin" presStyleCnt="0"/>
      <dgm:spPr/>
    </dgm:pt>
    <dgm:pt modelId="{792CE3EF-4C05-4B9F-89B2-DD91EFBF77D2}" type="pres">
      <dgm:prSet presAssocID="{FE59CAAC-A9C3-4511-8CD1-77EC2213A83B}" presName="parentLeftMargin" presStyleLbl="node1" presStyleIdx="0" presStyleCnt="4"/>
      <dgm:spPr/>
    </dgm:pt>
    <dgm:pt modelId="{26077A3D-232B-4C12-AEA9-34D995B3C8A9}" type="pres">
      <dgm:prSet presAssocID="{FE59CAAC-A9C3-4511-8CD1-77EC2213A83B}" presName="parentText" presStyleLbl="node1" presStyleIdx="0" presStyleCnt="4">
        <dgm:presLayoutVars>
          <dgm:chMax val="0"/>
          <dgm:bulletEnabled val="1"/>
        </dgm:presLayoutVars>
      </dgm:prSet>
      <dgm:spPr/>
    </dgm:pt>
    <dgm:pt modelId="{907D6944-0044-4929-84DB-4FAF7BD03986}" type="pres">
      <dgm:prSet presAssocID="{FE59CAAC-A9C3-4511-8CD1-77EC2213A83B}" presName="negativeSpace" presStyleCnt="0"/>
      <dgm:spPr/>
    </dgm:pt>
    <dgm:pt modelId="{154F0C30-DA2F-4AB2-82EC-896D1E49E48A}" type="pres">
      <dgm:prSet presAssocID="{FE59CAAC-A9C3-4511-8CD1-77EC2213A83B}" presName="childText" presStyleLbl="conFgAcc1" presStyleIdx="0" presStyleCnt="4">
        <dgm:presLayoutVars>
          <dgm:bulletEnabled val="1"/>
        </dgm:presLayoutVars>
      </dgm:prSet>
      <dgm:spPr/>
    </dgm:pt>
    <dgm:pt modelId="{DE828EF5-8C22-4DB7-AE87-C38A73C6B795}" type="pres">
      <dgm:prSet presAssocID="{C69DC3FD-06AD-4D15-A6E9-C3BBBE8EDDBB}" presName="spaceBetweenRectangles" presStyleCnt="0"/>
      <dgm:spPr/>
    </dgm:pt>
    <dgm:pt modelId="{E22BDEAD-33F5-4585-ABEC-16EDFD8D858E}" type="pres">
      <dgm:prSet presAssocID="{FAC1D813-443F-4E5F-A28C-4AAE997A5BCD}" presName="parentLin" presStyleCnt="0"/>
      <dgm:spPr/>
    </dgm:pt>
    <dgm:pt modelId="{D9EA330F-394C-4EA4-ADD9-0ADA8C215EF7}" type="pres">
      <dgm:prSet presAssocID="{FAC1D813-443F-4E5F-A28C-4AAE997A5BCD}" presName="parentLeftMargin" presStyleLbl="node1" presStyleIdx="0" presStyleCnt="4"/>
      <dgm:spPr/>
    </dgm:pt>
    <dgm:pt modelId="{997CEA6B-47AE-4E06-8D18-FD21ADBBB2B0}" type="pres">
      <dgm:prSet presAssocID="{FAC1D813-443F-4E5F-A28C-4AAE997A5BCD}" presName="parentText" presStyleLbl="node1" presStyleIdx="1" presStyleCnt="4">
        <dgm:presLayoutVars>
          <dgm:chMax val="0"/>
          <dgm:bulletEnabled val="1"/>
        </dgm:presLayoutVars>
      </dgm:prSet>
      <dgm:spPr/>
    </dgm:pt>
    <dgm:pt modelId="{D78F7AED-CB16-46E9-BBE2-53C784F55480}" type="pres">
      <dgm:prSet presAssocID="{FAC1D813-443F-4E5F-A28C-4AAE997A5BCD}" presName="negativeSpace" presStyleCnt="0"/>
      <dgm:spPr/>
    </dgm:pt>
    <dgm:pt modelId="{8CB0FB53-1FC3-4AE6-93DF-F7A30C6CA61A}" type="pres">
      <dgm:prSet presAssocID="{FAC1D813-443F-4E5F-A28C-4AAE997A5BCD}" presName="childText" presStyleLbl="conFgAcc1" presStyleIdx="1" presStyleCnt="4">
        <dgm:presLayoutVars>
          <dgm:bulletEnabled val="1"/>
        </dgm:presLayoutVars>
      </dgm:prSet>
      <dgm:spPr/>
    </dgm:pt>
    <dgm:pt modelId="{20E7B3CA-C8B0-4BE6-B043-FD972958192E}" type="pres">
      <dgm:prSet presAssocID="{94089843-4F73-40B1-81FC-F4BDC91A1FC8}" presName="spaceBetweenRectangles" presStyleCnt="0"/>
      <dgm:spPr/>
    </dgm:pt>
    <dgm:pt modelId="{F7182EAC-FC42-4AEB-8092-FADBD8B05042}" type="pres">
      <dgm:prSet presAssocID="{EFB14B99-9757-4A58-A0D9-88F086470F84}" presName="parentLin" presStyleCnt="0"/>
      <dgm:spPr/>
    </dgm:pt>
    <dgm:pt modelId="{5E071E49-0583-4374-9B39-57B91D6EACF4}" type="pres">
      <dgm:prSet presAssocID="{EFB14B99-9757-4A58-A0D9-88F086470F84}" presName="parentLeftMargin" presStyleLbl="node1" presStyleIdx="1" presStyleCnt="4"/>
      <dgm:spPr/>
    </dgm:pt>
    <dgm:pt modelId="{CA8601EA-6FCD-4355-8033-0460288DEDCF}" type="pres">
      <dgm:prSet presAssocID="{EFB14B99-9757-4A58-A0D9-88F086470F84}" presName="parentText" presStyleLbl="node1" presStyleIdx="2" presStyleCnt="4">
        <dgm:presLayoutVars>
          <dgm:chMax val="0"/>
          <dgm:bulletEnabled val="1"/>
        </dgm:presLayoutVars>
      </dgm:prSet>
      <dgm:spPr/>
    </dgm:pt>
    <dgm:pt modelId="{FBC938E1-44A0-4C1F-BDDD-49A7B57ECD34}" type="pres">
      <dgm:prSet presAssocID="{EFB14B99-9757-4A58-A0D9-88F086470F84}" presName="negativeSpace" presStyleCnt="0"/>
      <dgm:spPr/>
    </dgm:pt>
    <dgm:pt modelId="{BCA09666-72EF-4E6C-BAFB-09BC92C0E1B6}" type="pres">
      <dgm:prSet presAssocID="{EFB14B99-9757-4A58-A0D9-88F086470F84}" presName="childText" presStyleLbl="conFgAcc1" presStyleIdx="2" presStyleCnt="4">
        <dgm:presLayoutVars>
          <dgm:bulletEnabled val="1"/>
        </dgm:presLayoutVars>
      </dgm:prSet>
      <dgm:spPr/>
    </dgm:pt>
    <dgm:pt modelId="{F32C4C65-9A22-4EB6-9085-773FC7FA117C}" type="pres">
      <dgm:prSet presAssocID="{5D31B8DE-42E4-4A44-ADBF-4DA6507F45E2}" presName="spaceBetweenRectangles" presStyleCnt="0"/>
      <dgm:spPr/>
    </dgm:pt>
    <dgm:pt modelId="{B7D35441-A892-4378-8168-D6319AB7F0CB}" type="pres">
      <dgm:prSet presAssocID="{AEA65F44-0C17-4B47-B9A3-93784613467D}" presName="parentLin" presStyleCnt="0"/>
      <dgm:spPr/>
    </dgm:pt>
    <dgm:pt modelId="{DEFBD5F8-59EC-47B0-BEC6-6E3271DD6528}" type="pres">
      <dgm:prSet presAssocID="{AEA65F44-0C17-4B47-B9A3-93784613467D}" presName="parentLeftMargin" presStyleLbl="node1" presStyleIdx="2" presStyleCnt="4"/>
      <dgm:spPr/>
    </dgm:pt>
    <dgm:pt modelId="{5CDD3B3E-4B46-46DA-838F-119BA99B389E}" type="pres">
      <dgm:prSet presAssocID="{AEA65F44-0C17-4B47-B9A3-93784613467D}" presName="parentText" presStyleLbl="node1" presStyleIdx="3" presStyleCnt="4">
        <dgm:presLayoutVars>
          <dgm:chMax val="0"/>
          <dgm:bulletEnabled val="1"/>
        </dgm:presLayoutVars>
      </dgm:prSet>
      <dgm:spPr/>
    </dgm:pt>
    <dgm:pt modelId="{80FF0373-1A83-443E-BC74-83BAEC801774}" type="pres">
      <dgm:prSet presAssocID="{AEA65F44-0C17-4B47-B9A3-93784613467D}" presName="negativeSpace" presStyleCnt="0"/>
      <dgm:spPr/>
    </dgm:pt>
    <dgm:pt modelId="{E915798B-A384-4B44-A37E-40A434DF592B}" type="pres">
      <dgm:prSet presAssocID="{AEA65F44-0C17-4B47-B9A3-93784613467D}" presName="childText" presStyleLbl="conFgAcc1" presStyleIdx="3" presStyleCnt="4">
        <dgm:presLayoutVars>
          <dgm:bulletEnabled val="1"/>
        </dgm:presLayoutVars>
      </dgm:prSet>
      <dgm:spPr/>
    </dgm:pt>
  </dgm:ptLst>
  <dgm:cxnLst>
    <dgm:cxn modelId="{7FDD3114-D983-4553-BD2F-CD06A7ABD329}" type="presOf" srcId="{FAC1D813-443F-4E5F-A28C-4AAE997A5BCD}" destId="{D9EA330F-394C-4EA4-ADD9-0ADA8C215EF7}" srcOrd="0" destOrd="0" presId="urn:microsoft.com/office/officeart/2005/8/layout/list1"/>
    <dgm:cxn modelId="{5EA28B1D-AF97-4C05-9252-781FFF35407B}" srcId="{408C9030-3F54-499C-B842-AE66EE70DB20}" destId="{EFB14B99-9757-4A58-A0D9-88F086470F84}" srcOrd="2" destOrd="0" parTransId="{D6249BB1-72DD-4DFA-8A6D-5AC08348A2AD}" sibTransId="{5D31B8DE-42E4-4A44-ADBF-4DA6507F45E2}"/>
    <dgm:cxn modelId="{94954123-4C51-41A6-BE04-3E6284F588FC}" type="presOf" srcId="{FAC1D813-443F-4E5F-A28C-4AAE997A5BCD}" destId="{997CEA6B-47AE-4E06-8D18-FD21ADBBB2B0}" srcOrd="1" destOrd="0" presId="urn:microsoft.com/office/officeart/2005/8/layout/list1"/>
    <dgm:cxn modelId="{D34EC15B-AA12-44CB-B987-DE028D671CD2}" type="presOf" srcId="{EFB14B99-9757-4A58-A0D9-88F086470F84}" destId="{CA8601EA-6FCD-4355-8033-0460288DEDCF}" srcOrd="1" destOrd="0" presId="urn:microsoft.com/office/officeart/2005/8/layout/list1"/>
    <dgm:cxn modelId="{CC405E41-23A3-4B47-86E6-C6FEBB61C4E6}" type="presOf" srcId="{408C9030-3F54-499C-B842-AE66EE70DB20}" destId="{15E630DF-A5E6-459E-9321-1CC0B6C02E6B}" srcOrd="0" destOrd="0" presId="urn:microsoft.com/office/officeart/2005/8/layout/list1"/>
    <dgm:cxn modelId="{F1D94D63-1AC7-4673-94DB-208B05640CD2}" srcId="{408C9030-3F54-499C-B842-AE66EE70DB20}" destId="{FE59CAAC-A9C3-4511-8CD1-77EC2213A83B}" srcOrd="0" destOrd="0" parTransId="{1E2F2D70-910D-4725-B37D-7A141EE75DB8}" sibTransId="{C69DC3FD-06AD-4D15-A6E9-C3BBBE8EDDBB}"/>
    <dgm:cxn modelId="{099B7648-B278-4EBC-9699-C45BA7262F19}" type="presOf" srcId="{FE59CAAC-A9C3-4511-8CD1-77EC2213A83B}" destId="{792CE3EF-4C05-4B9F-89B2-DD91EFBF77D2}" srcOrd="0" destOrd="0" presId="urn:microsoft.com/office/officeart/2005/8/layout/list1"/>
    <dgm:cxn modelId="{99D39F7E-A65D-4DA6-95D7-DA25C3C2C251}" srcId="{408C9030-3F54-499C-B842-AE66EE70DB20}" destId="{AEA65F44-0C17-4B47-B9A3-93784613467D}" srcOrd="3" destOrd="0" parTransId="{C8DFCAD5-311C-49ED-B26A-8216E5E2C715}" sibTransId="{9F5BE79B-7586-4A6D-AC6E-E0DD700D3DF9}"/>
    <dgm:cxn modelId="{FDE15DC9-CE1B-47F8-902B-BA61BE0CE91F}" srcId="{408C9030-3F54-499C-B842-AE66EE70DB20}" destId="{FAC1D813-443F-4E5F-A28C-4AAE997A5BCD}" srcOrd="1" destOrd="0" parTransId="{3C069CD0-153D-4E1F-9514-70A0C00A3E2D}" sibTransId="{94089843-4F73-40B1-81FC-F4BDC91A1FC8}"/>
    <dgm:cxn modelId="{F29C66D9-195A-4E2D-8193-937C709E095C}" type="presOf" srcId="{AEA65F44-0C17-4B47-B9A3-93784613467D}" destId="{DEFBD5F8-59EC-47B0-BEC6-6E3271DD6528}" srcOrd="0" destOrd="0" presId="urn:microsoft.com/office/officeart/2005/8/layout/list1"/>
    <dgm:cxn modelId="{5AE6EBDE-F687-4AE2-A5CE-CFC795C30FA0}" type="presOf" srcId="{FE59CAAC-A9C3-4511-8CD1-77EC2213A83B}" destId="{26077A3D-232B-4C12-AEA9-34D995B3C8A9}" srcOrd="1" destOrd="0" presId="urn:microsoft.com/office/officeart/2005/8/layout/list1"/>
    <dgm:cxn modelId="{C51A81F4-51B8-472F-9BE3-5E4F45692B25}" type="presOf" srcId="{AEA65F44-0C17-4B47-B9A3-93784613467D}" destId="{5CDD3B3E-4B46-46DA-838F-119BA99B389E}" srcOrd="1" destOrd="0" presId="urn:microsoft.com/office/officeart/2005/8/layout/list1"/>
    <dgm:cxn modelId="{543D67F9-7EA8-4461-9DC9-F23A3D195484}" type="presOf" srcId="{EFB14B99-9757-4A58-A0D9-88F086470F84}" destId="{5E071E49-0583-4374-9B39-57B91D6EACF4}" srcOrd="0" destOrd="0" presId="urn:microsoft.com/office/officeart/2005/8/layout/list1"/>
    <dgm:cxn modelId="{CED6ED81-F2FF-476E-97C4-AE0A943B4944}" type="presParOf" srcId="{15E630DF-A5E6-459E-9321-1CC0B6C02E6B}" destId="{ADD4B75A-2CBE-4D97-910D-55B6ED0F75D5}" srcOrd="0" destOrd="0" presId="urn:microsoft.com/office/officeart/2005/8/layout/list1"/>
    <dgm:cxn modelId="{619C9EF8-0DA0-4A00-9BFF-CB9088DB47D3}" type="presParOf" srcId="{ADD4B75A-2CBE-4D97-910D-55B6ED0F75D5}" destId="{792CE3EF-4C05-4B9F-89B2-DD91EFBF77D2}" srcOrd="0" destOrd="0" presId="urn:microsoft.com/office/officeart/2005/8/layout/list1"/>
    <dgm:cxn modelId="{A26CF49E-E26D-4D61-97C9-861836BD4E17}" type="presParOf" srcId="{ADD4B75A-2CBE-4D97-910D-55B6ED0F75D5}" destId="{26077A3D-232B-4C12-AEA9-34D995B3C8A9}" srcOrd="1" destOrd="0" presId="urn:microsoft.com/office/officeart/2005/8/layout/list1"/>
    <dgm:cxn modelId="{7FCC207E-52B0-41F6-A63B-5A9DDF5ADC2C}" type="presParOf" srcId="{15E630DF-A5E6-459E-9321-1CC0B6C02E6B}" destId="{907D6944-0044-4929-84DB-4FAF7BD03986}" srcOrd="1" destOrd="0" presId="urn:microsoft.com/office/officeart/2005/8/layout/list1"/>
    <dgm:cxn modelId="{7A2CCB34-6E8F-4B61-B3E7-78ED13DBC80F}" type="presParOf" srcId="{15E630DF-A5E6-459E-9321-1CC0B6C02E6B}" destId="{154F0C30-DA2F-4AB2-82EC-896D1E49E48A}" srcOrd="2" destOrd="0" presId="urn:microsoft.com/office/officeart/2005/8/layout/list1"/>
    <dgm:cxn modelId="{D039B1C5-4B30-4C87-ADE5-181A9C094BFF}" type="presParOf" srcId="{15E630DF-A5E6-459E-9321-1CC0B6C02E6B}" destId="{DE828EF5-8C22-4DB7-AE87-C38A73C6B795}" srcOrd="3" destOrd="0" presId="urn:microsoft.com/office/officeart/2005/8/layout/list1"/>
    <dgm:cxn modelId="{70C5B7A2-39AC-473E-8C4B-99AC62AA3028}" type="presParOf" srcId="{15E630DF-A5E6-459E-9321-1CC0B6C02E6B}" destId="{E22BDEAD-33F5-4585-ABEC-16EDFD8D858E}" srcOrd="4" destOrd="0" presId="urn:microsoft.com/office/officeart/2005/8/layout/list1"/>
    <dgm:cxn modelId="{B5A1B01B-6438-48CF-8D79-30F1748C36D1}" type="presParOf" srcId="{E22BDEAD-33F5-4585-ABEC-16EDFD8D858E}" destId="{D9EA330F-394C-4EA4-ADD9-0ADA8C215EF7}" srcOrd="0" destOrd="0" presId="urn:microsoft.com/office/officeart/2005/8/layout/list1"/>
    <dgm:cxn modelId="{7D7FF702-F408-4319-90DE-3C5934D3ED7F}" type="presParOf" srcId="{E22BDEAD-33F5-4585-ABEC-16EDFD8D858E}" destId="{997CEA6B-47AE-4E06-8D18-FD21ADBBB2B0}" srcOrd="1" destOrd="0" presId="urn:microsoft.com/office/officeart/2005/8/layout/list1"/>
    <dgm:cxn modelId="{0870A78F-2BFB-4B92-8489-59FAA0466CB2}" type="presParOf" srcId="{15E630DF-A5E6-459E-9321-1CC0B6C02E6B}" destId="{D78F7AED-CB16-46E9-BBE2-53C784F55480}" srcOrd="5" destOrd="0" presId="urn:microsoft.com/office/officeart/2005/8/layout/list1"/>
    <dgm:cxn modelId="{022D8100-2C20-48A1-BABF-E84DD6692B70}" type="presParOf" srcId="{15E630DF-A5E6-459E-9321-1CC0B6C02E6B}" destId="{8CB0FB53-1FC3-4AE6-93DF-F7A30C6CA61A}" srcOrd="6" destOrd="0" presId="urn:microsoft.com/office/officeart/2005/8/layout/list1"/>
    <dgm:cxn modelId="{ACACEED8-F2E9-4405-AB57-3B8355FF5594}" type="presParOf" srcId="{15E630DF-A5E6-459E-9321-1CC0B6C02E6B}" destId="{20E7B3CA-C8B0-4BE6-B043-FD972958192E}" srcOrd="7" destOrd="0" presId="urn:microsoft.com/office/officeart/2005/8/layout/list1"/>
    <dgm:cxn modelId="{6A66C791-259D-4174-8592-0455557DF93E}" type="presParOf" srcId="{15E630DF-A5E6-459E-9321-1CC0B6C02E6B}" destId="{F7182EAC-FC42-4AEB-8092-FADBD8B05042}" srcOrd="8" destOrd="0" presId="urn:microsoft.com/office/officeart/2005/8/layout/list1"/>
    <dgm:cxn modelId="{F90FBA0A-46A0-49C0-88D1-89AB0B651A58}" type="presParOf" srcId="{F7182EAC-FC42-4AEB-8092-FADBD8B05042}" destId="{5E071E49-0583-4374-9B39-57B91D6EACF4}" srcOrd="0" destOrd="0" presId="urn:microsoft.com/office/officeart/2005/8/layout/list1"/>
    <dgm:cxn modelId="{8054493E-751A-4BF5-8F0A-5DB17F9196F7}" type="presParOf" srcId="{F7182EAC-FC42-4AEB-8092-FADBD8B05042}" destId="{CA8601EA-6FCD-4355-8033-0460288DEDCF}" srcOrd="1" destOrd="0" presId="urn:microsoft.com/office/officeart/2005/8/layout/list1"/>
    <dgm:cxn modelId="{7B5B6A4F-3FE1-4DBF-AF25-6CA45199C66B}" type="presParOf" srcId="{15E630DF-A5E6-459E-9321-1CC0B6C02E6B}" destId="{FBC938E1-44A0-4C1F-BDDD-49A7B57ECD34}" srcOrd="9" destOrd="0" presId="urn:microsoft.com/office/officeart/2005/8/layout/list1"/>
    <dgm:cxn modelId="{AD6986F2-748A-4BBD-856E-A62F5F234163}" type="presParOf" srcId="{15E630DF-A5E6-459E-9321-1CC0B6C02E6B}" destId="{BCA09666-72EF-4E6C-BAFB-09BC92C0E1B6}" srcOrd="10" destOrd="0" presId="urn:microsoft.com/office/officeart/2005/8/layout/list1"/>
    <dgm:cxn modelId="{71A3CB31-5885-48CC-BC99-E3F7B9B3E18A}" type="presParOf" srcId="{15E630DF-A5E6-459E-9321-1CC0B6C02E6B}" destId="{F32C4C65-9A22-4EB6-9085-773FC7FA117C}" srcOrd="11" destOrd="0" presId="urn:microsoft.com/office/officeart/2005/8/layout/list1"/>
    <dgm:cxn modelId="{57C26E65-6353-45B2-9152-D7A17E4587CD}" type="presParOf" srcId="{15E630DF-A5E6-459E-9321-1CC0B6C02E6B}" destId="{B7D35441-A892-4378-8168-D6319AB7F0CB}" srcOrd="12" destOrd="0" presId="urn:microsoft.com/office/officeart/2005/8/layout/list1"/>
    <dgm:cxn modelId="{6539CEEB-22E3-4A50-B685-E4A5C358DBD4}" type="presParOf" srcId="{B7D35441-A892-4378-8168-D6319AB7F0CB}" destId="{DEFBD5F8-59EC-47B0-BEC6-6E3271DD6528}" srcOrd="0" destOrd="0" presId="urn:microsoft.com/office/officeart/2005/8/layout/list1"/>
    <dgm:cxn modelId="{8405C29C-99FE-45E2-B707-E5FCBFE3B578}" type="presParOf" srcId="{B7D35441-A892-4378-8168-D6319AB7F0CB}" destId="{5CDD3B3E-4B46-46DA-838F-119BA99B389E}" srcOrd="1" destOrd="0" presId="urn:microsoft.com/office/officeart/2005/8/layout/list1"/>
    <dgm:cxn modelId="{936313DE-6FCD-4D62-974A-B815E50849B1}" type="presParOf" srcId="{15E630DF-A5E6-459E-9321-1CC0B6C02E6B}" destId="{80FF0373-1A83-443E-BC74-83BAEC801774}" srcOrd="13" destOrd="0" presId="urn:microsoft.com/office/officeart/2005/8/layout/list1"/>
    <dgm:cxn modelId="{D65FE60C-C61F-4529-93C1-8714413A0AE6}" type="presParOf" srcId="{15E630DF-A5E6-459E-9321-1CC0B6C02E6B}" destId="{E915798B-A384-4B44-A37E-40A434DF592B}"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4E7638F-81AA-4874-9FF5-3623D50EC2F2}" type="doc">
      <dgm:prSet loTypeId="urn:microsoft.com/office/officeart/2005/8/layout/vList2" loCatId="list" qsTypeId="urn:microsoft.com/office/officeart/2005/8/quickstyle/simple1" qsCatId="simple" csTypeId="urn:microsoft.com/office/officeart/2005/8/colors/accent6_4" csCatId="accent6"/>
      <dgm:spPr/>
      <dgm:t>
        <a:bodyPr/>
        <a:lstStyle/>
        <a:p>
          <a:endParaRPr lang="en-US"/>
        </a:p>
      </dgm:t>
    </dgm:pt>
    <dgm:pt modelId="{95E0BFB0-342E-437D-B108-9905863EEACF}">
      <dgm:prSet/>
      <dgm:spPr/>
      <dgm:t>
        <a:bodyPr/>
        <a:lstStyle/>
        <a:p>
          <a:r>
            <a:rPr lang="en-US" dirty="0">
              <a:latin typeface="Garamond" panose="02020404030301010803" pitchFamily="18" charset="0"/>
            </a:rPr>
            <a:t>New York now lags behind (except in a minute)</a:t>
          </a:r>
        </a:p>
      </dgm:t>
    </dgm:pt>
    <dgm:pt modelId="{9278C51B-E648-46D2-961B-67B9B542EA06}" type="parTrans" cxnId="{575F380D-80E1-4ECC-B04A-6224DB70444C}">
      <dgm:prSet/>
      <dgm:spPr/>
      <dgm:t>
        <a:bodyPr/>
        <a:lstStyle/>
        <a:p>
          <a:endParaRPr lang="en-US"/>
        </a:p>
      </dgm:t>
    </dgm:pt>
    <dgm:pt modelId="{C1E190FE-22ED-4446-8107-F55EF15950A0}" type="sibTrans" cxnId="{575F380D-80E1-4ECC-B04A-6224DB70444C}">
      <dgm:prSet/>
      <dgm:spPr/>
      <dgm:t>
        <a:bodyPr/>
        <a:lstStyle/>
        <a:p>
          <a:endParaRPr lang="en-US"/>
        </a:p>
      </dgm:t>
    </dgm:pt>
    <dgm:pt modelId="{063C36D7-CC00-4EE7-AA49-82490CCA5FAC}">
      <dgm:prSet/>
      <dgm:spPr/>
      <dgm:t>
        <a:bodyPr/>
        <a:lstStyle/>
        <a:p>
          <a:r>
            <a:rPr lang="en-US" dirty="0">
              <a:latin typeface="Garamond" panose="02020404030301010803" pitchFamily="18" charset="0"/>
            </a:rPr>
            <a:t>EPTL 7-1.6 apply principal to income beneficiary</a:t>
          </a:r>
        </a:p>
      </dgm:t>
    </dgm:pt>
    <dgm:pt modelId="{631F2824-EF92-4C31-90C6-3407ABC886FC}" type="parTrans" cxnId="{69F451E9-D12D-4A96-A93E-BB496C2413DA}">
      <dgm:prSet/>
      <dgm:spPr/>
      <dgm:t>
        <a:bodyPr/>
        <a:lstStyle/>
        <a:p>
          <a:endParaRPr lang="en-US"/>
        </a:p>
      </dgm:t>
    </dgm:pt>
    <dgm:pt modelId="{ED2EA47B-EAE9-4864-A149-68BBC9A7FD13}" type="sibTrans" cxnId="{69F451E9-D12D-4A96-A93E-BB496C2413DA}">
      <dgm:prSet/>
      <dgm:spPr/>
      <dgm:t>
        <a:bodyPr/>
        <a:lstStyle/>
        <a:p>
          <a:endParaRPr lang="en-US"/>
        </a:p>
      </dgm:t>
    </dgm:pt>
    <dgm:pt modelId="{BD8D24EC-9263-4001-BB65-2D6E872CC251}">
      <dgm:prSet/>
      <dgm:spPr/>
      <dgm:t>
        <a:bodyPr/>
        <a:lstStyle/>
        <a:p>
          <a:r>
            <a:rPr lang="en-US">
              <a:latin typeface="Garamond" panose="02020404030301010803" pitchFamily="18" charset="0"/>
            </a:rPr>
            <a:t>EPTL 7-1.9 revoke with consent of creator and beneficiaries</a:t>
          </a:r>
        </a:p>
      </dgm:t>
    </dgm:pt>
    <dgm:pt modelId="{5F05509D-5DB5-42C0-9BBF-3D9CAC6A6E56}" type="parTrans" cxnId="{6DF33FDA-14ED-417C-8371-C23F0DA63BAE}">
      <dgm:prSet/>
      <dgm:spPr/>
      <dgm:t>
        <a:bodyPr/>
        <a:lstStyle/>
        <a:p>
          <a:endParaRPr lang="en-US"/>
        </a:p>
      </dgm:t>
    </dgm:pt>
    <dgm:pt modelId="{568D9EA8-A1B1-4244-B25F-135F6FFC165D}" type="sibTrans" cxnId="{6DF33FDA-14ED-417C-8371-C23F0DA63BAE}">
      <dgm:prSet/>
      <dgm:spPr/>
      <dgm:t>
        <a:bodyPr/>
        <a:lstStyle/>
        <a:p>
          <a:endParaRPr lang="en-US"/>
        </a:p>
      </dgm:t>
    </dgm:pt>
    <dgm:pt modelId="{C38EF97C-3094-4F01-BE91-FE290CD7F342}">
      <dgm:prSet/>
      <dgm:spPr/>
      <dgm:t>
        <a:bodyPr/>
        <a:lstStyle/>
        <a:p>
          <a:r>
            <a:rPr lang="en-US" dirty="0">
              <a:latin typeface="Garamond" panose="02020404030301010803" pitchFamily="18" charset="0"/>
            </a:rPr>
            <a:t>Equitable deviation—administrative terms and only in desperate circumstances, </a:t>
          </a:r>
          <a:r>
            <a:rPr lang="en-US" i="1" dirty="0">
              <a:latin typeface="Garamond" panose="02020404030301010803" pitchFamily="18" charset="0"/>
            </a:rPr>
            <a:t>Matter of Pulitzer</a:t>
          </a:r>
          <a:endParaRPr lang="en-US" dirty="0">
            <a:latin typeface="Garamond" panose="02020404030301010803" pitchFamily="18" charset="0"/>
          </a:endParaRPr>
        </a:p>
      </dgm:t>
    </dgm:pt>
    <dgm:pt modelId="{3F68204F-FD52-4174-AC24-50537A24B1B8}" type="parTrans" cxnId="{908097DC-72AF-49A0-B1F6-8D813E3ADA11}">
      <dgm:prSet/>
      <dgm:spPr/>
      <dgm:t>
        <a:bodyPr/>
        <a:lstStyle/>
        <a:p>
          <a:endParaRPr lang="en-US"/>
        </a:p>
      </dgm:t>
    </dgm:pt>
    <dgm:pt modelId="{DF8CEC23-5BEB-4ED4-B35E-8B7F579E3786}" type="sibTrans" cxnId="{908097DC-72AF-49A0-B1F6-8D813E3ADA11}">
      <dgm:prSet/>
      <dgm:spPr/>
      <dgm:t>
        <a:bodyPr/>
        <a:lstStyle/>
        <a:p>
          <a:endParaRPr lang="en-US"/>
        </a:p>
      </dgm:t>
    </dgm:pt>
    <dgm:pt modelId="{0965A7E3-21F1-4D0F-ABE6-F780EED7992C}">
      <dgm:prSet/>
      <dgm:spPr/>
      <dgm:t>
        <a:bodyPr/>
        <a:lstStyle/>
        <a:p>
          <a:r>
            <a:rPr lang="en-US" dirty="0">
              <a:solidFill>
                <a:schemeClr val="tx1"/>
              </a:solidFill>
              <a:latin typeface="Garamond" panose="02020404030301010803" pitchFamily="18" charset="0"/>
            </a:rPr>
            <a:t>Restatements (Third) of Property and Trusts, UPC, UTC</a:t>
          </a:r>
        </a:p>
      </dgm:t>
    </dgm:pt>
    <dgm:pt modelId="{F4155169-09EE-4696-AEF3-1B8FA8103BC7}" type="parTrans" cxnId="{6CE3DC0B-5854-43A4-A7CD-7A93501C22F1}">
      <dgm:prSet/>
      <dgm:spPr/>
      <dgm:t>
        <a:bodyPr/>
        <a:lstStyle/>
        <a:p>
          <a:endParaRPr lang="en-US"/>
        </a:p>
      </dgm:t>
    </dgm:pt>
    <dgm:pt modelId="{7E7F4693-4DB5-4300-8A69-91A95D73E6A6}" type="sibTrans" cxnId="{6CE3DC0B-5854-43A4-A7CD-7A93501C22F1}">
      <dgm:prSet/>
      <dgm:spPr/>
      <dgm:t>
        <a:bodyPr/>
        <a:lstStyle/>
        <a:p>
          <a:endParaRPr lang="en-US"/>
        </a:p>
      </dgm:t>
    </dgm:pt>
    <dgm:pt modelId="{C6B1F0D5-9D40-4160-BBDC-B07D006E49D9}">
      <dgm:prSet/>
      <dgm:spPr/>
      <dgm:t>
        <a:bodyPr/>
        <a:lstStyle/>
        <a:p>
          <a:r>
            <a:rPr lang="en-US" dirty="0">
              <a:latin typeface="Garamond" panose="02020404030301010803" pitchFamily="18" charset="0"/>
            </a:rPr>
            <a:t>Termination on consent of all beneficiaries only if squares with material purpose</a:t>
          </a:r>
        </a:p>
      </dgm:t>
    </dgm:pt>
    <dgm:pt modelId="{9E418FCE-D1F2-4C3C-A961-27075113CD2E}" type="parTrans" cxnId="{964B1D8C-35E3-4B36-AA18-F30CF9EE1963}">
      <dgm:prSet/>
      <dgm:spPr/>
      <dgm:t>
        <a:bodyPr/>
        <a:lstStyle/>
        <a:p>
          <a:endParaRPr lang="en-US"/>
        </a:p>
      </dgm:t>
    </dgm:pt>
    <dgm:pt modelId="{E9874293-5C41-4100-811A-C2FD37DA61E3}" type="sibTrans" cxnId="{964B1D8C-35E3-4B36-AA18-F30CF9EE1963}">
      <dgm:prSet/>
      <dgm:spPr/>
      <dgm:t>
        <a:bodyPr/>
        <a:lstStyle/>
        <a:p>
          <a:endParaRPr lang="en-US"/>
        </a:p>
      </dgm:t>
    </dgm:pt>
    <dgm:pt modelId="{D2494CFA-338A-4F7D-8C52-D473A5736E19}">
      <dgm:prSet/>
      <dgm:spPr/>
      <dgm:t>
        <a:bodyPr/>
        <a:lstStyle/>
        <a:p>
          <a:r>
            <a:rPr lang="en-US" dirty="0">
              <a:latin typeface="Garamond" panose="02020404030301010803" pitchFamily="18" charset="0"/>
            </a:rPr>
            <a:t>Modification of administrative </a:t>
          </a:r>
          <a:r>
            <a:rPr lang="en-US" i="1" dirty="0">
              <a:latin typeface="Garamond" panose="02020404030301010803" pitchFamily="18" charset="0"/>
            </a:rPr>
            <a:t>and</a:t>
          </a:r>
          <a:r>
            <a:rPr lang="en-US" dirty="0">
              <a:latin typeface="Garamond" panose="02020404030301010803" pitchFamily="18" charset="0"/>
            </a:rPr>
            <a:t> dispositive terms if unanticipated circumstances and will further purposes</a:t>
          </a:r>
        </a:p>
      </dgm:t>
    </dgm:pt>
    <dgm:pt modelId="{18EC0D88-1082-4797-816F-5779385D31B3}" type="parTrans" cxnId="{965D4A58-3AF6-4F1A-9BFA-A6440B6D2291}">
      <dgm:prSet/>
      <dgm:spPr/>
      <dgm:t>
        <a:bodyPr/>
        <a:lstStyle/>
        <a:p>
          <a:endParaRPr lang="en-US"/>
        </a:p>
      </dgm:t>
    </dgm:pt>
    <dgm:pt modelId="{EFA09452-B491-4B8A-8E1A-8516F546F072}" type="sibTrans" cxnId="{965D4A58-3AF6-4F1A-9BFA-A6440B6D2291}">
      <dgm:prSet/>
      <dgm:spPr/>
      <dgm:t>
        <a:bodyPr/>
        <a:lstStyle/>
        <a:p>
          <a:endParaRPr lang="en-US"/>
        </a:p>
      </dgm:t>
    </dgm:pt>
    <dgm:pt modelId="{762B0548-A3CC-4558-BB55-237BF70C06A8}">
      <dgm:prSet/>
      <dgm:spPr/>
      <dgm:t>
        <a:bodyPr/>
        <a:lstStyle/>
        <a:p>
          <a:r>
            <a:rPr lang="en-US" dirty="0">
              <a:latin typeface="Garamond" panose="02020404030301010803" pitchFamily="18" charset="0"/>
            </a:rPr>
            <a:t>Modification of administrative terms if continuation impractical or wasteful</a:t>
          </a:r>
        </a:p>
      </dgm:t>
    </dgm:pt>
    <dgm:pt modelId="{1935AFB8-436E-46B9-971C-D3A84022D923}" type="parTrans" cxnId="{22AD7341-B232-4C69-B228-4F3104C0C6E5}">
      <dgm:prSet/>
      <dgm:spPr/>
      <dgm:t>
        <a:bodyPr/>
        <a:lstStyle/>
        <a:p>
          <a:endParaRPr lang="en-US"/>
        </a:p>
      </dgm:t>
    </dgm:pt>
    <dgm:pt modelId="{A7D4BE56-181C-47FA-852E-FACA15CCF2D6}" type="sibTrans" cxnId="{22AD7341-B232-4C69-B228-4F3104C0C6E5}">
      <dgm:prSet/>
      <dgm:spPr/>
      <dgm:t>
        <a:bodyPr/>
        <a:lstStyle/>
        <a:p>
          <a:endParaRPr lang="en-US"/>
        </a:p>
      </dgm:t>
    </dgm:pt>
    <dgm:pt modelId="{E26E300F-3EB6-453B-9205-D99F2CBF5AAC}">
      <dgm:prSet/>
      <dgm:spPr/>
      <dgm:t>
        <a:bodyPr/>
        <a:lstStyle/>
        <a:p>
          <a:r>
            <a:rPr lang="en-US" dirty="0">
              <a:latin typeface="Garamond" panose="02020404030301010803" pitchFamily="18" charset="0"/>
            </a:rPr>
            <a:t>Reformation whether or not ambiguous</a:t>
          </a:r>
        </a:p>
      </dgm:t>
    </dgm:pt>
    <dgm:pt modelId="{E1EA8D26-BEC0-4529-8630-FD9A5DDB184D}" type="parTrans" cxnId="{1ADCDF28-F32E-4B3F-B7B4-893DDEAAAEAD}">
      <dgm:prSet/>
      <dgm:spPr/>
      <dgm:t>
        <a:bodyPr/>
        <a:lstStyle/>
        <a:p>
          <a:endParaRPr lang="en-US"/>
        </a:p>
      </dgm:t>
    </dgm:pt>
    <dgm:pt modelId="{F3D48111-3FF4-4708-AAB3-DBCDBB1D389A}" type="sibTrans" cxnId="{1ADCDF28-F32E-4B3F-B7B4-893DDEAAAEAD}">
      <dgm:prSet/>
      <dgm:spPr/>
      <dgm:t>
        <a:bodyPr/>
        <a:lstStyle/>
        <a:p>
          <a:endParaRPr lang="en-US"/>
        </a:p>
      </dgm:t>
    </dgm:pt>
    <dgm:pt modelId="{0454E97C-484F-4EC5-93C9-32F903C11737}">
      <dgm:prSet/>
      <dgm:spPr/>
      <dgm:t>
        <a:bodyPr/>
        <a:lstStyle/>
        <a:p>
          <a:r>
            <a:rPr lang="en-US" dirty="0">
              <a:solidFill>
                <a:schemeClr val="tx1"/>
              </a:solidFill>
              <a:latin typeface="Garamond" panose="02020404030301010803" pitchFamily="18" charset="0"/>
            </a:rPr>
            <a:t>Decanting, where NY led the way</a:t>
          </a:r>
        </a:p>
      </dgm:t>
    </dgm:pt>
    <dgm:pt modelId="{E33823B3-DD5A-4680-9BA6-BBEE211819FA}" type="parTrans" cxnId="{887FE867-FAC5-4D01-A882-385B74EC9EA8}">
      <dgm:prSet/>
      <dgm:spPr/>
      <dgm:t>
        <a:bodyPr/>
        <a:lstStyle/>
        <a:p>
          <a:endParaRPr lang="en-US"/>
        </a:p>
      </dgm:t>
    </dgm:pt>
    <dgm:pt modelId="{4A60DF59-6F4F-4DAC-9D7E-D06BF5A10EAD}" type="sibTrans" cxnId="{887FE867-FAC5-4D01-A882-385B74EC9EA8}">
      <dgm:prSet/>
      <dgm:spPr/>
      <dgm:t>
        <a:bodyPr/>
        <a:lstStyle/>
        <a:p>
          <a:endParaRPr lang="en-US"/>
        </a:p>
      </dgm:t>
    </dgm:pt>
    <dgm:pt modelId="{0A47154E-CA4D-49C8-95B2-C4AC53BC7BE1}" type="pres">
      <dgm:prSet presAssocID="{04E7638F-81AA-4874-9FF5-3623D50EC2F2}" presName="linear" presStyleCnt="0">
        <dgm:presLayoutVars>
          <dgm:animLvl val="lvl"/>
          <dgm:resizeHandles val="exact"/>
        </dgm:presLayoutVars>
      </dgm:prSet>
      <dgm:spPr/>
    </dgm:pt>
    <dgm:pt modelId="{6EA9F35F-F928-4870-8590-3305ED693002}" type="pres">
      <dgm:prSet presAssocID="{95E0BFB0-342E-437D-B108-9905863EEACF}" presName="parentText" presStyleLbl="node1" presStyleIdx="0" presStyleCnt="3">
        <dgm:presLayoutVars>
          <dgm:chMax val="0"/>
          <dgm:bulletEnabled val="1"/>
        </dgm:presLayoutVars>
      </dgm:prSet>
      <dgm:spPr/>
    </dgm:pt>
    <dgm:pt modelId="{90104280-C9BC-4F45-A47B-0676817C937A}" type="pres">
      <dgm:prSet presAssocID="{95E0BFB0-342E-437D-B108-9905863EEACF}" presName="childText" presStyleLbl="revTx" presStyleIdx="0" presStyleCnt="2">
        <dgm:presLayoutVars>
          <dgm:bulletEnabled val="1"/>
        </dgm:presLayoutVars>
      </dgm:prSet>
      <dgm:spPr/>
    </dgm:pt>
    <dgm:pt modelId="{EAD7DBA1-77B4-4922-85E9-0CF173D2A610}" type="pres">
      <dgm:prSet presAssocID="{0965A7E3-21F1-4D0F-ABE6-F780EED7992C}" presName="parentText" presStyleLbl="node1" presStyleIdx="1" presStyleCnt="3">
        <dgm:presLayoutVars>
          <dgm:chMax val="0"/>
          <dgm:bulletEnabled val="1"/>
        </dgm:presLayoutVars>
      </dgm:prSet>
      <dgm:spPr/>
    </dgm:pt>
    <dgm:pt modelId="{E1823B47-CCC1-4193-A497-2FFCE2BADF79}" type="pres">
      <dgm:prSet presAssocID="{0965A7E3-21F1-4D0F-ABE6-F780EED7992C}" presName="childText" presStyleLbl="revTx" presStyleIdx="1" presStyleCnt="2">
        <dgm:presLayoutVars>
          <dgm:bulletEnabled val="1"/>
        </dgm:presLayoutVars>
      </dgm:prSet>
      <dgm:spPr/>
    </dgm:pt>
    <dgm:pt modelId="{91AD26EA-A9CC-4A8C-AED9-1F0F1E1F6063}" type="pres">
      <dgm:prSet presAssocID="{0454E97C-484F-4EC5-93C9-32F903C11737}" presName="parentText" presStyleLbl="node1" presStyleIdx="2" presStyleCnt="3">
        <dgm:presLayoutVars>
          <dgm:chMax val="0"/>
          <dgm:bulletEnabled val="1"/>
        </dgm:presLayoutVars>
      </dgm:prSet>
      <dgm:spPr/>
    </dgm:pt>
  </dgm:ptLst>
  <dgm:cxnLst>
    <dgm:cxn modelId="{6CE3DC0B-5854-43A4-A7CD-7A93501C22F1}" srcId="{04E7638F-81AA-4874-9FF5-3623D50EC2F2}" destId="{0965A7E3-21F1-4D0F-ABE6-F780EED7992C}" srcOrd="1" destOrd="0" parTransId="{F4155169-09EE-4696-AEF3-1B8FA8103BC7}" sibTransId="{7E7F4693-4DB5-4300-8A69-91A95D73E6A6}"/>
    <dgm:cxn modelId="{575F380D-80E1-4ECC-B04A-6224DB70444C}" srcId="{04E7638F-81AA-4874-9FF5-3623D50EC2F2}" destId="{95E0BFB0-342E-437D-B108-9905863EEACF}" srcOrd="0" destOrd="0" parTransId="{9278C51B-E648-46D2-961B-67B9B542EA06}" sibTransId="{C1E190FE-22ED-4446-8107-F55EF15950A0}"/>
    <dgm:cxn modelId="{91B24F0F-164B-417F-9063-26E24D97C861}" type="presOf" srcId="{C6B1F0D5-9D40-4160-BBDC-B07D006E49D9}" destId="{E1823B47-CCC1-4193-A497-2FFCE2BADF79}" srcOrd="0" destOrd="0" presId="urn:microsoft.com/office/officeart/2005/8/layout/vList2"/>
    <dgm:cxn modelId="{84280B1C-F358-44F3-9A0B-E2A348F14166}" type="presOf" srcId="{C38EF97C-3094-4F01-BE91-FE290CD7F342}" destId="{90104280-C9BC-4F45-A47B-0676817C937A}" srcOrd="0" destOrd="2" presId="urn:microsoft.com/office/officeart/2005/8/layout/vList2"/>
    <dgm:cxn modelId="{1ADCDF28-F32E-4B3F-B7B4-893DDEAAAEAD}" srcId="{0965A7E3-21F1-4D0F-ABE6-F780EED7992C}" destId="{E26E300F-3EB6-453B-9205-D99F2CBF5AAC}" srcOrd="3" destOrd="0" parTransId="{E1EA8D26-BEC0-4529-8630-FD9A5DDB184D}" sibTransId="{F3D48111-3FF4-4708-AAB3-DBCDBB1D389A}"/>
    <dgm:cxn modelId="{A738205B-C1BB-4D5E-9D9C-C4CE5FAC0C05}" type="presOf" srcId="{95E0BFB0-342E-437D-B108-9905863EEACF}" destId="{6EA9F35F-F928-4870-8590-3305ED693002}" srcOrd="0" destOrd="0" presId="urn:microsoft.com/office/officeart/2005/8/layout/vList2"/>
    <dgm:cxn modelId="{22AD7341-B232-4C69-B228-4F3104C0C6E5}" srcId="{0965A7E3-21F1-4D0F-ABE6-F780EED7992C}" destId="{762B0548-A3CC-4558-BB55-237BF70C06A8}" srcOrd="2" destOrd="0" parTransId="{1935AFB8-436E-46B9-971C-D3A84022D923}" sibTransId="{A7D4BE56-181C-47FA-852E-FACA15CCF2D6}"/>
    <dgm:cxn modelId="{887FE867-FAC5-4D01-A882-385B74EC9EA8}" srcId="{04E7638F-81AA-4874-9FF5-3623D50EC2F2}" destId="{0454E97C-484F-4EC5-93C9-32F903C11737}" srcOrd="2" destOrd="0" parTransId="{E33823B3-DD5A-4680-9BA6-BBEE211819FA}" sibTransId="{4A60DF59-6F4F-4DAC-9D7E-D06BF5A10EAD}"/>
    <dgm:cxn modelId="{21FF6A6C-0764-4584-BF17-9875402F6BEF}" type="presOf" srcId="{0965A7E3-21F1-4D0F-ABE6-F780EED7992C}" destId="{EAD7DBA1-77B4-4922-85E9-0CF173D2A610}" srcOrd="0" destOrd="0" presId="urn:microsoft.com/office/officeart/2005/8/layout/vList2"/>
    <dgm:cxn modelId="{FB1B5653-EFBD-44AA-8BA7-EBCC7C14663E}" type="presOf" srcId="{E26E300F-3EB6-453B-9205-D99F2CBF5AAC}" destId="{E1823B47-CCC1-4193-A497-2FFCE2BADF79}" srcOrd="0" destOrd="3" presId="urn:microsoft.com/office/officeart/2005/8/layout/vList2"/>
    <dgm:cxn modelId="{965D4A58-3AF6-4F1A-9BFA-A6440B6D2291}" srcId="{0965A7E3-21F1-4D0F-ABE6-F780EED7992C}" destId="{D2494CFA-338A-4F7D-8C52-D473A5736E19}" srcOrd="1" destOrd="0" parTransId="{18EC0D88-1082-4797-816F-5779385D31B3}" sibTransId="{EFA09452-B491-4B8A-8E1A-8516F546F072}"/>
    <dgm:cxn modelId="{9E1B8158-FC5B-4440-A80B-0541130CE9C9}" type="presOf" srcId="{BD8D24EC-9263-4001-BB65-2D6E872CC251}" destId="{90104280-C9BC-4F45-A47B-0676817C937A}" srcOrd="0" destOrd="1" presId="urn:microsoft.com/office/officeart/2005/8/layout/vList2"/>
    <dgm:cxn modelId="{F0A18D58-49E4-48CC-A2DA-7DB6E9EB5BC9}" type="presOf" srcId="{0454E97C-484F-4EC5-93C9-32F903C11737}" destId="{91AD26EA-A9CC-4A8C-AED9-1F0F1E1F6063}" srcOrd="0" destOrd="0" presId="urn:microsoft.com/office/officeart/2005/8/layout/vList2"/>
    <dgm:cxn modelId="{964B1D8C-35E3-4B36-AA18-F30CF9EE1963}" srcId="{0965A7E3-21F1-4D0F-ABE6-F780EED7992C}" destId="{C6B1F0D5-9D40-4160-BBDC-B07D006E49D9}" srcOrd="0" destOrd="0" parTransId="{9E418FCE-D1F2-4C3C-A961-27075113CD2E}" sibTransId="{E9874293-5C41-4100-811A-C2FD37DA61E3}"/>
    <dgm:cxn modelId="{7CFA8594-8879-4AFD-8279-B2B8F3432629}" type="presOf" srcId="{D2494CFA-338A-4F7D-8C52-D473A5736E19}" destId="{E1823B47-CCC1-4193-A497-2FFCE2BADF79}" srcOrd="0" destOrd="1" presId="urn:microsoft.com/office/officeart/2005/8/layout/vList2"/>
    <dgm:cxn modelId="{321F0097-A065-4EDB-9472-AE10E70A0795}" type="presOf" srcId="{762B0548-A3CC-4558-BB55-237BF70C06A8}" destId="{E1823B47-CCC1-4193-A497-2FFCE2BADF79}" srcOrd="0" destOrd="2" presId="urn:microsoft.com/office/officeart/2005/8/layout/vList2"/>
    <dgm:cxn modelId="{25C310AE-F709-49E1-B1B2-EC47C2724FE4}" type="presOf" srcId="{04E7638F-81AA-4874-9FF5-3623D50EC2F2}" destId="{0A47154E-CA4D-49C8-95B2-C4AC53BC7BE1}" srcOrd="0" destOrd="0" presId="urn:microsoft.com/office/officeart/2005/8/layout/vList2"/>
    <dgm:cxn modelId="{6DF33FDA-14ED-417C-8371-C23F0DA63BAE}" srcId="{95E0BFB0-342E-437D-B108-9905863EEACF}" destId="{BD8D24EC-9263-4001-BB65-2D6E872CC251}" srcOrd="1" destOrd="0" parTransId="{5F05509D-5DB5-42C0-9BBF-3D9CAC6A6E56}" sibTransId="{568D9EA8-A1B1-4244-B25F-135F6FFC165D}"/>
    <dgm:cxn modelId="{908097DC-72AF-49A0-B1F6-8D813E3ADA11}" srcId="{95E0BFB0-342E-437D-B108-9905863EEACF}" destId="{C38EF97C-3094-4F01-BE91-FE290CD7F342}" srcOrd="2" destOrd="0" parTransId="{3F68204F-FD52-4174-AC24-50537A24B1B8}" sibTransId="{DF8CEC23-5BEB-4ED4-B35E-8B7F579E3786}"/>
    <dgm:cxn modelId="{69F451E9-D12D-4A96-A93E-BB496C2413DA}" srcId="{95E0BFB0-342E-437D-B108-9905863EEACF}" destId="{063C36D7-CC00-4EE7-AA49-82490CCA5FAC}" srcOrd="0" destOrd="0" parTransId="{631F2824-EF92-4C31-90C6-3407ABC886FC}" sibTransId="{ED2EA47B-EAE9-4864-A149-68BBC9A7FD13}"/>
    <dgm:cxn modelId="{8B6A20FE-7277-44C8-AA81-BEBE4228B5B7}" type="presOf" srcId="{063C36D7-CC00-4EE7-AA49-82490CCA5FAC}" destId="{90104280-C9BC-4F45-A47B-0676817C937A}" srcOrd="0" destOrd="0" presId="urn:microsoft.com/office/officeart/2005/8/layout/vList2"/>
    <dgm:cxn modelId="{86045B4D-0650-44BE-B135-57D2AA971D84}" type="presParOf" srcId="{0A47154E-CA4D-49C8-95B2-C4AC53BC7BE1}" destId="{6EA9F35F-F928-4870-8590-3305ED693002}" srcOrd="0" destOrd="0" presId="urn:microsoft.com/office/officeart/2005/8/layout/vList2"/>
    <dgm:cxn modelId="{5B9C21DD-AB2D-485C-8E57-498E82EFF585}" type="presParOf" srcId="{0A47154E-CA4D-49C8-95B2-C4AC53BC7BE1}" destId="{90104280-C9BC-4F45-A47B-0676817C937A}" srcOrd="1" destOrd="0" presId="urn:microsoft.com/office/officeart/2005/8/layout/vList2"/>
    <dgm:cxn modelId="{F0221AA4-57E7-4D22-B213-D6D090383C7A}" type="presParOf" srcId="{0A47154E-CA4D-49C8-95B2-C4AC53BC7BE1}" destId="{EAD7DBA1-77B4-4922-85E9-0CF173D2A610}" srcOrd="2" destOrd="0" presId="urn:microsoft.com/office/officeart/2005/8/layout/vList2"/>
    <dgm:cxn modelId="{A1225482-AE75-476A-BC09-74F504B9E3CD}" type="presParOf" srcId="{0A47154E-CA4D-49C8-95B2-C4AC53BC7BE1}" destId="{E1823B47-CCC1-4193-A497-2FFCE2BADF79}" srcOrd="3" destOrd="0" presId="urn:microsoft.com/office/officeart/2005/8/layout/vList2"/>
    <dgm:cxn modelId="{EFEE697C-8396-4A78-AD6D-7AE57282E3CB}" type="presParOf" srcId="{0A47154E-CA4D-49C8-95B2-C4AC53BC7BE1}" destId="{91AD26EA-A9CC-4A8C-AED9-1F0F1E1F606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E94A1C4-5A9F-4E37-A3D2-8E38683306A1}" type="doc">
      <dgm:prSet loTypeId="urn:microsoft.com/office/officeart/2005/8/layout/target2" loCatId="relationship" qsTypeId="urn:microsoft.com/office/officeart/2005/8/quickstyle/simple1" qsCatId="simple" csTypeId="urn:microsoft.com/office/officeart/2005/8/colors/accent6_3" csCatId="accent6" phldr="1"/>
      <dgm:spPr/>
      <dgm:t>
        <a:bodyPr/>
        <a:lstStyle/>
        <a:p>
          <a:endParaRPr lang="en-US"/>
        </a:p>
      </dgm:t>
    </dgm:pt>
    <dgm:pt modelId="{150C2724-2F75-484C-A190-81D88E405069}">
      <dgm:prSet/>
      <dgm:spPr/>
      <dgm:t>
        <a:bodyPr/>
        <a:lstStyle/>
        <a:p>
          <a:r>
            <a:rPr lang="en-US" dirty="0">
              <a:latin typeface="Garamond" panose="02020404030301010803" pitchFamily="18" charset="0"/>
            </a:rPr>
            <a:t>Effectively neutered in 34 states</a:t>
          </a:r>
        </a:p>
      </dgm:t>
    </dgm:pt>
    <dgm:pt modelId="{814CEA00-0074-4788-8694-0D56155A1FC8}" type="parTrans" cxnId="{83818A4E-E219-4617-8CAC-00831A935716}">
      <dgm:prSet/>
      <dgm:spPr/>
      <dgm:t>
        <a:bodyPr/>
        <a:lstStyle/>
        <a:p>
          <a:endParaRPr lang="en-US"/>
        </a:p>
      </dgm:t>
    </dgm:pt>
    <dgm:pt modelId="{C1A70FE0-8A85-4751-8702-C17C260AEDA8}" type="sibTrans" cxnId="{83818A4E-E219-4617-8CAC-00831A935716}">
      <dgm:prSet/>
      <dgm:spPr/>
      <dgm:t>
        <a:bodyPr/>
        <a:lstStyle/>
        <a:p>
          <a:endParaRPr lang="en-US"/>
        </a:p>
      </dgm:t>
    </dgm:pt>
    <dgm:pt modelId="{3D3A8506-D58A-4152-A04C-7C39416A7536}">
      <dgm:prSet/>
      <dgm:spPr/>
      <dgm:t>
        <a:bodyPr/>
        <a:lstStyle/>
        <a:p>
          <a:r>
            <a:rPr lang="en-US" dirty="0">
              <a:latin typeface="Garamond" panose="02020404030301010803" pitchFamily="18" charset="0"/>
            </a:rPr>
            <a:t>New York does not change</a:t>
          </a:r>
        </a:p>
      </dgm:t>
    </dgm:pt>
    <dgm:pt modelId="{7487CDEF-E07C-4D3E-954E-CD6BC5DDB3F2}" type="parTrans" cxnId="{C66A2F00-A62B-435D-8B11-BE508649B823}">
      <dgm:prSet/>
      <dgm:spPr/>
      <dgm:t>
        <a:bodyPr/>
        <a:lstStyle/>
        <a:p>
          <a:endParaRPr lang="en-US"/>
        </a:p>
      </dgm:t>
    </dgm:pt>
    <dgm:pt modelId="{FFC02157-31F5-45D5-96C3-6F44F49B6FD5}" type="sibTrans" cxnId="{C66A2F00-A62B-435D-8B11-BE508649B823}">
      <dgm:prSet/>
      <dgm:spPr/>
      <dgm:t>
        <a:bodyPr/>
        <a:lstStyle/>
        <a:p>
          <a:endParaRPr lang="en-US"/>
        </a:p>
      </dgm:t>
    </dgm:pt>
    <dgm:pt modelId="{EDD1236C-1E9B-4D06-82A4-B8EAA7D0E386}">
      <dgm:prSet/>
      <dgm:spPr/>
      <dgm:t>
        <a:bodyPr/>
        <a:lstStyle/>
        <a:p>
          <a:r>
            <a:rPr lang="en-US">
              <a:latin typeface="Garamond" panose="02020404030301010803" pitchFamily="18" charset="0"/>
            </a:rPr>
            <a:t>Two rules</a:t>
          </a:r>
        </a:p>
      </dgm:t>
    </dgm:pt>
    <dgm:pt modelId="{7F8BA04D-3080-465D-88EC-79099318171D}" type="parTrans" cxnId="{1EDF1E61-5E1E-4145-990B-7BAA9CEE3B34}">
      <dgm:prSet/>
      <dgm:spPr/>
      <dgm:t>
        <a:bodyPr/>
        <a:lstStyle/>
        <a:p>
          <a:endParaRPr lang="en-US"/>
        </a:p>
      </dgm:t>
    </dgm:pt>
    <dgm:pt modelId="{471B4825-0C4B-4EC0-97BB-2E3287B1776C}" type="sibTrans" cxnId="{1EDF1E61-5E1E-4145-990B-7BAA9CEE3B34}">
      <dgm:prSet/>
      <dgm:spPr/>
      <dgm:t>
        <a:bodyPr/>
        <a:lstStyle/>
        <a:p>
          <a:endParaRPr lang="en-US"/>
        </a:p>
      </dgm:t>
    </dgm:pt>
    <dgm:pt modelId="{D48E62B2-A0C7-45AD-8D82-8BC589F96E44}">
      <dgm:prSet/>
      <dgm:spPr/>
      <dgm:t>
        <a:bodyPr/>
        <a:lstStyle/>
        <a:p>
          <a:r>
            <a:rPr lang="en-US" dirty="0">
              <a:latin typeface="Garamond" panose="02020404030301010803" pitchFamily="18" charset="0"/>
            </a:rPr>
            <a:t>Statutory mitigation</a:t>
          </a:r>
        </a:p>
      </dgm:t>
    </dgm:pt>
    <dgm:pt modelId="{AB48F7A9-412F-45E7-B549-1B9EED3FAD50}" type="parTrans" cxnId="{238FA100-C0BC-4FCB-B4A7-6F6303148B62}">
      <dgm:prSet/>
      <dgm:spPr/>
      <dgm:t>
        <a:bodyPr/>
        <a:lstStyle/>
        <a:p>
          <a:endParaRPr lang="en-US"/>
        </a:p>
      </dgm:t>
    </dgm:pt>
    <dgm:pt modelId="{D39E4D32-D3A0-4A93-9949-7A952208DCB8}" type="sibTrans" cxnId="{238FA100-C0BC-4FCB-B4A7-6F6303148B62}">
      <dgm:prSet/>
      <dgm:spPr/>
      <dgm:t>
        <a:bodyPr/>
        <a:lstStyle/>
        <a:p>
          <a:endParaRPr lang="en-US"/>
        </a:p>
      </dgm:t>
    </dgm:pt>
    <dgm:pt modelId="{777E974E-2029-4552-92B1-A421479DBD32}">
      <dgm:prSet/>
      <dgm:spPr/>
      <dgm:t>
        <a:bodyPr/>
        <a:lstStyle/>
        <a:p>
          <a:r>
            <a:rPr lang="en-US">
              <a:latin typeface="Garamond" panose="02020404030301010803" pitchFamily="18" charset="0"/>
            </a:rPr>
            <a:t>Why? </a:t>
          </a:r>
        </a:p>
      </dgm:t>
    </dgm:pt>
    <dgm:pt modelId="{32AE857B-7E99-4265-ACA5-F6CCCB197973}" type="parTrans" cxnId="{796D95C9-B584-4B2D-82E7-6794AE883DCB}">
      <dgm:prSet/>
      <dgm:spPr/>
      <dgm:t>
        <a:bodyPr/>
        <a:lstStyle/>
        <a:p>
          <a:endParaRPr lang="en-US"/>
        </a:p>
      </dgm:t>
    </dgm:pt>
    <dgm:pt modelId="{48D8A38E-4F69-455A-B8E9-471DC7289902}" type="sibTrans" cxnId="{796D95C9-B584-4B2D-82E7-6794AE883DCB}">
      <dgm:prSet/>
      <dgm:spPr/>
      <dgm:t>
        <a:bodyPr/>
        <a:lstStyle/>
        <a:p>
          <a:endParaRPr lang="en-US"/>
        </a:p>
      </dgm:t>
    </dgm:pt>
    <dgm:pt modelId="{296EBAB6-C40A-40A9-88FE-6B4DDA289A9A}">
      <dgm:prSet/>
      <dgm:spPr/>
      <dgm:t>
        <a:bodyPr/>
        <a:lstStyle/>
        <a:p>
          <a:r>
            <a:rPr lang="en-US" dirty="0">
              <a:latin typeface="Garamond" panose="02020404030301010803" pitchFamily="18" charset="0"/>
            </a:rPr>
            <a:t>Too much emphasis on complications</a:t>
          </a:r>
        </a:p>
      </dgm:t>
    </dgm:pt>
    <dgm:pt modelId="{B2402808-6CEB-49A4-B343-B6F043B4B514}" type="parTrans" cxnId="{B0232B34-1E67-4365-B06F-99BD6A28FB3C}">
      <dgm:prSet/>
      <dgm:spPr/>
      <dgm:t>
        <a:bodyPr/>
        <a:lstStyle/>
        <a:p>
          <a:endParaRPr lang="en-US"/>
        </a:p>
      </dgm:t>
    </dgm:pt>
    <dgm:pt modelId="{1CA701A8-EFB5-4FEE-88F5-45F05C0C677A}" type="sibTrans" cxnId="{B0232B34-1E67-4365-B06F-99BD6A28FB3C}">
      <dgm:prSet/>
      <dgm:spPr/>
      <dgm:t>
        <a:bodyPr/>
        <a:lstStyle/>
        <a:p>
          <a:endParaRPr lang="en-US"/>
        </a:p>
      </dgm:t>
    </dgm:pt>
    <dgm:pt modelId="{265D491E-35F2-4B03-AAA6-B9304F78A2E9}">
      <dgm:prSet/>
      <dgm:spPr/>
      <dgm:t>
        <a:bodyPr/>
        <a:lstStyle/>
        <a:p>
          <a:r>
            <a:rPr lang="en-US">
              <a:latin typeface="Garamond" panose="02020404030301010803" pitchFamily="18" charset="0"/>
            </a:rPr>
            <a:t>Lack of candid explanation of saving clause</a:t>
          </a:r>
        </a:p>
      </dgm:t>
    </dgm:pt>
    <dgm:pt modelId="{2B5B3819-2759-48A0-858B-40AAB1AF1630}" type="parTrans" cxnId="{32B79B85-87FB-4BB3-8FDA-7043E0693037}">
      <dgm:prSet/>
      <dgm:spPr/>
      <dgm:t>
        <a:bodyPr/>
        <a:lstStyle/>
        <a:p>
          <a:endParaRPr lang="en-US"/>
        </a:p>
      </dgm:t>
    </dgm:pt>
    <dgm:pt modelId="{D3DB55E8-B7AE-48FD-B44F-4CCF614C7560}" type="sibTrans" cxnId="{32B79B85-87FB-4BB3-8FDA-7043E0693037}">
      <dgm:prSet/>
      <dgm:spPr/>
      <dgm:t>
        <a:bodyPr/>
        <a:lstStyle/>
        <a:p>
          <a:endParaRPr lang="en-US"/>
        </a:p>
      </dgm:t>
    </dgm:pt>
    <dgm:pt modelId="{CB52FAF5-64A5-4481-9CC4-D26EE6BD7B5F}">
      <dgm:prSet/>
      <dgm:spPr/>
      <dgm:t>
        <a:bodyPr/>
        <a:lstStyle/>
        <a:p>
          <a:r>
            <a:rPr lang="en-US" dirty="0">
              <a:latin typeface="Garamond" panose="02020404030301010803" pitchFamily="18" charset="0"/>
            </a:rPr>
            <a:t>No emphasis on real dangers—exercise of powers of appointment</a:t>
          </a:r>
        </a:p>
      </dgm:t>
    </dgm:pt>
    <dgm:pt modelId="{A8519D68-E8EB-4312-9820-A6B3F4E2FDC1}" type="parTrans" cxnId="{78861CE3-85CE-4E0B-B03D-BA63DB38018F}">
      <dgm:prSet/>
      <dgm:spPr/>
      <dgm:t>
        <a:bodyPr/>
        <a:lstStyle/>
        <a:p>
          <a:endParaRPr lang="en-US"/>
        </a:p>
      </dgm:t>
    </dgm:pt>
    <dgm:pt modelId="{8146FCB9-575B-45BE-8720-5C098A426A72}" type="sibTrans" cxnId="{78861CE3-85CE-4E0B-B03D-BA63DB38018F}">
      <dgm:prSet/>
      <dgm:spPr/>
      <dgm:t>
        <a:bodyPr/>
        <a:lstStyle/>
        <a:p>
          <a:endParaRPr lang="en-US"/>
        </a:p>
      </dgm:t>
    </dgm:pt>
    <dgm:pt modelId="{D6AED9FB-3FAF-43F5-AA4F-5651C167250E}">
      <dgm:prSet/>
      <dgm:spPr/>
      <dgm:t>
        <a:bodyPr/>
        <a:lstStyle/>
        <a:p>
          <a:r>
            <a:rPr lang="en-US" dirty="0">
              <a:latin typeface="Garamond" panose="02020404030301010803" pitchFamily="18" charset="0"/>
            </a:rPr>
            <a:t>Inconsistent approaches to reform</a:t>
          </a:r>
        </a:p>
      </dgm:t>
    </dgm:pt>
    <dgm:pt modelId="{3265D353-8DC6-47A2-805E-55282E71AA9C}" type="parTrans" cxnId="{5DE86A7A-B021-4305-83B3-D90F0AB99F01}">
      <dgm:prSet/>
      <dgm:spPr/>
      <dgm:t>
        <a:bodyPr/>
        <a:lstStyle/>
        <a:p>
          <a:endParaRPr lang="en-US"/>
        </a:p>
      </dgm:t>
    </dgm:pt>
    <dgm:pt modelId="{EEC4624A-3365-470D-AAB8-BEA5BA3595F9}" type="sibTrans" cxnId="{5DE86A7A-B021-4305-83B3-D90F0AB99F01}">
      <dgm:prSet/>
      <dgm:spPr/>
      <dgm:t>
        <a:bodyPr/>
        <a:lstStyle/>
        <a:p>
          <a:endParaRPr lang="en-US"/>
        </a:p>
      </dgm:t>
    </dgm:pt>
    <dgm:pt modelId="{CD70998B-8205-44CB-ADF1-C8A002DBE5A7}" type="pres">
      <dgm:prSet presAssocID="{DE94A1C4-5A9F-4E37-A3D2-8E38683306A1}" presName="Name0" presStyleCnt="0">
        <dgm:presLayoutVars>
          <dgm:chMax val="3"/>
          <dgm:chPref val="1"/>
          <dgm:dir/>
          <dgm:animLvl val="lvl"/>
          <dgm:resizeHandles/>
        </dgm:presLayoutVars>
      </dgm:prSet>
      <dgm:spPr/>
    </dgm:pt>
    <dgm:pt modelId="{F2A6C207-B7F2-44F7-A1F9-05BA07D41D8E}" type="pres">
      <dgm:prSet presAssocID="{DE94A1C4-5A9F-4E37-A3D2-8E38683306A1}" presName="outerBox" presStyleCnt="0"/>
      <dgm:spPr/>
    </dgm:pt>
    <dgm:pt modelId="{62576FCB-8D38-4376-93A9-38CF06B91F4E}" type="pres">
      <dgm:prSet presAssocID="{DE94A1C4-5A9F-4E37-A3D2-8E38683306A1}" presName="outerBoxParent" presStyleLbl="node1" presStyleIdx="0" presStyleCnt="3"/>
      <dgm:spPr/>
    </dgm:pt>
    <dgm:pt modelId="{73436A8C-D2A2-445F-AD56-604629DE3075}" type="pres">
      <dgm:prSet presAssocID="{DE94A1C4-5A9F-4E37-A3D2-8E38683306A1}" presName="outerBoxChildren" presStyleCnt="0"/>
      <dgm:spPr/>
    </dgm:pt>
    <dgm:pt modelId="{DBC658ED-C644-48D3-B3C9-6D3E5F911917}" type="pres">
      <dgm:prSet presAssocID="{DE94A1C4-5A9F-4E37-A3D2-8E38683306A1}" presName="middleBox" presStyleCnt="0"/>
      <dgm:spPr/>
    </dgm:pt>
    <dgm:pt modelId="{95D73358-3998-4B37-AAF3-C7468B381A2C}" type="pres">
      <dgm:prSet presAssocID="{DE94A1C4-5A9F-4E37-A3D2-8E38683306A1}" presName="middleBoxParent" presStyleLbl="node1" presStyleIdx="1" presStyleCnt="3"/>
      <dgm:spPr/>
    </dgm:pt>
    <dgm:pt modelId="{674C71CD-3298-424D-B2B8-2D468FFAB547}" type="pres">
      <dgm:prSet presAssocID="{DE94A1C4-5A9F-4E37-A3D2-8E38683306A1}" presName="middleBoxChildren" presStyleCnt="0"/>
      <dgm:spPr/>
    </dgm:pt>
    <dgm:pt modelId="{B542AAA7-319E-4194-83BE-4CF7BC48398B}" type="pres">
      <dgm:prSet presAssocID="{EDD1236C-1E9B-4D06-82A4-B8EAA7D0E386}" presName="mChild" presStyleLbl="fgAcc1" presStyleIdx="0" presStyleCnt="6">
        <dgm:presLayoutVars>
          <dgm:bulletEnabled val="1"/>
        </dgm:presLayoutVars>
      </dgm:prSet>
      <dgm:spPr/>
    </dgm:pt>
    <dgm:pt modelId="{1EEB1F41-8753-4496-9911-58C034543BB2}" type="pres">
      <dgm:prSet presAssocID="{471B4825-0C4B-4EC0-97BB-2E3287B1776C}" presName="middleSibTrans" presStyleCnt="0"/>
      <dgm:spPr/>
    </dgm:pt>
    <dgm:pt modelId="{C4348E59-60CA-48CE-AAFB-922A160480FF}" type="pres">
      <dgm:prSet presAssocID="{D48E62B2-A0C7-45AD-8D82-8BC589F96E44}" presName="mChild" presStyleLbl="fgAcc1" presStyleIdx="1" presStyleCnt="6">
        <dgm:presLayoutVars>
          <dgm:bulletEnabled val="1"/>
        </dgm:presLayoutVars>
      </dgm:prSet>
      <dgm:spPr/>
    </dgm:pt>
    <dgm:pt modelId="{5125E279-275A-415E-893E-03F00EA8ADDE}" type="pres">
      <dgm:prSet presAssocID="{DE94A1C4-5A9F-4E37-A3D2-8E38683306A1}" presName="centerBox" presStyleCnt="0"/>
      <dgm:spPr/>
    </dgm:pt>
    <dgm:pt modelId="{D5428E29-34CF-42D0-AC2E-E38AADA60179}" type="pres">
      <dgm:prSet presAssocID="{DE94A1C4-5A9F-4E37-A3D2-8E38683306A1}" presName="centerBoxParent" presStyleLbl="node1" presStyleIdx="2" presStyleCnt="3"/>
      <dgm:spPr/>
    </dgm:pt>
    <dgm:pt modelId="{078DD746-A33B-4D0B-8EC4-BB154742B9E2}" type="pres">
      <dgm:prSet presAssocID="{DE94A1C4-5A9F-4E37-A3D2-8E38683306A1}" presName="centerBoxChildren" presStyleCnt="0"/>
      <dgm:spPr/>
    </dgm:pt>
    <dgm:pt modelId="{329A2A53-D009-4B41-B9AF-9A474B479746}" type="pres">
      <dgm:prSet presAssocID="{296EBAB6-C40A-40A9-88FE-6B4DDA289A9A}" presName="cChild" presStyleLbl="fgAcc1" presStyleIdx="2" presStyleCnt="6">
        <dgm:presLayoutVars>
          <dgm:bulletEnabled val="1"/>
        </dgm:presLayoutVars>
      </dgm:prSet>
      <dgm:spPr/>
    </dgm:pt>
    <dgm:pt modelId="{93E523AD-2387-4AF9-921B-1C585AF149AB}" type="pres">
      <dgm:prSet presAssocID="{1CA701A8-EFB5-4FEE-88F5-45F05C0C677A}" presName="centerSibTrans" presStyleCnt="0"/>
      <dgm:spPr/>
    </dgm:pt>
    <dgm:pt modelId="{5BE8A5C3-BF42-4EA0-80DF-6E861F6EE1FF}" type="pres">
      <dgm:prSet presAssocID="{265D491E-35F2-4B03-AAA6-B9304F78A2E9}" presName="cChild" presStyleLbl="fgAcc1" presStyleIdx="3" presStyleCnt="6">
        <dgm:presLayoutVars>
          <dgm:bulletEnabled val="1"/>
        </dgm:presLayoutVars>
      </dgm:prSet>
      <dgm:spPr/>
    </dgm:pt>
    <dgm:pt modelId="{C148639F-A9BE-4201-B63D-E98E4F65640E}" type="pres">
      <dgm:prSet presAssocID="{D3DB55E8-B7AE-48FD-B44F-4CCF614C7560}" presName="centerSibTrans" presStyleCnt="0"/>
      <dgm:spPr/>
    </dgm:pt>
    <dgm:pt modelId="{4AF26C6F-4F39-4F76-83B9-5770DDDF073B}" type="pres">
      <dgm:prSet presAssocID="{CB52FAF5-64A5-4481-9CC4-D26EE6BD7B5F}" presName="cChild" presStyleLbl="fgAcc1" presStyleIdx="4" presStyleCnt="6">
        <dgm:presLayoutVars>
          <dgm:bulletEnabled val="1"/>
        </dgm:presLayoutVars>
      </dgm:prSet>
      <dgm:spPr/>
    </dgm:pt>
    <dgm:pt modelId="{8986C538-33F6-4DD1-BBFA-27F9FD370B29}" type="pres">
      <dgm:prSet presAssocID="{8146FCB9-575B-45BE-8720-5C098A426A72}" presName="centerSibTrans" presStyleCnt="0"/>
      <dgm:spPr/>
    </dgm:pt>
    <dgm:pt modelId="{38D265C7-D2FD-4656-BD96-D9846DDC910D}" type="pres">
      <dgm:prSet presAssocID="{D6AED9FB-3FAF-43F5-AA4F-5651C167250E}" presName="cChild" presStyleLbl="fgAcc1" presStyleIdx="5" presStyleCnt="6">
        <dgm:presLayoutVars>
          <dgm:bulletEnabled val="1"/>
        </dgm:presLayoutVars>
      </dgm:prSet>
      <dgm:spPr/>
    </dgm:pt>
  </dgm:ptLst>
  <dgm:cxnLst>
    <dgm:cxn modelId="{C66A2F00-A62B-435D-8B11-BE508649B823}" srcId="{DE94A1C4-5A9F-4E37-A3D2-8E38683306A1}" destId="{3D3A8506-D58A-4152-A04C-7C39416A7536}" srcOrd="1" destOrd="0" parTransId="{7487CDEF-E07C-4D3E-954E-CD6BC5DDB3F2}" sibTransId="{FFC02157-31F5-45D5-96C3-6F44F49B6FD5}"/>
    <dgm:cxn modelId="{238FA100-C0BC-4FCB-B4A7-6F6303148B62}" srcId="{3D3A8506-D58A-4152-A04C-7C39416A7536}" destId="{D48E62B2-A0C7-45AD-8D82-8BC589F96E44}" srcOrd="1" destOrd="0" parTransId="{AB48F7A9-412F-45E7-B549-1B9EED3FAD50}" sibTransId="{D39E4D32-D3A0-4A93-9949-7A952208DCB8}"/>
    <dgm:cxn modelId="{B97A5F02-0B20-48DF-A6A3-F67B866566E0}" type="presOf" srcId="{D48E62B2-A0C7-45AD-8D82-8BC589F96E44}" destId="{C4348E59-60CA-48CE-AAFB-922A160480FF}" srcOrd="0" destOrd="0" presId="urn:microsoft.com/office/officeart/2005/8/layout/target2"/>
    <dgm:cxn modelId="{97ED4602-D035-4EA9-A354-93F5A7FA3CF6}" type="presOf" srcId="{3D3A8506-D58A-4152-A04C-7C39416A7536}" destId="{95D73358-3998-4B37-AAF3-C7468B381A2C}" srcOrd="0" destOrd="0" presId="urn:microsoft.com/office/officeart/2005/8/layout/target2"/>
    <dgm:cxn modelId="{B72D9728-0B9C-4037-B974-F55D8708F04D}" type="presOf" srcId="{296EBAB6-C40A-40A9-88FE-6B4DDA289A9A}" destId="{329A2A53-D009-4B41-B9AF-9A474B479746}" srcOrd="0" destOrd="0" presId="urn:microsoft.com/office/officeart/2005/8/layout/target2"/>
    <dgm:cxn modelId="{B0232B34-1E67-4365-B06F-99BD6A28FB3C}" srcId="{777E974E-2029-4552-92B1-A421479DBD32}" destId="{296EBAB6-C40A-40A9-88FE-6B4DDA289A9A}" srcOrd="0" destOrd="0" parTransId="{B2402808-6CEB-49A4-B343-B6F043B4B514}" sibTransId="{1CA701A8-EFB5-4FEE-88F5-45F05C0C677A}"/>
    <dgm:cxn modelId="{34444534-11A4-4887-AF51-8BF75E74D343}" type="presOf" srcId="{CB52FAF5-64A5-4481-9CC4-D26EE6BD7B5F}" destId="{4AF26C6F-4F39-4F76-83B9-5770DDDF073B}" srcOrd="0" destOrd="0" presId="urn:microsoft.com/office/officeart/2005/8/layout/target2"/>
    <dgm:cxn modelId="{1EDF1E61-5E1E-4145-990B-7BAA9CEE3B34}" srcId="{3D3A8506-D58A-4152-A04C-7C39416A7536}" destId="{EDD1236C-1E9B-4D06-82A4-B8EAA7D0E386}" srcOrd="0" destOrd="0" parTransId="{7F8BA04D-3080-465D-88EC-79099318171D}" sibTransId="{471B4825-0C4B-4EC0-97BB-2E3287B1776C}"/>
    <dgm:cxn modelId="{066EF642-D251-486A-A217-FAD075B81D21}" type="presOf" srcId="{150C2724-2F75-484C-A190-81D88E405069}" destId="{62576FCB-8D38-4376-93A9-38CF06B91F4E}" srcOrd="0" destOrd="0" presId="urn:microsoft.com/office/officeart/2005/8/layout/target2"/>
    <dgm:cxn modelId="{0A45176A-F71B-442E-8C26-CBCB85B7C65D}" type="presOf" srcId="{DE94A1C4-5A9F-4E37-A3D2-8E38683306A1}" destId="{CD70998B-8205-44CB-ADF1-C8A002DBE5A7}" srcOrd="0" destOrd="0" presId="urn:microsoft.com/office/officeart/2005/8/layout/target2"/>
    <dgm:cxn modelId="{83818A4E-E219-4617-8CAC-00831A935716}" srcId="{DE94A1C4-5A9F-4E37-A3D2-8E38683306A1}" destId="{150C2724-2F75-484C-A190-81D88E405069}" srcOrd="0" destOrd="0" parTransId="{814CEA00-0074-4788-8694-0D56155A1FC8}" sibTransId="{C1A70FE0-8A85-4751-8702-C17C260AEDA8}"/>
    <dgm:cxn modelId="{EF2C9453-2CC6-4762-9CEE-D60A87220D0A}" type="presOf" srcId="{265D491E-35F2-4B03-AAA6-B9304F78A2E9}" destId="{5BE8A5C3-BF42-4EA0-80DF-6E861F6EE1FF}" srcOrd="0" destOrd="0" presId="urn:microsoft.com/office/officeart/2005/8/layout/target2"/>
    <dgm:cxn modelId="{5DE86A7A-B021-4305-83B3-D90F0AB99F01}" srcId="{777E974E-2029-4552-92B1-A421479DBD32}" destId="{D6AED9FB-3FAF-43F5-AA4F-5651C167250E}" srcOrd="3" destOrd="0" parTransId="{3265D353-8DC6-47A2-805E-55282E71AA9C}" sibTransId="{EEC4624A-3365-470D-AAB8-BEA5BA3595F9}"/>
    <dgm:cxn modelId="{32B79B85-87FB-4BB3-8FDA-7043E0693037}" srcId="{777E974E-2029-4552-92B1-A421479DBD32}" destId="{265D491E-35F2-4B03-AAA6-B9304F78A2E9}" srcOrd="1" destOrd="0" parTransId="{2B5B3819-2759-48A0-858B-40AAB1AF1630}" sibTransId="{D3DB55E8-B7AE-48FD-B44F-4CCF614C7560}"/>
    <dgm:cxn modelId="{2990CB8F-2B87-47AD-B24A-3386C5D4CF41}" type="presOf" srcId="{777E974E-2029-4552-92B1-A421479DBD32}" destId="{D5428E29-34CF-42D0-AC2E-E38AADA60179}" srcOrd="0" destOrd="0" presId="urn:microsoft.com/office/officeart/2005/8/layout/target2"/>
    <dgm:cxn modelId="{796D95C9-B584-4B2D-82E7-6794AE883DCB}" srcId="{DE94A1C4-5A9F-4E37-A3D2-8E38683306A1}" destId="{777E974E-2029-4552-92B1-A421479DBD32}" srcOrd="2" destOrd="0" parTransId="{32AE857B-7E99-4265-ACA5-F6CCCB197973}" sibTransId="{48D8A38E-4F69-455A-B8E9-471DC7289902}"/>
    <dgm:cxn modelId="{FA3A58E2-3D2D-4CF6-9D72-1074976D6F3A}" type="presOf" srcId="{EDD1236C-1E9B-4D06-82A4-B8EAA7D0E386}" destId="{B542AAA7-319E-4194-83BE-4CF7BC48398B}" srcOrd="0" destOrd="0" presId="urn:microsoft.com/office/officeart/2005/8/layout/target2"/>
    <dgm:cxn modelId="{78861CE3-85CE-4E0B-B03D-BA63DB38018F}" srcId="{777E974E-2029-4552-92B1-A421479DBD32}" destId="{CB52FAF5-64A5-4481-9CC4-D26EE6BD7B5F}" srcOrd="2" destOrd="0" parTransId="{A8519D68-E8EB-4312-9820-A6B3F4E2FDC1}" sibTransId="{8146FCB9-575B-45BE-8720-5C098A426A72}"/>
    <dgm:cxn modelId="{735B3AF8-EFE9-4D87-992A-F664D94EE876}" type="presOf" srcId="{D6AED9FB-3FAF-43F5-AA4F-5651C167250E}" destId="{38D265C7-D2FD-4656-BD96-D9846DDC910D}" srcOrd="0" destOrd="0" presId="urn:microsoft.com/office/officeart/2005/8/layout/target2"/>
    <dgm:cxn modelId="{F0893E30-46A1-4BC1-8CF4-DD3CA3FEEFAE}" type="presParOf" srcId="{CD70998B-8205-44CB-ADF1-C8A002DBE5A7}" destId="{F2A6C207-B7F2-44F7-A1F9-05BA07D41D8E}" srcOrd="0" destOrd="0" presId="urn:microsoft.com/office/officeart/2005/8/layout/target2"/>
    <dgm:cxn modelId="{B2588005-AB92-40A3-91E5-8E4E7F11581A}" type="presParOf" srcId="{F2A6C207-B7F2-44F7-A1F9-05BA07D41D8E}" destId="{62576FCB-8D38-4376-93A9-38CF06B91F4E}" srcOrd="0" destOrd="0" presId="urn:microsoft.com/office/officeart/2005/8/layout/target2"/>
    <dgm:cxn modelId="{D5A9DA3D-AED8-4DDA-8CA6-EA6C2F64790A}" type="presParOf" srcId="{F2A6C207-B7F2-44F7-A1F9-05BA07D41D8E}" destId="{73436A8C-D2A2-445F-AD56-604629DE3075}" srcOrd="1" destOrd="0" presId="urn:microsoft.com/office/officeart/2005/8/layout/target2"/>
    <dgm:cxn modelId="{A6A698B5-54D2-49E3-8D0C-4B1B2DB0F766}" type="presParOf" srcId="{CD70998B-8205-44CB-ADF1-C8A002DBE5A7}" destId="{DBC658ED-C644-48D3-B3C9-6D3E5F911917}" srcOrd="1" destOrd="0" presId="urn:microsoft.com/office/officeart/2005/8/layout/target2"/>
    <dgm:cxn modelId="{1EE2623C-E1CA-4229-B294-6C0E20121743}" type="presParOf" srcId="{DBC658ED-C644-48D3-B3C9-6D3E5F911917}" destId="{95D73358-3998-4B37-AAF3-C7468B381A2C}" srcOrd="0" destOrd="0" presId="urn:microsoft.com/office/officeart/2005/8/layout/target2"/>
    <dgm:cxn modelId="{5B1CD829-9193-4A19-A6F2-F84F69F035DB}" type="presParOf" srcId="{DBC658ED-C644-48D3-B3C9-6D3E5F911917}" destId="{674C71CD-3298-424D-B2B8-2D468FFAB547}" srcOrd="1" destOrd="0" presId="urn:microsoft.com/office/officeart/2005/8/layout/target2"/>
    <dgm:cxn modelId="{29C1E044-9CF4-496A-892D-C47E9EF78B96}" type="presParOf" srcId="{674C71CD-3298-424D-B2B8-2D468FFAB547}" destId="{B542AAA7-319E-4194-83BE-4CF7BC48398B}" srcOrd="0" destOrd="0" presId="urn:microsoft.com/office/officeart/2005/8/layout/target2"/>
    <dgm:cxn modelId="{5B205436-4A34-4E8E-A4B0-4F2A463214C7}" type="presParOf" srcId="{674C71CD-3298-424D-B2B8-2D468FFAB547}" destId="{1EEB1F41-8753-4496-9911-58C034543BB2}" srcOrd="1" destOrd="0" presId="urn:microsoft.com/office/officeart/2005/8/layout/target2"/>
    <dgm:cxn modelId="{109A1269-156A-458D-A282-9015CFB1A9A0}" type="presParOf" srcId="{674C71CD-3298-424D-B2B8-2D468FFAB547}" destId="{C4348E59-60CA-48CE-AAFB-922A160480FF}" srcOrd="2" destOrd="0" presId="urn:microsoft.com/office/officeart/2005/8/layout/target2"/>
    <dgm:cxn modelId="{A9CCB8DE-53B0-49E9-9E1E-12A76E233CCE}" type="presParOf" srcId="{CD70998B-8205-44CB-ADF1-C8A002DBE5A7}" destId="{5125E279-275A-415E-893E-03F00EA8ADDE}" srcOrd="2" destOrd="0" presId="urn:microsoft.com/office/officeart/2005/8/layout/target2"/>
    <dgm:cxn modelId="{9A2A7B56-0258-4D4E-AED4-609C440C2DC0}" type="presParOf" srcId="{5125E279-275A-415E-893E-03F00EA8ADDE}" destId="{D5428E29-34CF-42D0-AC2E-E38AADA60179}" srcOrd="0" destOrd="0" presId="urn:microsoft.com/office/officeart/2005/8/layout/target2"/>
    <dgm:cxn modelId="{FFFDC3E6-089B-461A-8972-E2E2644BEA73}" type="presParOf" srcId="{5125E279-275A-415E-893E-03F00EA8ADDE}" destId="{078DD746-A33B-4D0B-8EC4-BB154742B9E2}" srcOrd="1" destOrd="0" presId="urn:microsoft.com/office/officeart/2005/8/layout/target2"/>
    <dgm:cxn modelId="{B2776784-0BFA-45C4-A553-AE6917D74C9F}" type="presParOf" srcId="{078DD746-A33B-4D0B-8EC4-BB154742B9E2}" destId="{329A2A53-D009-4B41-B9AF-9A474B479746}" srcOrd="0" destOrd="0" presId="urn:microsoft.com/office/officeart/2005/8/layout/target2"/>
    <dgm:cxn modelId="{FE3B4F6E-CD0F-4A24-A0C8-B7C94CEA49D7}" type="presParOf" srcId="{078DD746-A33B-4D0B-8EC4-BB154742B9E2}" destId="{93E523AD-2387-4AF9-921B-1C585AF149AB}" srcOrd="1" destOrd="0" presId="urn:microsoft.com/office/officeart/2005/8/layout/target2"/>
    <dgm:cxn modelId="{CC738929-E1FB-4085-A97B-6B51E80CA917}" type="presParOf" srcId="{078DD746-A33B-4D0B-8EC4-BB154742B9E2}" destId="{5BE8A5C3-BF42-4EA0-80DF-6E861F6EE1FF}" srcOrd="2" destOrd="0" presId="urn:microsoft.com/office/officeart/2005/8/layout/target2"/>
    <dgm:cxn modelId="{E1E7435C-22B3-4406-83E7-A84FB304E303}" type="presParOf" srcId="{078DD746-A33B-4D0B-8EC4-BB154742B9E2}" destId="{C148639F-A9BE-4201-B63D-E98E4F65640E}" srcOrd="3" destOrd="0" presId="urn:microsoft.com/office/officeart/2005/8/layout/target2"/>
    <dgm:cxn modelId="{7B1D0824-9C50-4279-90F8-BF6396EE4121}" type="presParOf" srcId="{078DD746-A33B-4D0B-8EC4-BB154742B9E2}" destId="{4AF26C6F-4F39-4F76-83B9-5770DDDF073B}" srcOrd="4" destOrd="0" presId="urn:microsoft.com/office/officeart/2005/8/layout/target2"/>
    <dgm:cxn modelId="{279AC762-343D-4BDB-AB41-98BEC41C1EFB}" type="presParOf" srcId="{078DD746-A33B-4D0B-8EC4-BB154742B9E2}" destId="{8986C538-33F6-4DD1-BBFA-27F9FD370B29}" srcOrd="5" destOrd="0" presId="urn:microsoft.com/office/officeart/2005/8/layout/target2"/>
    <dgm:cxn modelId="{341C96CB-D1FF-494D-8427-8F63F46FB005}" type="presParOf" srcId="{078DD746-A33B-4D0B-8EC4-BB154742B9E2}" destId="{38D265C7-D2FD-4656-BD96-D9846DDC910D}" srcOrd="6"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65A832C-500F-48F6-8508-7CA7FF741554}" type="doc">
      <dgm:prSet loTypeId="urn:microsoft.com/office/officeart/2005/8/layout/vList5" loCatId="list" qsTypeId="urn:microsoft.com/office/officeart/2005/8/quickstyle/simple1" qsCatId="simple" csTypeId="urn:microsoft.com/office/officeart/2005/8/colors/accent4_4" csCatId="accent4" phldr="1"/>
      <dgm:spPr/>
      <dgm:t>
        <a:bodyPr/>
        <a:lstStyle/>
        <a:p>
          <a:endParaRPr lang="en-US"/>
        </a:p>
      </dgm:t>
    </dgm:pt>
    <dgm:pt modelId="{4785C34F-C824-490D-A7D3-6A56797D5B31}">
      <dgm:prSet/>
      <dgm:spPr/>
      <dgm:t>
        <a:bodyPr/>
        <a:lstStyle/>
        <a:p>
          <a:r>
            <a:rPr lang="en-US" dirty="0">
              <a:solidFill>
                <a:schemeClr val="tx1"/>
              </a:solidFill>
              <a:latin typeface="Garamond" panose="02020404030301010803" pitchFamily="18" charset="0"/>
            </a:rPr>
            <a:t>Diminishing scope of the federal wealth transfer taxes</a:t>
          </a:r>
        </a:p>
      </dgm:t>
    </dgm:pt>
    <dgm:pt modelId="{3AE221B5-01CA-4603-8905-1A14B7B3A0C7}" type="parTrans" cxnId="{75D7B51C-030F-4A4A-A126-211B9D6743A1}">
      <dgm:prSet/>
      <dgm:spPr/>
      <dgm:t>
        <a:bodyPr/>
        <a:lstStyle/>
        <a:p>
          <a:endParaRPr lang="en-US"/>
        </a:p>
      </dgm:t>
    </dgm:pt>
    <dgm:pt modelId="{27CAA6A7-E201-44F3-8C8B-92E0577C6204}" type="sibTrans" cxnId="{75D7B51C-030F-4A4A-A126-211B9D6743A1}">
      <dgm:prSet/>
      <dgm:spPr/>
      <dgm:t>
        <a:bodyPr/>
        <a:lstStyle/>
        <a:p>
          <a:endParaRPr lang="en-US"/>
        </a:p>
      </dgm:t>
    </dgm:pt>
    <dgm:pt modelId="{521B4BC3-24A2-4C4A-BF34-9468BCA4B2DB}">
      <dgm:prSet/>
      <dgm:spPr/>
      <dgm:t>
        <a:bodyPr/>
        <a:lstStyle/>
        <a:p>
          <a:r>
            <a:rPr lang="en-US" dirty="0">
              <a:latin typeface="Garamond" panose="02020404030301010803" pitchFamily="18" charset="0"/>
            </a:rPr>
            <a:t>Increasing exemption</a:t>
          </a:r>
        </a:p>
      </dgm:t>
    </dgm:pt>
    <dgm:pt modelId="{B22FF548-5D78-4BD4-9BB5-6FF6B3039158}" type="parTrans" cxnId="{C6A65A2E-2A2B-4BC1-AB1A-EDFD0FC0D299}">
      <dgm:prSet/>
      <dgm:spPr/>
      <dgm:t>
        <a:bodyPr/>
        <a:lstStyle/>
        <a:p>
          <a:endParaRPr lang="en-US"/>
        </a:p>
      </dgm:t>
    </dgm:pt>
    <dgm:pt modelId="{2F222F65-7858-4D4A-AF64-7C8B91051A15}" type="sibTrans" cxnId="{C6A65A2E-2A2B-4BC1-AB1A-EDFD0FC0D299}">
      <dgm:prSet/>
      <dgm:spPr/>
      <dgm:t>
        <a:bodyPr/>
        <a:lstStyle/>
        <a:p>
          <a:endParaRPr lang="en-US"/>
        </a:p>
      </dgm:t>
    </dgm:pt>
    <dgm:pt modelId="{592D5E6F-F3CD-4CD9-8171-588900FDA080}">
      <dgm:prSet/>
      <dgm:spPr/>
      <dgm:t>
        <a:bodyPr/>
        <a:lstStyle/>
        <a:p>
          <a:r>
            <a:rPr lang="en-US">
              <a:latin typeface="Garamond" panose="02020404030301010803" pitchFamily="18" charset="0"/>
            </a:rPr>
            <a:t>Unlimited marital deduction</a:t>
          </a:r>
        </a:p>
      </dgm:t>
    </dgm:pt>
    <dgm:pt modelId="{AC1D2584-B72C-470A-9B50-9BADB503AA51}" type="parTrans" cxnId="{62F2B87C-29CB-4E45-A79E-2B9B6A274D47}">
      <dgm:prSet/>
      <dgm:spPr/>
      <dgm:t>
        <a:bodyPr/>
        <a:lstStyle/>
        <a:p>
          <a:endParaRPr lang="en-US"/>
        </a:p>
      </dgm:t>
    </dgm:pt>
    <dgm:pt modelId="{3DB7EFE4-48EA-4EB5-B22A-0CBB68431D88}" type="sibTrans" cxnId="{62F2B87C-29CB-4E45-A79E-2B9B6A274D47}">
      <dgm:prSet/>
      <dgm:spPr/>
      <dgm:t>
        <a:bodyPr/>
        <a:lstStyle/>
        <a:p>
          <a:endParaRPr lang="en-US"/>
        </a:p>
      </dgm:t>
    </dgm:pt>
    <dgm:pt modelId="{1A9D1452-7F6E-484C-A0A6-FD05BA2CEF38}">
      <dgm:prSet/>
      <dgm:spPr/>
      <dgm:t>
        <a:bodyPr/>
        <a:lstStyle/>
        <a:p>
          <a:r>
            <a:rPr lang="en-US">
              <a:latin typeface="Garamond" panose="02020404030301010803" pitchFamily="18" charset="0"/>
            </a:rPr>
            <a:t>Portability</a:t>
          </a:r>
        </a:p>
      </dgm:t>
    </dgm:pt>
    <dgm:pt modelId="{B066EB98-2537-4AA5-B63E-497DCDF2630A}" type="parTrans" cxnId="{0B0A50A0-8A50-4DAE-BCF0-C8C3F4A8608F}">
      <dgm:prSet/>
      <dgm:spPr/>
      <dgm:t>
        <a:bodyPr/>
        <a:lstStyle/>
        <a:p>
          <a:endParaRPr lang="en-US"/>
        </a:p>
      </dgm:t>
    </dgm:pt>
    <dgm:pt modelId="{093B41C0-03A8-4584-9484-DE37EF8F320B}" type="sibTrans" cxnId="{0B0A50A0-8A50-4DAE-BCF0-C8C3F4A8608F}">
      <dgm:prSet/>
      <dgm:spPr/>
      <dgm:t>
        <a:bodyPr/>
        <a:lstStyle/>
        <a:p>
          <a:endParaRPr lang="en-US"/>
        </a:p>
      </dgm:t>
    </dgm:pt>
    <dgm:pt modelId="{4E7A263C-9A3E-4D49-A049-F6E4D9619D58}">
      <dgm:prSet/>
      <dgm:spPr/>
      <dgm:t>
        <a:bodyPr/>
        <a:lstStyle/>
        <a:p>
          <a:r>
            <a:rPr lang="en-US" dirty="0">
              <a:latin typeface="Garamond" panose="02020404030301010803" pitchFamily="18" charset="0"/>
            </a:rPr>
            <a:t>The GST tax seems to be an anomaly</a:t>
          </a:r>
        </a:p>
      </dgm:t>
    </dgm:pt>
    <dgm:pt modelId="{721714AB-8F6F-48F8-8DD3-23E77E5E1C18}" type="parTrans" cxnId="{1F4EF823-50FC-460E-BF8A-99D5D9933D95}">
      <dgm:prSet/>
      <dgm:spPr/>
      <dgm:t>
        <a:bodyPr/>
        <a:lstStyle/>
        <a:p>
          <a:endParaRPr lang="en-US"/>
        </a:p>
      </dgm:t>
    </dgm:pt>
    <dgm:pt modelId="{D516EBD0-29B4-4061-BB11-BBCB3B174A46}" type="sibTrans" cxnId="{1F4EF823-50FC-460E-BF8A-99D5D9933D95}">
      <dgm:prSet/>
      <dgm:spPr/>
      <dgm:t>
        <a:bodyPr/>
        <a:lstStyle/>
        <a:p>
          <a:endParaRPr lang="en-US"/>
        </a:p>
      </dgm:t>
    </dgm:pt>
    <dgm:pt modelId="{62038962-B946-4456-86E1-EB5E647E5857}">
      <dgm:prSet/>
      <dgm:spPr/>
      <dgm:t>
        <a:bodyPr/>
        <a:lstStyle/>
        <a:p>
          <a:r>
            <a:rPr lang="en-US" dirty="0">
              <a:latin typeface="Garamond" panose="02020404030301010803" pitchFamily="18" charset="0"/>
            </a:rPr>
            <a:t>Constantly under attack</a:t>
          </a:r>
        </a:p>
      </dgm:t>
    </dgm:pt>
    <dgm:pt modelId="{B4C2FA2C-617D-4F70-970C-0F46EFA12426}" type="parTrans" cxnId="{051DC41A-7ADF-4C15-AB15-D1F266945EF1}">
      <dgm:prSet/>
      <dgm:spPr/>
      <dgm:t>
        <a:bodyPr/>
        <a:lstStyle/>
        <a:p>
          <a:endParaRPr lang="en-US"/>
        </a:p>
      </dgm:t>
    </dgm:pt>
    <dgm:pt modelId="{9ADBF7C7-45E0-44C7-BE0D-17A202D8DC6F}" type="sibTrans" cxnId="{051DC41A-7ADF-4C15-AB15-D1F266945EF1}">
      <dgm:prSet/>
      <dgm:spPr/>
      <dgm:t>
        <a:bodyPr/>
        <a:lstStyle/>
        <a:p>
          <a:endParaRPr lang="en-US"/>
        </a:p>
      </dgm:t>
    </dgm:pt>
    <dgm:pt modelId="{9826B982-B0AD-4556-8686-572D8FB88D93}">
      <dgm:prSet/>
      <dgm:spPr>
        <a:solidFill>
          <a:schemeClr val="accent4">
            <a:lumMod val="40000"/>
            <a:lumOff val="60000"/>
          </a:schemeClr>
        </a:solidFill>
      </dgm:spPr>
      <dgm:t>
        <a:bodyPr/>
        <a:lstStyle/>
        <a:p>
          <a:r>
            <a:rPr lang="en-US" dirty="0">
              <a:solidFill>
                <a:schemeClr val="tx1"/>
              </a:solidFill>
              <a:latin typeface="Garamond" panose="02020404030301010803" pitchFamily="18" charset="0"/>
            </a:rPr>
            <a:t>New York </a:t>
          </a:r>
        </a:p>
      </dgm:t>
    </dgm:pt>
    <dgm:pt modelId="{A8C618D0-79D2-4CB5-BD18-732E8B1FFA1C}" type="parTrans" cxnId="{AE559614-2071-4144-A715-3F759EA1BBDD}">
      <dgm:prSet/>
      <dgm:spPr/>
      <dgm:t>
        <a:bodyPr/>
        <a:lstStyle/>
        <a:p>
          <a:endParaRPr lang="en-US"/>
        </a:p>
      </dgm:t>
    </dgm:pt>
    <dgm:pt modelId="{135635F5-B069-4B05-AD68-EABC3550CB4C}" type="sibTrans" cxnId="{AE559614-2071-4144-A715-3F759EA1BBDD}">
      <dgm:prSet/>
      <dgm:spPr/>
      <dgm:t>
        <a:bodyPr/>
        <a:lstStyle/>
        <a:p>
          <a:endParaRPr lang="en-US"/>
        </a:p>
      </dgm:t>
    </dgm:pt>
    <dgm:pt modelId="{DE7FC86F-E316-4117-BE23-7CD1E84DF7AA}">
      <dgm:prSet/>
      <dgm:spPr/>
      <dgm:t>
        <a:bodyPr/>
        <a:lstStyle/>
        <a:p>
          <a:r>
            <a:rPr lang="en-US" dirty="0">
              <a:latin typeface="Garamond" panose="02020404030301010803" pitchFamily="18" charset="0"/>
            </a:rPr>
            <a:t>Also increasing exemption</a:t>
          </a:r>
        </a:p>
      </dgm:t>
    </dgm:pt>
    <dgm:pt modelId="{BFF7462C-CC59-4D52-B3CC-D8619EAA51C9}" type="parTrans" cxnId="{28902530-7370-46B1-B6E7-4175BF694681}">
      <dgm:prSet/>
      <dgm:spPr/>
      <dgm:t>
        <a:bodyPr/>
        <a:lstStyle/>
        <a:p>
          <a:endParaRPr lang="en-US"/>
        </a:p>
      </dgm:t>
    </dgm:pt>
    <dgm:pt modelId="{2F1824E1-EFAA-4081-81C0-4D0684714857}" type="sibTrans" cxnId="{28902530-7370-46B1-B6E7-4175BF694681}">
      <dgm:prSet/>
      <dgm:spPr/>
      <dgm:t>
        <a:bodyPr/>
        <a:lstStyle/>
        <a:p>
          <a:endParaRPr lang="en-US"/>
        </a:p>
      </dgm:t>
    </dgm:pt>
    <dgm:pt modelId="{D8B2DBB4-AEDE-4B6C-AD7E-7BE9FE182C07}">
      <dgm:prSet/>
      <dgm:spPr/>
      <dgm:t>
        <a:bodyPr/>
        <a:lstStyle/>
        <a:p>
          <a:r>
            <a:rPr lang="en-US" dirty="0">
              <a:latin typeface="Garamond" panose="02020404030301010803" pitchFamily="18" charset="0"/>
            </a:rPr>
            <a:t>But not as much as federal</a:t>
          </a:r>
        </a:p>
      </dgm:t>
    </dgm:pt>
    <dgm:pt modelId="{E3BD6856-4DA5-4987-8FC2-2F11851B0A90}" type="parTrans" cxnId="{A337E2FD-C1D4-4B00-A0F5-CFA811D1FB90}">
      <dgm:prSet/>
      <dgm:spPr/>
      <dgm:t>
        <a:bodyPr/>
        <a:lstStyle/>
        <a:p>
          <a:endParaRPr lang="en-US"/>
        </a:p>
      </dgm:t>
    </dgm:pt>
    <dgm:pt modelId="{D5BB0AF4-7B2C-4C38-8BA3-5F6C206DC521}" type="sibTrans" cxnId="{A337E2FD-C1D4-4B00-A0F5-CFA811D1FB90}">
      <dgm:prSet/>
      <dgm:spPr/>
      <dgm:t>
        <a:bodyPr/>
        <a:lstStyle/>
        <a:p>
          <a:endParaRPr lang="en-US"/>
        </a:p>
      </dgm:t>
    </dgm:pt>
    <dgm:pt modelId="{8C1151F9-0590-449E-A182-E8BD81025F7E}">
      <dgm:prSet/>
      <dgm:spPr/>
      <dgm:t>
        <a:bodyPr/>
        <a:lstStyle/>
        <a:p>
          <a:r>
            <a:rPr lang="en-US" dirty="0">
              <a:latin typeface="Garamond" panose="02020404030301010803" pitchFamily="18" charset="0"/>
            </a:rPr>
            <a:t>The cliff</a:t>
          </a:r>
        </a:p>
      </dgm:t>
    </dgm:pt>
    <dgm:pt modelId="{FDC7DEC9-CA92-4102-B5E5-E6288C50772A}" type="parTrans" cxnId="{48C21270-D204-4054-9E31-8441B6E86940}">
      <dgm:prSet/>
      <dgm:spPr/>
      <dgm:t>
        <a:bodyPr/>
        <a:lstStyle/>
        <a:p>
          <a:endParaRPr lang="en-US"/>
        </a:p>
      </dgm:t>
    </dgm:pt>
    <dgm:pt modelId="{E76E8BBF-9E9C-43DC-9E4A-05661C6DF120}" type="sibTrans" cxnId="{48C21270-D204-4054-9E31-8441B6E86940}">
      <dgm:prSet/>
      <dgm:spPr/>
      <dgm:t>
        <a:bodyPr/>
        <a:lstStyle/>
        <a:p>
          <a:endParaRPr lang="en-US"/>
        </a:p>
      </dgm:t>
    </dgm:pt>
    <dgm:pt modelId="{D458BB04-99B5-4409-BF6E-A1D0E3C5AA9D}">
      <dgm:prSet/>
      <dgm:spPr/>
      <dgm:t>
        <a:bodyPr/>
        <a:lstStyle/>
        <a:p>
          <a:r>
            <a:rPr lang="en-US" dirty="0">
              <a:latin typeface="Garamond" panose="02020404030301010803" pitchFamily="18" charset="0"/>
            </a:rPr>
            <a:t>The lack of portability</a:t>
          </a:r>
        </a:p>
      </dgm:t>
    </dgm:pt>
    <dgm:pt modelId="{D14F1D61-0A42-4BEF-81CF-22887C6AEFA8}" type="parTrans" cxnId="{B0E1BBD4-5FDC-4D9E-B0A7-0D971D379993}">
      <dgm:prSet/>
      <dgm:spPr/>
      <dgm:t>
        <a:bodyPr/>
        <a:lstStyle/>
        <a:p>
          <a:endParaRPr lang="en-US"/>
        </a:p>
      </dgm:t>
    </dgm:pt>
    <dgm:pt modelId="{8F84A95D-4D0A-4A68-8870-6A412714D3A1}" type="sibTrans" cxnId="{B0E1BBD4-5FDC-4D9E-B0A7-0D971D379993}">
      <dgm:prSet/>
      <dgm:spPr/>
      <dgm:t>
        <a:bodyPr/>
        <a:lstStyle/>
        <a:p>
          <a:endParaRPr lang="en-US"/>
        </a:p>
      </dgm:t>
    </dgm:pt>
    <dgm:pt modelId="{86D41620-EB84-46AA-89A2-8AD33818EF52}" type="pres">
      <dgm:prSet presAssocID="{B65A832C-500F-48F6-8508-7CA7FF741554}" presName="Name0" presStyleCnt="0">
        <dgm:presLayoutVars>
          <dgm:dir/>
          <dgm:animLvl val="lvl"/>
          <dgm:resizeHandles val="exact"/>
        </dgm:presLayoutVars>
      </dgm:prSet>
      <dgm:spPr/>
    </dgm:pt>
    <dgm:pt modelId="{91F44FE2-1002-42F9-9437-9CCE5C5C9D97}" type="pres">
      <dgm:prSet presAssocID="{4785C34F-C824-490D-A7D3-6A56797D5B31}" presName="linNode" presStyleCnt="0"/>
      <dgm:spPr/>
    </dgm:pt>
    <dgm:pt modelId="{176F8A5D-A7DB-4D3C-A8B2-2305AF7E9341}" type="pres">
      <dgm:prSet presAssocID="{4785C34F-C824-490D-A7D3-6A56797D5B31}" presName="parentText" presStyleLbl="node1" presStyleIdx="0" presStyleCnt="2">
        <dgm:presLayoutVars>
          <dgm:chMax val="1"/>
          <dgm:bulletEnabled val="1"/>
        </dgm:presLayoutVars>
      </dgm:prSet>
      <dgm:spPr/>
    </dgm:pt>
    <dgm:pt modelId="{B30F9501-BA64-4C6D-8E1B-BC9FCEAE7948}" type="pres">
      <dgm:prSet presAssocID="{4785C34F-C824-490D-A7D3-6A56797D5B31}" presName="descendantText" presStyleLbl="alignAccFollowNode1" presStyleIdx="0" presStyleCnt="2">
        <dgm:presLayoutVars>
          <dgm:bulletEnabled val="1"/>
        </dgm:presLayoutVars>
      </dgm:prSet>
      <dgm:spPr/>
    </dgm:pt>
    <dgm:pt modelId="{4AC0A48D-DA6C-4F33-8137-1F82BFD05CF1}" type="pres">
      <dgm:prSet presAssocID="{27CAA6A7-E201-44F3-8C8B-92E0577C6204}" presName="sp" presStyleCnt="0"/>
      <dgm:spPr/>
    </dgm:pt>
    <dgm:pt modelId="{1B4245A9-8F35-412B-BF25-56A69FDF6DD0}" type="pres">
      <dgm:prSet presAssocID="{9826B982-B0AD-4556-8686-572D8FB88D93}" presName="linNode" presStyleCnt="0"/>
      <dgm:spPr/>
    </dgm:pt>
    <dgm:pt modelId="{456087DA-C81D-4FA4-9D48-315F010F964A}" type="pres">
      <dgm:prSet presAssocID="{9826B982-B0AD-4556-8686-572D8FB88D93}" presName="parentText" presStyleLbl="node1" presStyleIdx="1" presStyleCnt="2">
        <dgm:presLayoutVars>
          <dgm:chMax val="1"/>
          <dgm:bulletEnabled val="1"/>
        </dgm:presLayoutVars>
      </dgm:prSet>
      <dgm:spPr/>
    </dgm:pt>
    <dgm:pt modelId="{6F34DCDC-2960-4BC7-920F-EA02A6B16C55}" type="pres">
      <dgm:prSet presAssocID="{9826B982-B0AD-4556-8686-572D8FB88D93}" presName="descendantText" presStyleLbl="alignAccFollowNode1" presStyleIdx="1" presStyleCnt="2">
        <dgm:presLayoutVars>
          <dgm:bulletEnabled val="1"/>
        </dgm:presLayoutVars>
      </dgm:prSet>
      <dgm:spPr/>
    </dgm:pt>
  </dgm:ptLst>
  <dgm:cxnLst>
    <dgm:cxn modelId="{78559707-2A56-4FCA-97A5-3E7C8F84CE69}" type="presOf" srcId="{DE7FC86F-E316-4117-BE23-7CD1E84DF7AA}" destId="{6F34DCDC-2960-4BC7-920F-EA02A6B16C55}" srcOrd="0" destOrd="0" presId="urn:microsoft.com/office/officeart/2005/8/layout/vList5"/>
    <dgm:cxn modelId="{AE559614-2071-4144-A715-3F759EA1BBDD}" srcId="{B65A832C-500F-48F6-8508-7CA7FF741554}" destId="{9826B982-B0AD-4556-8686-572D8FB88D93}" srcOrd="1" destOrd="0" parTransId="{A8C618D0-79D2-4CB5-BD18-732E8B1FFA1C}" sibTransId="{135635F5-B069-4B05-AD68-EABC3550CB4C}"/>
    <dgm:cxn modelId="{051DC41A-7ADF-4C15-AB15-D1F266945EF1}" srcId="{4785C34F-C824-490D-A7D3-6A56797D5B31}" destId="{62038962-B946-4456-86E1-EB5E647E5857}" srcOrd="4" destOrd="0" parTransId="{B4C2FA2C-617D-4F70-970C-0F46EFA12426}" sibTransId="{9ADBF7C7-45E0-44C7-BE0D-17A202D8DC6F}"/>
    <dgm:cxn modelId="{2DD0921B-A3FE-4FFF-BF5B-0CD8F9ED6AE0}" type="presOf" srcId="{521B4BC3-24A2-4C4A-BF34-9468BCA4B2DB}" destId="{B30F9501-BA64-4C6D-8E1B-BC9FCEAE7948}" srcOrd="0" destOrd="0" presId="urn:microsoft.com/office/officeart/2005/8/layout/vList5"/>
    <dgm:cxn modelId="{75D7B51C-030F-4A4A-A126-211B9D6743A1}" srcId="{B65A832C-500F-48F6-8508-7CA7FF741554}" destId="{4785C34F-C824-490D-A7D3-6A56797D5B31}" srcOrd="0" destOrd="0" parTransId="{3AE221B5-01CA-4603-8905-1A14B7B3A0C7}" sibTransId="{27CAA6A7-E201-44F3-8C8B-92E0577C6204}"/>
    <dgm:cxn modelId="{0820BD21-A9E8-4F82-B178-574143A38009}" type="presOf" srcId="{D458BB04-99B5-4409-BF6E-A1D0E3C5AA9D}" destId="{6F34DCDC-2960-4BC7-920F-EA02A6B16C55}" srcOrd="0" destOrd="3" presId="urn:microsoft.com/office/officeart/2005/8/layout/vList5"/>
    <dgm:cxn modelId="{5AC86622-F1C8-4E9C-8F8A-470B4C0A8663}" type="presOf" srcId="{4785C34F-C824-490D-A7D3-6A56797D5B31}" destId="{176F8A5D-A7DB-4D3C-A8B2-2305AF7E9341}" srcOrd="0" destOrd="0" presId="urn:microsoft.com/office/officeart/2005/8/layout/vList5"/>
    <dgm:cxn modelId="{1F4EF823-50FC-460E-BF8A-99D5D9933D95}" srcId="{4785C34F-C824-490D-A7D3-6A56797D5B31}" destId="{4E7A263C-9A3E-4D49-A049-F6E4D9619D58}" srcOrd="3" destOrd="0" parTransId="{721714AB-8F6F-48F8-8DD3-23E77E5E1C18}" sibTransId="{D516EBD0-29B4-4061-BB11-BBCB3B174A46}"/>
    <dgm:cxn modelId="{EC58A92C-3CE7-4EFC-A897-0590AD5956A7}" type="presOf" srcId="{8C1151F9-0590-449E-A182-E8BD81025F7E}" destId="{6F34DCDC-2960-4BC7-920F-EA02A6B16C55}" srcOrd="0" destOrd="2" presId="urn:microsoft.com/office/officeart/2005/8/layout/vList5"/>
    <dgm:cxn modelId="{C6A65A2E-2A2B-4BC1-AB1A-EDFD0FC0D299}" srcId="{4785C34F-C824-490D-A7D3-6A56797D5B31}" destId="{521B4BC3-24A2-4C4A-BF34-9468BCA4B2DB}" srcOrd="0" destOrd="0" parTransId="{B22FF548-5D78-4BD4-9BB5-6FF6B3039158}" sibTransId="{2F222F65-7858-4D4A-AF64-7C8B91051A15}"/>
    <dgm:cxn modelId="{28902530-7370-46B1-B6E7-4175BF694681}" srcId="{9826B982-B0AD-4556-8686-572D8FB88D93}" destId="{DE7FC86F-E316-4117-BE23-7CD1E84DF7AA}" srcOrd="0" destOrd="0" parTransId="{BFF7462C-CC59-4D52-B3CC-D8619EAA51C9}" sibTransId="{2F1824E1-EFAA-4081-81C0-4D0684714857}"/>
    <dgm:cxn modelId="{3617384E-A329-496B-B9D5-CE7106E86A36}" type="presOf" srcId="{62038962-B946-4456-86E1-EB5E647E5857}" destId="{B30F9501-BA64-4C6D-8E1B-BC9FCEAE7948}" srcOrd="0" destOrd="4" presId="urn:microsoft.com/office/officeart/2005/8/layout/vList5"/>
    <dgm:cxn modelId="{48C21270-D204-4054-9E31-8441B6E86940}" srcId="{9826B982-B0AD-4556-8686-572D8FB88D93}" destId="{8C1151F9-0590-449E-A182-E8BD81025F7E}" srcOrd="2" destOrd="0" parTransId="{FDC7DEC9-CA92-4102-B5E5-E6288C50772A}" sibTransId="{E76E8BBF-9E9C-43DC-9E4A-05661C6DF120}"/>
    <dgm:cxn modelId="{71ED8071-2322-470F-BE04-C10144DD8B90}" type="presOf" srcId="{1A9D1452-7F6E-484C-A0A6-FD05BA2CEF38}" destId="{B30F9501-BA64-4C6D-8E1B-BC9FCEAE7948}" srcOrd="0" destOrd="2" presId="urn:microsoft.com/office/officeart/2005/8/layout/vList5"/>
    <dgm:cxn modelId="{1A130475-AD1C-4B9E-9A75-32555E23D14C}" type="presOf" srcId="{592D5E6F-F3CD-4CD9-8171-588900FDA080}" destId="{B30F9501-BA64-4C6D-8E1B-BC9FCEAE7948}" srcOrd="0" destOrd="1" presId="urn:microsoft.com/office/officeart/2005/8/layout/vList5"/>
    <dgm:cxn modelId="{72373855-EE17-4D3C-A5ED-37585634FD20}" type="presOf" srcId="{9826B982-B0AD-4556-8686-572D8FB88D93}" destId="{456087DA-C81D-4FA4-9D48-315F010F964A}" srcOrd="0" destOrd="0" presId="urn:microsoft.com/office/officeart/2005/8/layout/vList5"/>
    <dgm:cxn modelId="{F4C51E76-4929-4DC5-8889-B5C98C6D61B3}" type="presOf" srcId="{D8B2DBB4-AEDE-4B6C-AD7E-7BE9FE182C07}" destId="{6F34DCDC-2960-4BC7-920F-EA02A6B16C55}" srcOrd="0" destOrd="1" presId="urn:microsoft.com/office/officeart/2005/8/layout/vList5"/>
    <dgm:cxn modelId="{62F2B87C-29CB-4E45-A79E-2B9B6A274D47}" srcId="{4785C34F-C824-490D-A7D3-6A56797D5B31}" destId="{592D5E6F-F3CD-4CD9-8171-588900FDA080}" srcOrd="1" destOrd="0" parTransId="{AC1D2584-B72C-470A-9B50-9BADB503AA51}" sibTransId="{3DB7EFE4-48EA-4EB5-B22A-0CBB68431D88}"/>
    <dgm:cxn modelId="{ABE37480-572E-4A66-BE13-7C47FCBFB81A}" type="presOf" srcId="{4E7A263C-9A3E-4D49-A049-F6E4D9619D58}" destId="{B30F9501-BA64-4C6D-8E1B-BC9FCEAE7948}" srcOrd="0" destOrd="3" presId="urn:microsoft.com/office/officeart/2005/8/layout/vList5"/>
    <dgm:cxn modelId="{0B0A50A0-8A50-4DAE-BCF0-C8C3F4A8608F}" srcId="{4785C34F-C824-490D-A7D3-6A56797D5B31}" destId="{1A9D1452-7F6E-484C-A0A6-FD05BA2CEF38}" srcOrd="2" destOrd="0" parTransId="{B066EB98-2537-4AA5-B63E-497DCDF2630A}" sibTransId="{093B41C0-03A8-4584-9484-DE37EF8F320B}"/>
    <dgm:cxn modelId="{25E09FD3-A6C2-48B7-ACD5-5AB60997DDCA}" type="presOf" srcId="{B65A832C-500F-48F6-8508-7CA7FF741554}" destId="{86D41620-EB84-46AA-89A2-8AD33818EF52}" srcOrd="0" destOrd="0" presId="urn:microsoft.com/office/officeart/2005/8/layout/vList5"/>
    <dgm:cxn modelId="{B0E1BBD4-5FDC-4D9E-B0A7-0D971D379993}" srcId="{9826B982-B0AD-4556-8686-572D8FB88D93}" destId="{D458BB04-99B5-4409-BF6E-A1D0E3C5AA9D}" srcOrd="3" destOrd="0" parTransId="{D14F1D61-0A42-4BEF-81CF-22887C6AEFA8}" sibTransId="{8F84A95D-4D0A-4A68-8870-6A412714D3A1}"/>
    <dgm:cxn modelId="{A337E2FD-C1D4-4B00-A0F5-CFA811D1FB90}" srcId="{9826B982-B0AD-4556-8686-572D8FB88D93}" destId="{D8B2DBB4-AEDE-4B6C-AD7E-7BE9FE182C07}" srcOrd="1" destOrd="0" parTransId="{E3BD6856-4DA5-4987-8FC2-2F11851B0A90}" sibTransId="{D5BB0AF4-7B2C-4C38-8BA3-5F6C206DC521}"/>
    <dgm:cxn modelId="{4B71A712-6868-4320-8806-7E771B30BEB2}" type="presParOf" srcId="{86D41620-EB84-46AA-89A2-8AD33818EF52}" destId="{91F44FE2-1002-42F9-9437-9CCE5C5C9D97}" srcOrd="0" destOrd="0" presId="urn:microsoft.com/office/officeart/2005/8/layout/vList5"/>
    <dgm:cxn modelId="{DAB0CBE9-57F6-4BA5-90A9-E976A8823124}" type="presParOf" srcId="{91F44FE2-1002-42F9-9437-9CCE5C5C9D97}" destId="{176F8A5D-A7DB-4D3C-A8B2-2305AF7E9341}" srcOrd="0" destOrd="0" presId="urn:microsoft.com/office/officeart/2005/8/layout/vList5"/>
    <dgm:cxn modelId="{E5186EE8-3968-45C0-97D7-9C29252F01C1}" type="presParOf" srcId="{91F44FE2-1002-42F9-9437-9CCE5C5C9D97}" destId="{B30F9501-BA64-4C6D-8E1B-BC9FCEAE7948}" srcOrd="1" destOrd="0" presId="urn:microsoft.com/office/officeart/2005/8/layout/vList5"/>
    <dgm:cxn modelId="{25216D04-C45D-4CAB-8834-BCEA52C5D78A}" type="presParOf" srcId="{86D41620-EB84-46AA-89A2-8AD33818EF52}" destId="{4AC0A48D-DA6C-4F33-8137-1F82BFD05CF1}" srcOrd="1" destOrd="0" presId="urn:microsoft.com/office/officeart/2005/8/layout/vList5"/>
    <dgm:cxn modelId="{74845B4F-9E29-43B7-A4F7-C897B34A1244}" type="presParOf" srcId="{86D41620-EB84-46AA-89A2-8AD33818EF52}" destId="{1B4245A9-8F35-412B-BF25-56A69FDF6DD0}" srcOrd="2" destOrd="0" presId="urn:microsoft.com/office/officeart/2005/8/layout/vList5"/>
    <dgm:cxn modelId="{B4BB864D-563C-40A2-A5F8-0B8074D893A4}" type="presParOf" srcId="{1B4245A9-8F35-412B-BF25-56A69FDF6DD0}" destId="{456087DA-C81D-4FA4-9D48-315F010F964A}" srcOrd="0" destOrd="0" presId="urn:microsoft.com/office/officeart/2005/8/layout/vList5"/>
    <dgm:cxn modelId="{5E5C19EE-C8E5-49D3-949D-5CC469689040}" type="presParOf" srcId="{1B4245A9-8F35-412B-BF25-56A69FDF6DD0}" destId="{6F34DCDC-2960-4BC7-920F-EA02A6B16C5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E8E7EDD-7DF0-4536-BDB1-108C8B226742}" type="doc">
      <dgm:prSet loTypeId="urn:microsoft.com/office/officeart/2005/8/layout/list1" loCatId="list" qsTypeId="urn:microsoft.com/office/officeart/2005/8/quickstyle/simple1" qsCatId="simple" csTypeId="urn:microsoft.com/office/officeart/2005/8/colors/accent0_3" csCatId="mainScheme"/>
      <dgm:spPr/>
      <dgm:t>
        <a:bodyPr/>
        <a:lstStyle/>
        <a:p>
          <a:endParaRPr lang="en-US"/>
        </a:p>
      </dgm:t>
    </dgm:pt>
    <dgm:pt modelId="{C70B2434-FB40-46DE-AAF1-C2978DDD9EDB}">
      <dgm:prSet/>
      <dgm:spPr/>
      <dgm:t>
        <a:bodyPr/>
        <a:lstStyle/>
        <a:p>
          <a:r>
            <a:rPr lang="en-US" dirty="0">
              <a:latin typeface="Garamond" panose="02020404030301010803" pitchFamily="18" charset="0"/>
            </a:rPr>
            <a:t>Ever increasing dead hand control</a:t>
          </a:r>
        </a:p>
      </dgm:t>
    </dgm:pt>
    <dgm:pt modelId="{9146D145-FA5F-4599-97AF-ECA6F4E4B48C}" type="parTrans" cxnId="{56C1D2D2-2165-4F6D-B14A-00D7F2D2B7B3}">
      <dgm:prSet/>
      <dgm:spPr/>
      <dgm:t>
        <a:bodyPr/>
        <a:lstStyle/>
        <a:p>
          <a:endParaRPr lang="en-US"/>
        </a:p>
      </dgm:t>
    </dgm:pt>
    <dgm:pt modelId="{1DBC567B-A68B-407F-8A23-EFF3A1017FC3}" type="sibTrans" cxnId="{56C1D2D2-2165-4F6D-B14A-00D7F2D2B7B3}">
      <dgm:prSet/>
      <dgm:spPr/>
      <dgm:t>
        <a:bodyPr/>
        <a:lstStyle/>
        <a:p>
          <a:endParaRPr lang="en-US"/>
        </a:p>
      </dgm:t>
    </dgm:pt>
    <dgm:pt modelId="{BE8452B8-C6BA-4647-844C-FB44F385EAD9}">
      <dgm:prSet/>
      <dgm:spPr/>
      <dgm:t>
        <a:bodyPr/>
        <a:lstStyle/>
        <a:p>
          <a:r>
            <a:rPr lang="en-US" dirty="0">
              <a:latin typeface="Garamond" panose="02020404030301010803" pitchFamily="18" charset="0"/>
            </a:rPr>
            <a:t>The death of the Rule Against Perpetuities</a:t>
          </a:r>
        </a:p>
      </dgm:t>
    </dgm:pt>
    <dgm:pt modelId="{56E0AA4A-ED9E-4BDE-B48F-42ADF7DE9CB1}" type="parTrans" cxnId="{F57B4397-C874-40E8-B23B-502162D18518}">
      <dgm:prSet/>
      <dgm:spPr/>
      <dgm:t>
        <a:bodyPr/>
        <a:lstStyle/>
        <a:p>
          <a:endParaRPr lang="en-US"/>
        </a:p>
      </dgm:t>
    </dgm:pt>
    <dgm:pt modelId="{C458265A-C1DE-46B1-961C-CC99C87374F1}" type="sibTrans" cxnId="{F57B4397-C874-40E8-B23B-502162D18518}">
      <dgm:prSet/>
      <dgm:spPr/>
      <dgm:t>
        <a:bodyPr/>
        <a:lstStyle/>
        <a:p>
          <a:endParaRPr lang="en-US"/>
        </a:p>
      </dgm:t>
    </dgm:pt>
    <dgm:pt modelId="{57DA2107-6324-4E80-BC84-DC6B994BE509}">
      <dgm:prSet/>
      <dgm:spPr/>
      <dgm:t>
        <a:bodyPr/>
        <a:lstStyle/>
        <a:p>
          <a:r>
            <a:rPr lang="en-US" dirty="0">
              <a:latin typeface="Garamond" panose="02020404030301010803" pitchFamily="18" charset="0"/>
            </a:rPr>
            <a:t>The power of the no contest clause--</a:t>
          </a:r>
          <a:r>
            <a:rPr lang="it-IT" i="1" dirty="0">
              <a:latin typeface="Garamond" panose="02020404030301010803" pitchFamily="18" charset="0"/>
            </a:rPr>
            <a:t>Salce v. Cardello</a:t>
          </a:r>
          <a:r>
            <a:rPr lang="it-IT" dirty="0">
              <a:latin typeface="Garamond" panose="02020404030301010803" pitchFamily="18" charset="0"/>
            </a:rPr>
            <a:t>, 348 Conn. 90, 301 A.3d 1031 (2023).</a:t>
          </a:r>
          <a:endParaRPr lang="en-US" dirty="0">
            <a:latin typeface="Garamond" panose="02020404030301010803" pitchFamily="18" charset="0"/>
          </a:endParaRPr>
        </a:p>
      </dgm:t>
    </dgm:pt>
    <dgm:pt modelId="{3A1588CA-792C-4386-B9A4-BC3170FA9867}" type="parTrans" cxnId="{A1F3E980-8D28-42E5-A47C-2C79A14095CC}">
      <dgm:prSet/>
      <dgm:spPr/>
      <dgm:t>
        <a:bodyPr/>
        <a:lstStyle/>
        <a:p>
          <a:endParaRPr lang="en-US"/>
        </a:p>
      </dgm:t>
    </dgm:pt>
    <dgm:pt modelId="{4B2C1904-33BC-499D-AE9D-DDA8F0524C7F}" type="sibTrans" cxnId="{A1F3E980-8D28-42E5-A47C-2C79A14095CC}">
      <dgm:prSet/>
      <dgm:spPr/>
      <dgm:t>
        <a:bodyPr/>
        <a:lstStyle/>
        <a:p>
          <a:endParaRPr lang="en-US"/>
        </a:p>
      </dgm:t>
    </dgm:pt>
    <dgm:pt modelId="{05DF8642-841E-4589-840A-3FED94FA57B0}">
      <dgm:prSet/>
      <dgm:spPr/>
      <dgm:t>
        <a:bodyPr/>
        <a:lstStyle/>
        <a:p>
          <a:r>
            <a:rPr lang="it-IT" dirty="0">
              <a:latin typeface="Garamond" panose="02020404030301010803" pitchFamily="18" charset="0"/>
            </a:rPr>
            <a:t>Giving it away but keeping it</a:t>
          </a:r>
          <a:endParaRPr lang="en-US" dirty="0">
            <a:latin typeface="Garamond" panose="02020404030301010803" pitchFamily="18" charset="0"/>
          </a:endParaRPr>
        </a:p>
      </dgm:t>
    </dgm:pt>
    <dgm:pt modelId="{4792D7ED-3CE9-47D3-9CCA-D1D2F5422D66}" type="parTrans" cxnId="{0396B89A-3788-44C9-89D4-F61865F106CA}">
      <dgm:prSet/>
      <dgm:spPr/>
      <dgm:t>
        <a:bodyPr/>
        <a:lstStyle/>
        <a:p>
          <a:endParaRPr lang="en-US"/>
        </a:p>
      </dgm:t>
    </dgm:pt>
    <dgm:pt modelId="{DA9D6FC5-CFC8-4CB6-BC95-219B6666D11C}" type="sibTrans" cxnId="{0396B89A-3788-44C9-89D4-F61865F106CA}">
      <dgm:prSet/>
      <dgm:spPr/>
      <dgm:t>
        <a:bodyPr/>
        <a:lstStyle/>
        <a:p>
          <a:endParaRPr lang="en-US"/>
        </a:p>
      </dgm:t>
    </dgm:pt>
    <dgm:pt modelId="{2BD49442-C4C0-41DF-938F-4B3912255DA1}">
      <dgm:prSet/>
      <dgm:spPr/>
      <dgm:t>
        <a:bodyPr/>
        <a:lstStyle/>
        <a:p>
          <a:r>
            <a:rPr lang="it-IT" dirty="0">
              <a:latin typeface="Garamond" panose="02020404030301010803" pitchFamily="18" charset="0"/>
            </a:rPr>
            <a:t>Self-settled spendthrift trusts</a:t>
          </a:r>
          <a:endParaRPr lang="en-US" dirty="0">
            <a:latin typeface="Garamond" panose="02020404030301010803" pitchFamily="18" charset="0"/>
          </a:endParaRPr>
        </a:p>
      </dgm:t>
    </dgm:pt>
    <dgm:pt modelId="{0DF0A560-5937-4C14-A67A-A0AB411A705C}" type="parTrans" cxnId="{8F301A9E-511B-4620-86C3-8563EC874C02}">
      <dgm:prSet/>
      <dgm:spPr/>
      <dgm:t>
        <a:bodyPr/>
        <a:lstStyle/>
        <a:p>
          <a:endParaRPr lang="en-US"/>
        </a:p>
      </dgm:t>
    </dgm:pt>
    <dgm:pt modelId="{157A5D04-2304-47A0-9C5A-65D5C74AF09A}" type="sibTrans" cxnId="{8F301A9E-511B-4620-86C3-8563EC874C02}">
      <dgm:prSet/>
      <dgm:spPr/>
      <dgm:t>
        <a:bodyPr/>
        <a:lstStyle/>
        <a:p>
          <a:endParaRPr lang="en-US"/>
        </a:p>
      </dgm:t>
    </dgm:pt>
    <dgm:pt modelId="{A18077CD-11B4-4789-A5A1-D2759B3D8DBC}">
      <dgm:prSet/>
      <dgm:spPr/>
      <dgm:t>
        <a:bodyPr/>
        <a:lstStyle/>
        <a:p>
          <a:r>
            <a:rPr lang="it-IT" dirty="0">
              <a:latin typeface="Garamond" panose="02020404030301010803" pitchFamily="18" charset="0"/>
            </a:rPr>
            <a:t>Secret trusts</a:t>
          </a:r>
          <a:endParaRPr lang="en-US" dirty="0">
            <a:latin typeface="Garamond" panose="02020404030301010803" pitchFamily="18" charset="0"/>
          </a:endParaRPr>
        </a:p>
      </dgm:t>
    </dgm:pt>
    <dgm:pt modelId="{1238E28C-33A7-47FA-B0E8-0DBFACC43F4D}" type="parTrans" cxnId="{AB1C7AAB-5355-4821-9B7C-016F476F95BA}">
      <dgm:prSet/>
      <dgm:spPr/>
      <dgm:t>
        <a:bodyPr/>
        <a:lstStyle/>
        <a:p>
          <a:endParaRPr lang="en-US"/>
        </a:p>
      </dgm:t>
    </dgm:pt>
    <dgm:pt modelId="{7340AED2-7AE2-4F9F-ABBF-DBA14D99BE1F}" type="sibTrans" cxnId="{AB1C7AAB-5355-4821-9B7C-016F476F95BA}">
      <dgm:prSet/>
      <dgm:spPr/>
      <dgm:t>
        <a:bodyPr/>
        <a:lstStyle/>
        <a:p>
          <a:endParaRPr lang="en-US"/>
        </a:p>
      </dgm:t>
    </dgm:pt>
    <dgm:pt modelId="{ED8EC33B-BC7B-4F5C-B4A0-110341C4080A}">
      <dgm:prSet/>
      <dgm:spPr/>
      <dgm:t>
        <a:bodyPr/>
        <a:lstStyle/>
        <a:p>
          <a:r>
            <a:rPr lang="it-IT" dirty="0">
              <a:latin typeface="Garamond" panose="02020404030301010803" pitchFamily="18" charset="0"/>
            </a:rPr>
            <a:t>Grantor motivated decantings</a:t>
          </a:r>
          <a:endParaRPr lang="en-US" dirty="0">
            <a:latin typeface="Garamond" panose="02020404030301010803" pitchFamily="18" charset="0"/>
          </a:endParaRPr>
        </a:p>
      </dgm:t>
    </dgm:pt>
    <dgm:pt modelId="{3EED84A2-DA6D-45AF-BD51-96650F895C66}" type="parTrans" cxnId="{22C554C0-2DA6-44A0-8A32-A2B4813024BC}">
      <dgm:prSet/>
      <dgm:spPr/>
      <dgm:t>
        <a:bodyPr/>
        <a:lstStyle/>
        <a:p>
          <a:endParaRPr lang="en-US"/>
        </a:p>
      </dgm:t>
    </dgm:pt>
    <dgm:pt modelId="{8E95F7AE-EB3A-4E22-A035-EAFDAF4E82F6}" type="sibTrans" cxnId="{22C554C0-2DA6-44A0-8A32-A2B4813024BC}">
      <dgm:prSet/>
      <dgm:spPr/>
      <dgm:t>
        <a:bodyPr/>
        <a:lstStyle/>
        <a:p>
          <a:endParaRPr lang="en-US"/>
        </a:p>
      </dgm:t>
    </dgm:pt>
    <dgm:pt modelId="{3F832EE8-27A4-4C06-A4D1-B03ED746F52A}">
      <dgm:prSet/>
      <dgm:spPr/>
      <dgm:t>
        <a:bodyPr/>
        <a:lstStyle/>
        <a:p>
          <a:r>
            <a:rPr lang="it-IT" dirty="0">
              <a:latin typeface="Garamond" panose="02020404030301010803" pitchFamily="18" charset="0"/>
            </a:rPr>
            <a:t>The Revised Statutes of 1830</a:t>
          </a:r>
          <a:endParaRPr lang="en-US" dirty="0">
            <a:latin typeface="Garamond" panose="02020404030301010803" pitchFamily="18" charset="0"/>
          </a:endParaRPr>
        </a:p>
      </dgm:t>
    </dgm:pt>
    <dgm:pt modelId="{EA3CB631-F35B-4CC4-98DB-33E446B4197F}" type="parTrans" cxnId="{8063ABE6-C6FD-4348-8283-0AEEEC0397C1}">
      <dgm:prSet/>
      <dgm:spPr/>
      <dgm:t>
        <a:bodyPr/>
        <a:lstStyle/>
        <a:p>
          <a:endParaRPr lang="en-US"/>
        </a:p>
      </dgm:t>
    </dgm:pt>
    <dgm:pt modelId="{80A4C6B5-F8C8-4EF4-8312-9BA49F855314}" type="sibTrans" cxnId="{8063ABE6-C6FD-4348-8283-0AEEEC0397C1}">
      <dgm:prSet/>
      <dgm:spPr/>
      <dgm:t>
        <a:bodyPr/>
        <a:lstStyle/>
        <a:p>
          <a:endParaRPr lang="en-US"/>
        </a:p>
      </dgm:t>
    </dgm:pt>
    <dgm:pt modelId="{FC1DAE62-9141-4564-AC5E-B89CBE35A7C1}" type="pres">
      <dgm:prSet presAssocID="{6E8E7EDD-7DF0-4536-BDB1-108C8B226742}" presName="linear" presStyleCnt="0">
        <dgm:presLayoutVars>
          <dgm:dir/>
          <dgm:animLvl val="lvl"/>
          <dgm:resizeHandles val="exact"/>
        </dgm:presLayoutVars>
      </dgm:prSet>
      <dgm:spPr/>
    </dgm:pt>
    <dgm:pt modelId="{218FA32B-E269-49A2-9DB3-BF612D7B056A}" type="pres">
      <dgm:prSet presAssocID="{C70B2434-FB40-46DE-AAF1-C2978DDD9EDB}" presName="parentLin" presStyleCnt="0"/>
      <dgm:spPr/>
    </dgm:pt>
    <dgm:pt modelId="{189B7932-FB1A-4E45-ACFD-D4DEE3106A73}" type="pres">
      <dgm:prSet presAssocID="{C70B2434-FB40-46DE-AAF1-C2978DDD9EDB}" presName="parentLeftMargin" presStyleLbl="node1" presStyleIdx="0" presStyleCnt="3"/>
      <dgm:spPr/>
    </dgm:pt>
    <dgm:pt modelId="{80ADDBAB-4CB2-4BEE-81B2-29690F7FB0AC}" type="pres">
      <dgm:prSet presAssocID="{C70B2434-FB40-46DE-AAF1-C2978DDD9EDB}" presName="parentText" presStyleLbl="node1" presStyleIdx="0" presStyleCnt="3">
        <dgm:presLayoutVars>
          <dgm:chMax val="0"/>
          <dgm:bulletEnabled val="1"/>
        </dgm:presLayoutVars>
      </dgm:prSet>
      <dgm:spPr/>
    </dgm:pt>
    <dgm:pt modelId="{E6ED818E-6EE5-4539-8741-3AB6BDFC4DDD}" type="pres">
      <dgm:prSet presAssocID="{C70B2434-FB40-46DE-AAF1-C2978DDD9EDB}" presName="negativeSpace" presStyleCnt="0"/>
      <dgm:spPr/>
    </dgm:pt>
    <dgm:pt modelId="{CB955671-D69F-4369-B2F0-7A2A0BD2DC62}" type="pres">
      <dgm:prSet presAssocID="{C70B2434-FB40-46DE-AAF1-C2978DDD9EDB}" presName="childText" presStyleLbl="conFgAcc1" presStyleIdx="0" presStyleCnt="3">
        <dgm:presLayoutVars>
          <dgm:bulletEnabled val="1"/>
        </dgm:presLayoutVars>
      </dgm:prSet>
      <dgm:spPr/>
    </dgm:pt>
    <dgm:pt modelId="{EC67EDCB-835A-46A4-B0E3-6DAA2C6E0448}" type="pres">
      <dgm:prSet presAssocID="{1DBC567B-A68B-407F-8A23-EFF3A1017FC3}" presName="spaceBetweenRectangles" presStyleCnt="0"/>
      <dgm:spPr/>
    </dgm:pt>
    <dgm:pt modelId="{00B41462-37B2-4816-8099-A29EAB7B1FA9}" type="pres">
      <dgm:prSet presAssocID="{05DF8642-841E-4589-840A-3FED94FA57B0}" presName="parentLin" presStyleCnt="0"/>
      <dgm:spPr/>
    </dgm:pt>
    <dgm:pt modelId="{5D0CB855-22B9-4E29-9C3C-3096B9100086}" type="pres">
      <dgm:prSet presAssocID="{05DF8642-841E-4589-840A-3FED94FA57B0}" presName="parentLeftMargin" presStyleLbl="node1" presStyleIdx="0" presStyleCnt="3"/>
      <dgm:spPr/>
    </dgm:pt>
    <dgm:pt modelId="{094284D2-5905-4F52-9B4D-850F322C1E69}" type="pres">
      <dgm:prSet presAssocID="{05DF8642-841E-4589-840A-3FED94FA57B0}" presName="parentText" presStyleLbl="node1" presStyleIdx="1" presStyleCnt="3">
        <dgm:presLayoutVars>
          <dgm:chMax val="0"/>
          <dgm:bulletEnabled val="1"/>
        </dgm:presLayoutVars>
      </dgm:prSet>
      <dgm:spPr/>
    </dgm:pt>
    <dgm:pt modelId="{E99AC9F5-4709-4C0F-9DC8-318F694634AC}" type="pres">
      <dgm:prSet presAssocID="{05DF8642-841E-4589-840A-3FED94FA57B0}" presName="negativeSpace" presStyleCnt="0"/>
      <dgm:spPr/>
    </dgm:pt>
    <dgm:pt modelId="{68FC0B6A-2E3F-416E-A626-4DBDEA43A9D7}" type="pres">
      <dgm:prSet presAssocID="{05DF8642-841E-4589-840A-3FED94FA57B0}" presName="childText" presStyleLbl="conFgAcc1" presStyleIdx="1" presStyleCnt="3">
        <dgm:presLayoutVars>
          <dgm:bulletEnabled val="1"/>
        </dgm:presLayoutVars>
      </dgm:prSet>
      <dgm:spPr/>
    </dgm:pt>
    <dgm:pt modelId="{CE353633-FA7E-45C3-80DF-4C67436E33AC}" type="pres">
      <dgm:prSet presAssocID="{DA9D6FC5-CFC8-4CB6-BC95-219B6666D11C}" presName="spaceBetweenRectangles" presStyleCnt="0"/>
      <dgm:spPr/>
    </dgm:pt>
    <dgm:pt modelId="{14EE3729-E39A-438A-A9FE-1A71C1020CC8}" type="pres">
      <dgm:prSet presAssocID="{3F832EE8-27A4-4C06-A4D1-B03ED746F52A}" presName="parentLin" presStyleCnt="0"/>
      <dgm:spPr/>
    </dgm:pt>
    <dgm:pt modelId="{88F42DE9-BEA0-4C59-BAB4-67F5ABA2459D}" type="pres">
      <dgm:prSet presAssocID="{3F832EE8-27A4-4C06-A4D1-B03ED746F52A}" presName="parentLeftMargin" presStyleLbl="node1" presStyleIdx="1" presStyleCnt="3"/>
      <dgm:spPr/>
    </dgm:pt>
    <dgm:pt modelId="{1D80EC9F-C5C0-433D-9C13-11FD305DCF6A}" type="pres">
      <dgm:prSet presAssocID="{3F832EE8-27A4-4C06-A4D1-B03ED746F52A}" presName="parentText" presStyleLbl="node1" presStyleIdx="2" presStyleCnt="3">
        <dgm:presLayoutVars>
          <dgm:chMax val="0"/>
          <dgm:bulletEnabled val="1"/>
        </dgm:presLayoutVars>
      </dgm:prSet>
      <dgm:spPr/>
    </dgm:pt>
    <dgm:pt modelId="{4161517E-299D-47F9-AC9E-ED638DDC8719}" type="pres">
      <dgm:prSet presAssocID="{3F832EE8-27A4-4C06-A4D1-B03ED746F52A}" presName="negativeSpace" presStyleCnt="0"/>
      <dgm:spPr/>
    </dgm:pt>
    <dgm:pt modelId="{43F414BB-DB92-4DE2-84B3-AA3DC9744BE7}" type="pres">
      <dgm:prSet presAssocID="{3F832EE8-27A4-4C06-A4D1-B03ED746F52A}" presName="childText" presStyleLbl="conFgAcc1" presStyleIdx="2" presStyleCnt="3">
        <dgm:presLayoutVars>
          <dgm:bulletEnabled val="1"/>
        </dgm:presLayoutVars>
      </dgm:prSet>
      <dgm:spPr/>
    </dgm:pt>
  </dgm:ptLst>
  <dgm:cxnLst>
    <dgm:cxn modelId="{024AFE1A-7D50-4A74-AC79-E53469F701F1}" type="presOf" srcId="{BE8452B8-C6BA-4647-844C-FB44F385EAD9}" destId="{CB955671-D69F-4369-B2F0-7A2A0BD2DC62}" srcOrd="0" destOrd="0" presId="urn:microsoft.com/office/officeart/2005/8/layout/list1"/>
    <dgm:cxn modelId="{6E8D392B-F5A2-45C4-AD54-6FCF07211BD5}" type="presOf" srcId="{C70B2434-FB40-46DE-AAF1-C2978DDD9EDB}" destId="{189B7932-FB1A-4E45-ACFD-D4DEE3106A73}" srcOrd="0" destOrd="0" presId="urn:microsoft.com/office/officeart/2005/8/layout/list1"/>
    <dgm:cxn modelId="{A4D1A34B-E779-4D51-9E53-9D7EC0C30D12}" type="presOf" srcId="{C70B2434-FB40-46DE-AAF1-C2978DDD9EDB}" destId="{80ADDBAB-4CB2-4BEE-81B2-29690F7FB0AC}" srcOrd="1" destOrd="0" presId="urn:microsoft.com/office/officeart/2005/8/layout/list1"/>
    <dgm:cxn modelId="{56041E73-5DF8-42D5-8DF4-414BEA28C759}" type="presOf" srcId="{ED8EC33B-BC7B-4F5C-B4A0-110341C4080A}" destId="{68FC0B6A-2E3F-416E-A626-4DBDEA43A9D7}" srcOrd="0" destOrd="2" presId="urn:microsoft.com/office/officeart/2005/8/layout/list1"/>
    <dgm:cxn modelId="{EF525A78-47B8-4E84-9C35-691F83AF72EC}" type="presOf" srcId="{3F832EE8-27A4-4C06-A4D1-B03ED746F52A}" destId="{1D80EC9F-C5C0-433D-9C13-11FD305DCF6A}" srcOrd="1" destOrd="0" presId="urn:microsoft.com/office/officeart/2005/8/layout/list1"/>
    <dgm:cxn modelId="{A1F3E980-8D28-42E5-A47C-2C79A14095CC}" srcId="{C70B2434-FB40-46DE-AAF1-C2978DDD9EDB}" destId="{57DA2107-6324-4E80-BC84-DC6B994BE509}" srcOrd="1" destOrd="0" parTransId="{3A1588CA-792C-4386-B9A4-BC3170FA9867}" sibTransId="{4B2C1904-33BC-499D-AE9D-DDA8F0524C7F}"/>
    <dgm:cxn modelId="{F57B4397-C874-40E8-B23B-502162D18518}" srcId="{C70B2434-FB40-46DE-AAF1-C2978DDD9EDB}" destId="{BE8452B8-C6BA-4647-844C-FB44F385EAD9}" srcOrd="0" destOrd="0" parTransId="{56E0AA4A-ED9E-4BDE-B48F-42ADF7DE9CB1}" sibTransId="{C458265A-C1DE-46B1-961C-CC99C87374F1}"/>
    <dgm:cxn modelId="{0396B89A-3788-44C9-89D4-F61865F106CA}" srcId="{6E8E7EDD-7DF0-4536-BDB1-108C8B226742}" destId="{05DF8642-841E-4589-840A-3FED94FA57B0}" srcOrd="1" destOrd="0" parTransId="{4792D7ED-3CE9-47D3-9CCA-D1D2F5422D66}" sibTransId="{DA9D6FC5-CFC8-4CB6-BC95-219B6666D11C}"/>
    <dgm:cxn modelId="{605F349C-4E88-444C-8088-2D6F8E6B4281}" type="presOf" srcId="{57DA2107-6324-4E80-BC84-DC6B994BE509}" destId="{CB955671-D69F-4369-B2F0-7A2A0BD2DC62}" srcOrd="0" destOrd="1" presId="urn:microsoft.com/office/officeart/2005/8/layout/list1"/>
    <dgm:cxn modelId="{B65B559C-7278-4898-A516-5B7F52B2CAFB}" type="presOf" srcId="{6E8E7EDD-7DF0-4536-BDB1-108C8B226742}" destId="{FC1DAE62-9141-4564-AC5E-B89CBE35A7C1}" srcOrd="0" destOrd="0" presId="urn:microsoft.com/office/officeart/2005/8/layout/list1"/>
    <dgm:cxn modelId="{8F301A9E-511B-4620-86C3-8563EC874C02}" srcId="{05DF8642-841E-4589-840A-3FED94FA57B0}" destId="{2BD49442-C4C0-41DF-938F-4B3912255DA1}" srcOrd="0" destOrd="0" parTransId="{0DF0A560-5937-4C14-A67A-A0AB411A705C}" sibTransId="{157A5D04-2304-47A0-9C5A-65D5C74AF09A}"/>
    <dgm:cxn modelId="{AB1C7AAB-5355-4821-9B7C-016F476F95BA}" srcId="{05DF8642-841E-4589-840A-3FED94FA57B0}" destId="{A18077CD-11B4-4789-A5A1-D2759B3D8DBC}" srcOrd="1" destOrd="0" parTransId="{1238E28C-33A7-47FA-B0E8-0DBFACC43F4D}" sibTransId="{7340AED2-7AE2-4F9F-ABBF-DBA14D99BE1F}"/>
    <dgm:cxn modelId="{7A04C2B3-946D-42E2-BE7A-9C57E8415374}" type="presOf" srcId="{05DF8642-841E-4589-840A-3FED94FA57B0}" destId="{094284D2-5905-4F52-9B4D-850F322C1E69}" srcOrd="1" destOrd="0" presId="urn:microsoft.com/office/officeart/2005/8/layout/list1"/>
    <dgm:cxn modelId="{49AE2EC0-BA8D-4407-BCCD-B3CF739DD2C7}" type="presOf" srcId="{05DF8642-841E-4589-840A-3FED94FA57B0}" destId="{5D0CB855-22B9-4E29-9C3C-3096B9100086}" srcOrd="0" destOrd="0" presId="urn:microsoft.com/office/officeart/2005/8/layout/list1"/>
    <dgm:cxn modelId="{22C554C0-2DA6-44A0-8A32-A2B4813024BC}" srcId="{05DF8642-841E-4589-840A-3FED94FA57B0}" destId="{ED8EC33B-BC7B-4F5C-B4A0-110341C4080A}" srcOrd="2" destOrd="0" parTransId="{3EED84A2-DA6D-45AF-BD51-96650F895C66}" sibTransId="{8E95F7AE-EB3A-4E22-A035-EAFDAF4E82F6}"/>
    <dgm:cxn modelId="{56C1D2D2-2165-4F6D-B14A-00D7F2D2B7B3}" srcId="{6E8E7EDD-7DF0-4536-BDB1-108C8B226742}" destId="{C70B2434-FB40-46DE-AAF1-C2978DDD9EDB}" srcOrd="0" destOrd="0" parTransId="{9146D145-FA5F-4599-97AF-ECA6F4E4B48C}" sibTransId="{1DBC567B-A68B-407F-8A23-EFF3A1017FC3}"/>
    <dgm:cxn modelId="{4BD0AED5-50D5-40BC-A7D7-DB5A4CDE2262}" type="presOf" srcId="{A18077CD-11B4-4789-A5A1-D2759B3D8DBC}" destId="{68FC0B6A-2E3F-416E-A626-4DBDEA43A9D7}" srcOrd="0" destOrd="1" presId="urn:microsoft.com/office/officeart/2005/8/layout/list1"/>
    <dgm:cxn modelId="{8063ABE6-C6FD-4348-8283-0AEEEC0397C1}" srcId="{6E8E7EDD-7DF0-4536-BDB1-108C8B226742}" destId="{3F832EE8-27A4-4C06-A4D1-B03ED746F52A}" srcOrd="2" destOrd="0" parTransId="{EA3CB631-F35B-4CC4-98DB-33E446B4197F}" sibTransId="{80A4C6B5-F8C8-4EF4-8312-9BA49F855314}"/>
    <dgm:cxn modelId="{3769EAEF-DF94-4F7E-8916-3E8E2789A3F2}" type="presOf" srcId="{2BD49442-C4C0-41DF-938F-4B3912255DA1}" destId="{68FC0B6A-2E3F-416E-A626-4DBDEA43A9D7}" srcOrd="0" destOrd="0" presId="urn:microsoft.com/office/officeart/2005/8/layout/list1"/>
    <dgm:cxn modelId="{17BFBDF5-4B5F-49B9-9A48-899D9E0032B5}" type="presOf" srcId="{3F832EE8-27A4-4C06-A4D1-B03ED746F52A}" destId="{88F42DE9-BEA0-4C59-BAB4-67F5ABA2459D}" srcOrd="0" destOrd="0" presId="urn:microsoft.com/office/officeart/2005/8/layout/list1"/>
    <dgm:cxn modelId="{D533C80D-D4D0-4B94-AAD8-0084B9B9E647}" type="presParOf" srcId="{FC1DAE62-9141-4564-AC5E-B89CBE35A7C1}" destId="{218FA32B-E269-49A2-9DB3-BF612D7B056A}" srcOrd="0" destOrd="0" presId="urn:microsoft.com/office/officeart/2005/8/layout/list1"/>
    <dgm:cxn modelId="{E731EE87-B383-4B30-930F-04C59EF9CEE9}" type="presParOf" srcId="{218FA32B-E269-49A2-9DB3-BF612D7B056A}" destId="{189B7932-FB1A-4E45-ACFD-D4DEE3106A73}" srcOrd="0" destOrd="0" presId="urn:microsoft.com/office/officeart/2005/8/layout/list1"/>
    <dgm:cxn modelId="{639581F1-8B42-4B3F-8523-DE727AE0831C}" type="presParOf" srcId="{218FA32B-E269-49A2-9DB3-BF612D7B056A}" destId="{80ADDBAB-4CB2-4BEE-81B2-29690F7FB0AC}" srcOrd="1" destOrd="0" presId="urn:microsoft.com/office/officeart/2005/8/layout/list1"/>
    <dgm:cxn modelId="{DC16798A-16FF-4387-ABCC-E142BF59579E}" type="presParOf" srcId="{FC1DAE62-9141-4564-AC5E-B89CBE35A7C1}" destId="{E6ED818E-6EE5-4539-8741-3AB6BDFC4DDD}" srcOrd="1" destOrd="0" presId="urn:microsoft.com/office/officeart/2005/8/layout/list1"/>
    <dgm:cxn modelId="{15B1DF1E-48AF-4586-BA48-2DF3A1964243}" type="presParOf" srcId="{FC1DAE62-9141-4564-AC5E-B89CBE35A7C1}" destId="{CB955671-D69F-4369-B2F0-7A2A0BD2DC62}" srcOrd="2" destOrd="0" presId="urn:microsoft.com/office/officeart/2005/8/layout/list1"/>
    <dgm:cxn modelId="{AD956344-2CBE-41AB-9A5F-9B1DA5D4B6B3}" type="presParOf" srcId="{FC1DAE62-9141-4564-AC5E-B89CBE35A7C1}" destId="{EC67EDCB-835A-46A4-B0E3-6DAA2C6E0448}" srcOrd="3" destOrd="0" presId="urn:microsoft.com/office/officeart/2005/8/layout/list1"/>
    <dgm:cxn modelId="{B31239B5-F1A3-4C7D-9719-0CBD8A861B15}" type="presParOf" srcId="{FC1DAE62-9141-4564-AC5E-B89CBE35A7C1}" destId="{00B41462-37B2-4816-8099-A29EAB7B1FA9}" srcOrd="4" destOrd="0" presId="urn:microsoft.com/office/officeart/2005/8/layout/list1"/>
    <dgm:cxn modelId="{FE957D1F-DCA4-4F08-8107-92EDB6B65739}" type="presParOf" srcId="{00B41462-37B2-4816-8099-A29EAB7B1FA9}" destId="{5D0CB855-22B9-4E29-9C3C-3096B9100086}" srcOrd="0" destOrd="0" presId="urn:microsoft.com/office/officeart/2005/8/layout/list1"/>
    <dgm:cxn modelId="{D256BC47-208B-4BA5-918F-7F0F1C469D25}" type="presParOf" srcId="{00B41462-37B2-4816-8099-A29EAB7B1FA9}" destId="{094284D2-5905-4F52-9B4D-850F322C1E69}" srcOrd="1" destOrd="0" presId="urn:microsoft.com/office/officeart/2005/8/layout/list1"/>
    <dgm:cxn modelId="{6CC9A081-2889-4B4E-B9DA-F3A4C803FF39}" type="presParOf" srcId="{FC1DAE62-9141-4564-AC5E-B89CBE35A7C1}" destId="{E99AC9F5-4709-4C0F-9DC8-318F694634AC}" srcOrd="5" destOrd="0" presId="urn:microsoft.com/office/officeart/2005/8/layout/list1"/>
    <dgm:cxn modelId="{F424D894-2696-43F4-AD35-626B5BEC92CC}" type="presParOf" srcId="{FC1DAE62-9141-4564-AC5E-B89CBE35A7C1}" destId="{68FC0B6A-2E3F-416E-A626-4DBDEA43A9D7}" srcOrd="6" destOrd="0" presId="urn:microsoft.com/office/officeart/2005/8/layout/list1"/>
    <dgm:cxn modelId="{ABF26530-86AE-47F2-9F90-74956AB6DFBC}" type="presParOf" srcId="{FC1DAE62-9141-4564-AC5E-B89CBE35A7C1}" destId="{CE353633-FA7E-45C3-80DF-4C67436E33AC}" srcOrd="7" destOrd="0" presId="urn:microsoft.com/office/officeart/2005/8/layout/list1"/>
    <dgm:cxn modelId="{F217AB4E-A7C4-4B42-9A09-6DB9FAF5A7A1}" type="presParOf" srcId="{FC1DAE62-9141-4564-AC5E-B89CBE35A7C1}" destId="{14EE3729-E39A-438A-A9FE-1A71C1020CC8}" srcOrd="8" destOrd="0" presId="urn:microsoft.com/office/officeart/2005/8/layout/list1"/>
    <dgm:cxn modelId="{334F6C81-8BFE-4442-BA6E-E8CEB92655BD}" type="presParOf" srcId="{14EE3729-E39A-438A-A9FE-1A71C1020CC8}" destId="{88F42DE9-BEA0-4C59-BAB4-67F5ABA2459D}" srcOrd="0" destOrd="0" presId="urn:microsoft.com/office/officeart/2005/8/layout/list1"/>
    <dgm:cxn modelId="{951DC662-C326-4F68-9995-0537234B0F18}" type="presParOf" srcId="{14EE3729-E39A-438A-A9FE-1A71C1020CC8}" destId="{1D80EC9F-C5C0-433D-9C13-11FD305DCF6A}" srcOrd="1" destOrd="0" presId="urn:microsoft.com/office/officeart/2005/8/layout/list1"/>
    <dgm:cxn modelId="{36C1BB65-5EDA-4D4D-B03E-5D2CE8CB5578}" type="presParOf" srcId="{FC1DAE62-9141-4564-AC5E-B89CBE35A7C1}" destId="{4161517E-299D-47F9-AC9E-ED638DDC8719}" srcOrd="9" destOrd="0" presId="urn:microsoft.com/office/officeart/2005/8/layout/list1"/>
    <dgm:cxn modelId="{7253906D-5E61-4A8D-B2C5-C8127ABC5F00}" type="presParOf" srcId="{FC1DAE62-9141-4564-AC5E-B89CBE35A7C1}" destId="{43F414BB-DB92-4DE2-84B3-AA3DC9744BE7}"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400F39-5F9D-48FE-B311-3EFADF69B058}"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604B70E9-4504-4CDA-A3CE-EEC1E8E90EBF}">
      <dgm:prSet/>
      <dgm:spPr/>
      <dgm:t>
        <a:bodyPr/>
        <a:lstStyle/>
        <a:p>
          <a:pPr>
            <a:defRPr b="1"/>
          </a:pPr>
          <a:r>
            <a:rPr lang="en-US" dirty="0">
              <a:latin typeface="Garamond" panose="02020404030301010803" pitchFamily="18" charset="0"/>
            </a:rPr>
            <a:t>1980</a:t>
          </a:r>
        </a:p>
      </dgm:t>
    </dgm:pt>
    <dgm:pt modelId="{6ED6E97E-03E5-43E5-B9C9-B78E1FE95E8D}" type="parTrans" cxnId="{40CD72AC-F7FC-425A-9490-DE7AAAE7A44C}">
      <dgm:prSet/>
      <dgm:spPr/>
      <dgm:t>
        <a:bodyPr/>
        <a:lstStyle/>
        <a:p>
          <a:endParaRPr lang="en-US"/>
        </a:p>
      </dgm:t>
    </dgm:pt>
    <dgm:pt modelId="{D0DBB419-00B9-46FE-A8DA-EF866E4F50BE}" type="sibTrans" cxnId="{40CD72AC-F7FC-425A-9490-DE7AAAE7A44C}">
      <dgm:prSet/>
      <dgm:spPr/>
      <dgm:t>
        <a:bodyPr/>
        <a:lstStyle/>
        <a:p>
          <a:endParaRPr lang="en-US"/>
        </a:p>
      </dgm:t>
    </dgm:pt>
    <dgm:pt modelId="{061CADCE-944C-4AC1-8423-3DE8F3472994}">
      <dgm:prSet custT="1"/>
      <dgm:spPr/>
      <dgm:t>
        <a:bodyPr/>
        <a:lstStyle/>
        <a:p>
          <a:r>
            <a:rPr lang="en-US" sz="2000" dirty="0">
              <a:latin typeface="Garamond" panose="02020404030301010803" pitchFamily="18" charset="0"/>
            </a:rPr>
            <a:t>Equitable Distribution § 236B</a:t>
          </a:r>
        </a:p>
      </dgm:t>
    </dgm:pt>
    <dgm:pt modelId="{1270F22F-A07F-4FAC-B702-B8B0FD201395}" type="parTrans" cxnId="{2FB1A329-34C2-43EA-811C-C96435F839F9}">
      <dgm:prSet/>
      <dgm:spPr/>
      <dgm:t>
        <a:bodyPr/>
        <a:lstStyle/>
        <a:p>
          <a:endParaRPr lang="en-US"/>
        </a:p>
      </dgm:t>
    </dgm:pt>
    <dgm:pt modelId="{A950982F-BB42-4D77-AC36-D152031AAE0A}" type="sibTrans" cxnId="{2FB1A329-34C2-43EA-811C-C96435F839F9}">
      <dgm:prSet/>
      <dgm:spPr/>
      <dgm:t>
        <a:bodyPr/>
        <a:lstStyle/>
        <a:p>
          <a:endParaRPr lang="en-US"/>
        </a:p>
      </dgm:t>
    </dgm:pt>
    <dgm:pt modelId="{3E1EF04C-E624-4594-9AD0-310B8907DE46}">
      <dgm:prSet/>
      <dgm:spPr/>
      <dgm:t>
        <a:bodyPr/>
        <a:lstStyle/>
        <a:p>
          <a:pPr>
            <a:defRPr b="1"/>
          </a:pPr>
          <a:r>
            <a:rPr lang="en-US">
              <a:latin typeface="Garamond" panose="02020404030301010803" pitchFamily="18" charset="0"/>
            </a:rPr>
            <a:t>1997</a:t>
          </a:r>
        </a:p>
      </dgm:t>
    </dgm:pt>
    <dgm:pt modelId="{19EEB529-4F59-4529-965A-1D38C542CE42}" type="parTrans" cxnId="{F1821F3A-0876-49E7-9DF4-CEC27534F6BA}">
      <dgm:prSet/>
      <dgm:spPr/>
      <dgm:t>
        <a:bodyPr/>
        <a:lstStyle/>
        <a:p>
          <a:endParaRPr lang="en-US"/>
        </a:p>
      </dgm:t>
    </dgm:pt>
    <dgm:pt modelId="{A898A399-C1BC-48DC-90A7-C3E5A231C92F}" type="sibTrans" cxnId="{F1821F3A-0876-49E7-9DF4-CEC27534F6BA}">
      <dgm:prSet/>
      <dgm:spPr/>
      <dgm:t>
        <a:bodyPr/>
        <a:lstStyle/>
        <a:p>
          <a:endParaRPr lang="en-US"/>
        </a:p>
      </dgm:t>
    </dgm:pt>
    <dgm:pt modelId="{8158C74B-CF7C-48CB-BE1A-6A7352EC2391}">
      <dgm:prSet custT="1"/>
      <dgm:spPr/>
      <dgm:t>
        <a:bodyPr/>
        <a:lstStyle/>
        <a:p>
          <a:r>
            <a:rPr lang="en-US" sz="2000" dirty="0">
              <a:latin typeface="Garamond" panose="02020404030301010803" pitchFamily="18" charset="0"/>
            </a:rPr>
            <a:t>Revised Elective Share EPTL 5-1.1-A</a:t>
          </a:r>
        </a:p>
      </dgm:t>
    </dgm:pt>
    <dgm:pt modelId="{A002EABE-AD62-4CF3-926C-D9615E3FCA69}" type="parTrans" cxnId="{08D13E5B-CB9E-408E-AF12-83B4800F81A2}">
      <dgm:prSet/>
      <dgm:spPr/>
      <dgm:t>
        <a:bodyPr/>
        <a:lstStyle/>
        <a:p>
          <a:endParaRPr lang="en-US"/>
        </a:p>
      </dgm:t>
    </dgm:pt>
    <dgm:pt modelId="{D040BF05-94BF-4020-89F6-30F1FF8837CB}" type="sibTrans" cxnId="{08D13E5B-CB9E-408E-AF12-83B4800F81A2}">
      <dgm:prSet/>
      <dgm:spPr/>
      <dgm:t>
        <a:bodyPr/>
        <a:lstStyle/>
        <a:p>
          <a:endParaRPr lang="en-US"/>
        </a:p>
      </dgm:t>
    </dgm:pt>
    <dgm:pt modelId="{38A43510-B8F7-487F-B391-C12C17E68723}">
      <dgm:prSet/>
      <dgm:spPr/>
      <dgm:t>
        <a:bodyPr/>
        <a:lstStyle/>
        <a:p>
          <a:pPr>
            <a:defRPr b="1"/>
          </a:pPr>
          <a:r>
            <a:rPr lang="en-US" dirty="0">
              <a:latin typeface="Garamond" panose="02020404030301010803" pitchFamily="18" charset="0"/>
            </a:rPr>
            <a:t>1998</a:t>
          </a:r>
        </a:p>
      </dgm:t>
    </dgm:pt>
    <dgm:pt modelId="{FC2FEC0B-FCE5-4631-ABB3-02181B51F2D2}" type="parTrans" cxnId="{5BE56A98-3422-4CF7-A36D-346AC5ED8BC1}">
      <dgm:prSet/>
      <dgm:spPr/>
      <dgm:t>
        <a:bodyPr/>
        <a:lstStyle/>
        <a:p>
          <a:endParaRPr lang="en-US"/>
        </a:p>
      </dgm:t>
    </dgm:pt>
    <dgm:pt modelId="{D5A8CA07-658F-4814-BE23-7FEFF27D696A}" type="sibTrans" cxnId="{5BE56A98-3422-4CF7-A36D-346AC5ED8BC1}">
      <dgm:prSet/>
      <dgm:spPr/>
      <dgm:t>
        <a:bodyPr/>
        <a:lstStyle/>
        <a:p>
          <a:endParaRPr lang="en-US"/>
        </a:p>
      </dgm:t>
    </dgm:pt>
    <dgm:pt modelId="{A6185DEC-F52C-4449-B31F-91F5616C19BC}">
      <dgm:prSet custT="1"/>
      <dgm:spPr/>
      <dgm:t>
        <a:bodyPr/>
        <a:lstStyle/>
        <a:p>
          <a:r>
            <a:rPr lang="en-US" sz="2000" i="1" dirty="0">
              <a:latin typeface="Garamond" panose="02020404030301010803" pitchFamily="18" charset="0"/>
            </a:rPr>
            <a:t>Matter of </a:t>
          </a:r>
          <a:r>
            <a:rPr lang="en-US" sz="2000" i="1" dirty="0" err="1">
              <a:latin typeface="Garamond" panose="02020404030301010803" pitchFamily="18" charset="0"/>
            </a:rPr>
            <a:t>Greiff</a:t>
          </a:r>
          <a:r>
            <a:rPr lang="en-US" sz="2000" dirty="0">
              <a:latin typeface="Garamond" panose="02020404030301010803" pitchFamily="18" charset="0"/>
            </a:rPr>
            <a:t>, 92 N.Y.2d 341 (1998)</a:t>
          </a:r>
        </a:p>
      </dgm:t>
    </dgm:pt>
    <dgm:pt modelId="{3053426B-3A03-45C6-A894-5EBC1684E011}" type="parTrans" cxnId="{11F9FBDE-6403-4594-8B19-952CA72062D1}">
      <dgm:prSet/>
      <dgm:spPr/>
      <dgm:t>
        <a:bodyPr/>
        <a:lstStyle/>
        <a:p>
          <a:endParaRPr lang="en-US"/>
        </a:p>
      </dgm:t>
    </dgm:pt>
    <dgm:pt modelId="{683409FF-72D8-4F20-8B94-D4D467FA6515}" type="sibTrans" cxnId="{11F9FBDE-6403-4594-8B19-952CA72062D1}">
      <dgm:prSet/>
      <dgm:spPr/>
      <dgm:t>
        <a:bodyPr/>
        <a:lstStyle/>
        <a:p>
          <a:endParaRPr lang="en-US"/>
        </a:p>
      </dgm:t>
    </dgm:pt>
    <dgm:pt modelId="{B7880CD3-3A8F-4F73-8DE9-EFC30DE2936D}">
      <dgm:prSet/>
      <dgm:spPr/>
      <dgm:t>
        <a:bodyPr/>
        <a:lstStyle/>
        <a:p>
          <a:pPr>
            <a:defRPr b="1"/>
          </a:pPr>
          <a:r>
            <a:rPr lang="en-US" dirty="0">
              <a:latin typeface="Garamond" panose="02020404030301010803" pitchFamily="18" charset="0"/>
            </a:rPr>
            <a:t>2011</a:t>
          </a:r>
        </a:p>
      </dgm:t>
    </dgm:pt>
    <dgm:pt modelId="{2664BD7C-72EB-410C-96F0-245ACB8D2BE5}" type="parTrans" cxnId="{EB28D398-73FB-4FBF-BA88-DFA3979D2BDF}">
      <dgm:prSet/>
      <dgm:spPr/>
      <dgm:t>
        <a:bodyPr/>
        <a:lstStyle/>
        <a:p>
          <a:endParaRPr lang="en-US"/>
        </a:p>
      </dgm:t>
    </dgm:pt>
    <dgm:pt modelId="{03E48CE0-76FD-455F-8E65-218FC5026773}" type="sibTrans" cxnId="{EB28D398-73FB-4FBF-BA88-DFA3979D2BDF}">
      <dgm:prSet/>
      <dgm:spPr/>
      <dgm:t>
        <a:bodyPr/>
        <a:lstStyle/>
        <a:p>
          <a:endParaRPr lang="en-US"/>
        </a:p>
      </dgm:t>
    </dgm:pt>
    <dgm:pt modelId="{E8906480-C17B-45A1-A036-B032B6EF76E7}">
      <dgm:prSet custT="1"/>
      <dgm:spPr/>
      <dgm:t>
        <a:bodyPr/>
        <a:lstStyle/>
        <a:p>
          <a:r>
            <a:rPr lang="en-US" sz="2000" dirty="0">
              <a:latin typeface="Garamond" panose="02020404030301010803" pitchFamily="18" charset="0"/>
            </a:rPr>
            <a:t>Marriage Equality Act DRL § 10-A</a:t>
          </a:r>
        </a:p>
      </dgm:t>
    </dgm:pt>
    <dgm:pt modelId="{11AD3B30-DCB9-4866-928C-A1B251B3E98D}" type="parTrans" cxnId="{4110339A-6EBC-4967-8050-4F1B8129B6C5}">
      <dgm:prSet/>
      <dgm:spPr/>
      <dgm:t>
        <a:bodyPr/>
        <a:lstStyle/>
        <a:p>
          <a:endParaRPr lang="en-US"/>
        </a:p>
      </dgm:t>
    </dgm:pt>
    <dgm:pt modelId="{147F076D-0C66-4120-AA40-AED30A09C23D}" type="sibTrans" cxnId="{4110339A-6EBC-4967-8050-4F1B8129B6C5}">
      <dgm:prSet/>
      <dgm:spPr/>
      <dgm:t>
        <a:bodyPr/>
        <a:lstStyle/>
        <a:p>
          <a:endParaRPr lang="en-US"/>
        </a:p>
      </dgm:t>
    </dgm:pt>
    <dgm:pt modelId="{B8A22D87-CBFB-49CA-87A4-C16BB6C3286E}" type="pres">
      <dgm:prSet presAssocID="{F0400F39-5F9D-48FE-B311-3EFADF69B058}" presName="root" presStyleCnt="0">
        <dgm:presLayoutVars>
          <dgm:chMax/>
          <dgm:chPref/>
          <dgm:animLvl val="lvl"/>
        </dgm:presLayoutVars>
      </dgm:prSet>
      <dgm:spPr/>
    </dgm:pt>
    <dgm:pt modelId="{7C795AAD-099E-471B-9C58-4275E2E00904}" type="pres">
      <dgm:prSet presAssocID="{F0400F39-5F9D-48FE-B311-3EFADF69B058}" presName="divider" presStyleLbl="node1" presStyleIdx="0" presStyleCnt="1"/>
      <dgm:spPr/>
    </dgm:pt>
    <dgm:pt modelId="{B6540DC1-AEAF-4212-8291-5506BB3A3F50}" type="pres">
      <dgm:prSet presAssocID="{F0400F39-5F9D-48FE-B311-3EFADF69B058}" presName="nodes" presStyleCnt="0">
        <dgm:presLayoutVars>
          <dgm:chMax/>
          <dgm:chPref/>
          <dgm:animLvl val="lvl"/>
        </dgm:presLayoutVars>
      </dgm:prSet>
      <dgm:spPr/>
    </dgm:pt>
    <dgm:pt modelId="{85101B6C-B635-4942-A4B5-58A118D47983}" type="pres">
      <dgm:prSet presAssocID="{604B70E9-4504-4CDA-A3CE-EEC1E8E90EBF}" presName="composite" presStyleCnt="0"/>
      <dgm:spPr/>
    </dgm:pt>
    <dgm:pt modelId="{524D7BE1-BF1D-4548-9CF5-829666693921}" type="pres">
      <dgm:prSet presAssocID="{604B70E9-4504-4CDA-A3CE-EEC1E8E90EBF}" presName="L1TextContainer" presStyleLbl="revTx" presStyleIdx="0" presStyleCnt="4">
        <dgm:presLayoutVars>
          <dgm:chMax val="1"/>
          <dgm:chPref val="1"/>
          <dgm:bulletEnabled val="1"/>
        </dgm:presLayoutVars>
      </dgm:prSet>
      <dgm:spPr/>
    </dgm:pt>
    <dgm:pt modelId="{6618B70E-4987-4013-99C9-93FFCF6CAFC6}" type="pres">
      <dgm:prSet presAssocID="{604B70E9-4504-4CDA-A3CE-EEC1E8E90EBF}" presName="L2TextContainerWrapper" presStyleCnt="0">
        <dgm:presLayoutVars>
          <dgm:chMax val="0"/>
          <dgm:chPref val="0"/>
          <dgm:bulletEnabled val="1"/>
        </dgm:presLayoutVars>
      </dgm:prSet>
      <dgm:spPr/>
    </dgm:pt>
    <dgm:pt modelId="{DD50C472-5C0B-4DE6-8DD8-A6BE9D0017D8}" type="pres">
      <dgm:prSet presAssocID="{604B70E9-4504-4CDA-A3CE-EEC1E8E90EBF}" presName="L2TextContainer" presStyleLbl="bgAccFollowNode1" presStyleIdx="0" presStyleCnt="4"/>
      <dgm:spPr/>
    </dgm:pt>
    <dgm:pt modelId="{C9A04F47-5289-4627-A1BE-9F8607597954}" type="pres">
      <dgm:prSet presAssocID="{604B70E9-4504-4CDA-A3CE-EEC1E8E90EBF}" presName="FlexibleEmptyPlaceHolder" presStyleCnt="0"/>
      <dgm:spPr/>
    </dgm:pt>
    <dgm:pt modelId="{5A2AE7BA-6E76-4D46-BB99-49EB1EB7EFC6}" type="pres">
      <dgm:prSet presAssocID="{604B70E9-4504-4CDA-A3CE-EEC1E8E90EBF}" presName="ConnectLine" presStyleLbl="alignNode1" presStyleIdx="0"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0D4C531E-B35C-41FD-A3BD-19A50448CE02}" type="pres">
      <dgm:prSet presAssocID="{604B70E9-4504-4CDA-A3CE-EEC1E8E90EBF}" presName="ConnectorPoint" presStyleLbl="fgAcc1" presStyleIdx="0" presStyleCnt="4"/>
      <dgm:spPr>
        <a:solidFill>
          <a:schemeClr val="lt1">
            <a:alpha val="90000"/>
            <a:hueOff val="0"/>
            <a:satOff val="0"/>
            <a:lumOff val="0"/>
            <a:alphaOff val="0"/>
          </a:schemeClr>
        </a:solidFill>
        <a:ln w="12700" cap="flat" cmpd="sng" algn="ctr">
          <a:noFill/>
          <a:prstDash val="solid"/>
          <a:miter lim="800000"/>
        </a:ln>
        <a:effectLst/>
      </dgm:spPr>
    </dgm:pt>
    <dgm:pt modelId="{71E5C176-754D-4F53-B7B4-939581823330}" type="pres">
      <dgm:prSet presAssocID="{604B70E9-4504-4CDA-A3CE-EEC1E8E90EBF}" presName="EmptyPlaceHolder" presStyleCnt="0"/>
      <dgm:spPr/>
    </dgm:pt>
    <dgm:pt modelId="{6B84376F-9A78-4645-975D-0F783A18C525}" type="pres">
      <dgm:prSet presAssocID="{D0DBB419-00B9-46FE-A8DA-EF866E4F50BE}" presName="spaceBetweenRectangles" presStyleCnt="0"/>
      <dgm:spPr/>
    </dgm:pt>
    <dgm:pt modelId="{6BAB3CD8-1AF7-4958-A045-F3AA70B93725}" type="pres">
      <dgm:prSet presAssocID="{3E1EF04C-E624-4594-9AD0-310B8907DE46}" presName="composite" presStyleCnt="0"/>
      <dgm:spPr/>
    </dgm:pt>
    <dgm:pt modelId="{D367F5DB-E5CA-470E-B862-76CE08AB7B4A}" type="pres">
      <dgm:prSet presAssocID="{3E1EF04C-E624-4594-9AD0-310B8907DE46}" presName="L1TextContainer" presStyleLbl="revTx" presStyleIdx="1" presStyleCnt="4">
        <dgm:presLayoutVars>
          <dgm:chMax val="1"/>
          <dgm:chPref val="1"/>
          <dgm:bulletEnabled val="1"/>
        </dgm:presLayoutVars>
      </dgm:prSet>
      <dgm:spPr/>
    </dgm:pt>
    <dgm:pt modelId="{6BB6A01D-C39E-4B63-95A7-DE2CC5BA1155}" type="pres">
      <dgm:prSet presAssocID="{3E1EF04C-E624-4594-9AD0-310B8907DE46}" presName="L2TextContainerWrapper" presStyleCnt="0">
        <dgm:presLayoutVars>
          <dgm:chMax val="0"/>
          <dgm:chPref val="0"/>
          <dgm:bulletEnabled val="1"/>
        </dgm:presLayoutVars>
      </dgm:prSet>
      <dgm:spPr/>
    </dgm:pt>
    <dgm:pt modelId="{410F58A4-122C-4894-8FBE-23A83690E608}" type="pres">
      <dgm:prSet presAssocID="{3E1EF04C-E624-4594-9AD0-310B8907DE46}" presName="L2TextContainer" presStyleLbl="bgAccFollowNode1" presStyleIdx="1" presStyleCnt="4" custScaleX="118921"/>
      <dgm:spPr/>
    </dgm:pt>
    <dgm:pt modelId="{3859610C-D20C-4C94-968A-1E0E2E3AE07A}" type="pres">
      <dgm:prSet presAssocID="{3E1EF04C-E624-4594-9AD0-310B8907DE46}" presName="FlexibleEmptyPlaceHolder" presStyleCnt="0"/>
      <dgm:spPr/>
    </dgm:pt>
    <dgm:pt modelId="{5E0B7956-EF49-4413-AE6E-5DFBC513C87F}" type="pres">
      <dgm:prSet presAssocID="{3E1EF04C-E624-4594-9AD0-310B8907DE46}" presName="ConnectLine" presStyleLbl="alignNode1" presStyleIdx="1"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66CC75CF-B526-4B07-A9E3-0635332628D0}" type="pres">
      <dgm:prSet presAssocID="{3E1EF04C-E624-4594-9AD0-310B8907DE46}" presName="ConnectorPoint" presStyleLbl="fgAcc1" presStyleIdx="1" presStyleCnt="4"/>
      <dgm:spPr>
        <a:solidFill>
          <a:schemeClr val="lt1">
            <a:alpha val="90000"/>
            <a:hueOff val="0"/>
            <a:satOff val="0"/>
            <a:lumOff val="0"/>
            <a:alphaOff val="0"/>
          </a:schemeClr>
        </a:solidFill>
        <a:ln w="12700" cap="flat" cmpd="sng" algn="ctr">
          <a:noFill/>
          <a:prstDash val="solid"/>
          <a:miter lim="800000"/>
        </a:ln>
        <a:effectLst/>
      </dgm:spPr>
    </dgm:pt>
    <dgm:pt modelId="{C4D6D424-E14B-4D71-B096-D03D425C3539}" type="pres">
      <dgm:prSet presAssocID="{3E1EF04C-E624-4594-9AD0-310B8907DE46}" presName="EmptyPlaceHolder" presStyleCnt="0"/>
      <dgm:spPr/>
    </dgm:pt>
    <dgm:pt modelId="{D9F0DFA6-E07F-42A6-B35F-66852412967A}" type="pres">
      <dgm:prSet presAssocID="{A898A399-C1BC-48DC-90A7-C3E5A231C92F}" presName="spaceBetweenRectangles" presStyleCnt="0"/>
      <dgm:spPr/>
    </dgm:pt>
    <dgm:pt modelId="{58E613DE-471D-4C89-822D-01763BBD1298}" type="pres">
      <dgm:prSet presAssocID="{38A43510-B8F7-487F-B391-C12C17E68723}" presName="composite" presStyleCnt="0"/>
      <dgm:spPr/>
    </dgm:pt>
    <dgm:pt modelId="{A2FAF435-D35E-4912-A4B8-54D7D1E66A73}" type="pres">
      <dgm:prSet presAssocID="{38A43510-B8F7-487F-B391-C12C17E68723}" presName="L1TextContainer" presStyleLbl="revTx" presStyleIdx="2" presStyleCnt="4">
        <dgm:presLayoutVars>
          <dgm:chMax val="1"/>
          <dgm:chPref val="1"/>
          <dgm:bulletEnabled val="1"/>
        </dgm:presLayoutVars>
      </dgm:prSet>
      <dgm:spPr/>
    </dgm:pt>
    <dgm:pt modelId="{4D6D7D23-359D-41F5-BEF0-457AA8BED2B0}" type="pres">
      <dgm:prSet presAssocID="{38A43510-B8F7-487F-B391-C12C17E68723}" presName="L2TextContainerWrapper" presStyleCnt="0">
        <dgm:presLayoutVars>
          <dgm:chMax val="0"/>
          <dgm:chPref val="0"/>
          <dgm:bulletEnabled val="1"/>
        </dgm:presLayoutVars>
      </dgm:prSet>
      <dgm:spPr/>
    </dgm:pt>
    <dgm:pt modelId="{ABD3502E-B953-4AE3-BC37-4577736BB30D}" type="pres">
      <dgm:prSet presAssocID="{38A43510-B8F7-487F-B391-C12C17E68723}" presName="L2TextContainer" presStyleLbl="bgAccFollowNode1" presStyleIdx="2" presStyleCnt="4" custScaleX="117914"/>
      <dgm:spPr/>
    </dgm:pt>
    <dgm:pt modelId="{779BEEF8-97E6-4926-893B-AF9AC4E6C8EC}" type="pres">
      <dgm:prSet presAssocID="{38A43510-B8F7-487F-B391-C12C17E68723}" presName="FlexibleEmptyPlaceHolder" presStyleCnt="0"/>
      <dgm:spPr/>
    </dgm:pt>
    <dgm:pt modelId="{8058FDA2-BFEB-40BF-AAC6-FBB7186D5CE5}" type="pres">
      <dgm:prSet presAssocID="{38A43510-B8F7-487F-B391-C12C17E68723}" presName="ConnectLine" presStyleLbl="alignNode1" presStyleIdx="2"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808F9FDD-6D7E-4679-ADDF-BE4C7F1E34BB}" type="pres">
      <dgm:prSet presAssocID="{38A43510-B8F7-487F-B391-C12C17E68723}" presName="ConnectorPoint" presStyleLbl="fgAcc1" presStyleIdx="2" presStyleCnt="4"/>
      <dgm:spPr>
        <a:solidFill>
          <a:schemeClr val="lt1">
            <a:alpha val="90000"/>
            <a:hueOff val="0"/>
            <a:satOff val="0"/>
            <a:lumOff val="0"/>
            <a:alphaOff val="0"/>
          </a:schemeClr>
        </a:solidFill>
        <a:ln w="12700" cap="flat" cmpd="sng" algn="ctr">
          <a:noFill/>
          <a:prstDash val="solid"/>
          <a:miter lim="800000"/>
        </a:ln>
        <a:effectLst/>
      </dgm:spPr>
    </dgm:pt>
    <dgm:pt modelId="{EC552EEF-78C0-4457-A9E4-AF37D4439050}" type="pres">
      <dgm:prSet presAssocID="{38A43510-B8F7-487F-B391-C12C17E68723}" presName="EmptyPlaceHolder" presStyleCnt="0"/>
      <dgm:spPr/>
    </dgm:pt>
    <dgm:pt modelId="{19C74D02-C6A4-4D12-B22B-4731BF33D741}" type="pres">
      <dgm:prSet presAssocID="{D5A8CA07-658F-4814-BE23-7FEFF27D696A}" presName="spaceBetweenRectangles" presStyleCnt="0"/>
      <dgm:spPr/>
    </dgm:pt>
    <dgm:pt modelId="{9E3A000A-9288-4DBB-8C97-796A1F054CF2}" type="pres">
      <dgm:prSet presAssocID="{B7880CD3-3A8F-4F73-8DE9-EFC30DE2936D}" presName="composite" presStyleCnt="0"/>
      <dgm:spPr/>
    </dgm:pt>
    <dgm:pt modelId="{477F8E61-4051-420B-8287-56C182B15E23}" type="pres">
      <dgm:prSet presAssocID="{B7880CD3-3A8F-4F73-8DE9-EFC30DE2936D}" presName="L1TextContainer" presStyleLbl="revTx" presStyleIdx="3" presStyleCnt="4">
        <dgm:presLayoutVars>
          <dgm:chMax val="1"/>
          <dgm:chPref val="1"/>
          <dgm:bulletEnabled val="1"/>
        </dgm:presLayoutVars>
      </dgm:prSet>
      <dgm:spPr/>
    </dgm:pt>
    <dgm:pt modelId="{B6E0F195-B9F0-4B7C-BB5D-1BAF733C2649}" type="pres">
      <dgm:prSet presAssocID="{B7880CD3-3A8F-4F73-8DE9-EFC30DE2936D}" presName="L2TextContainerWrapper" presStyleCnt="0">
        <dgm:presLayoutVars>
          <dgm:chMax val="0"/>
          <dgm:chPref val="0"/>
          <dgm:bulletEnabled val="1"/>
        </dgm:presLayoutVars>
      </dgm:prSet>
      <dgm:spPr/>
    </dgm:pt>
    <dgm:pt modelId="{3F751DA9-3572-495F-B76E-802CAE38A238}" type="pres">
      <dgm:prSet presAssocID="{B7880CD3-3A8F-4F73-8DE9-EFC30DE2936D}" presName="L2TextContainer" presStyleLbl="bgAccFollowNode1" presStyleIdx="3" presStyleCnt="4" custScaleX="109141" custLinFactNeighborX="-456" custLinFactNeighborY="-2278"/>
      <dgm:spPr/>
    </dgm:pt>
    <dgm:pt modelId="{62551F70-5FC3-4D23-B1E0-65B3E6758F96}" type="pres">
      <dgm:prSet presAssocID="{B7880CD3-3A8F-4F73-8DE9-EFC30DE2936D}" presName="FlexibleEmptyPlaceHolder" presStyleCnt="0"/>
      <dgm:spPr/>
    </dgm:pt>
    <dgm:pt modelId="{0391584B-5E8D-4FA7-BB4F-CB68E83EAD22}" type="pres">
      <dgm:prSet presAssocID="{B7880CD3-3A8F-4F73-8DE9-EFC30DE2936D}" presName="ConnectLine" presStyleLbl="alignNode1" presStyleIdx="3" presStyleCnt="4"/>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29451897-BC57-49A4-8E27-2FE09C2F52C5}" type="pres">
      <dgm:prSet presAssocID="{B7880CD3-3A8F-4F73-8DE9-EFC30DE2936D}" presName="ConnectorPoint" presStyleLbl="fgAcc1" presStyleIdx="3" presStyleCnt="4"/>
      <dgm:spPr>
        <a:solidFill>
          <a:schemeClr val="lt1">
            <a:alpha val="90000"/>
            <a:hueOff val="0"/>
            <a:satOff val="0"/>
            <a:lumOff val="0"/>
            <a:alphaOff val="0"/>
          </a:schemeClr>
        </a:solidFill>
        <a:ln w="12700" cap="flat" cmpd="sng" algn="ctr">
          <a:noFill/>
          <a:prstDash val="solid"/>
          <a:miter lim="800000"/>
        </a:ln>
        <a:effectLst/>
      </dgm:spPr>
    </dgm:pt>
    <dgm:pt modelId="{CD532D8B-88F7-4B5F-AEB2-680638F6D4CE}" type="pres">
      <dgm:prSet presAssocID="{B7880CD3-3A8F-4F73-8DE9-EFC30DE2936D}" presName="EmptyPlaceHolder" presStyleCnt="0"/>
      <dgm:spPr/>
    </dgm:pt>
  </dgm:ptLst>
  <dgm:cxnLst>
    <dgm:cxn modelId="{8B561201-5FC9-44F9-AD1A-1E6D36D965CC}" type="presOf" srcId="{E8906480-C17B-45A1-A036-B032B6EF76E7}" destId="{3F751DA9-3572-495F-B76E-802CAE38A238}" srcOrd="0" destOrd="0" presId="urn:microsoft.com/office/officeart/2017/3/layout/HorizontalPathTimeline"/>
    <dgm:cxn modelId="{83D96C02-FA3B-43BB-AD60-7CC76604B1A4}" type="presOf" srcId="{38A43510-B8F7-487F-B391-C12C17E68723}" destId="{A2FAF435-D35E-4912-A4B8-54D7D1E66A73}" srcOrd="0" destOrd="0" presId="urn:microsoft.com/office/officeart/2017/3/layout/HorizontalPathTimeline"/>
    <dgm:cxn modelId="{FDB5FB19-7AFB-41AA-AB03-63D86420003A}" type="presOf" srcId="{A6185DEC-F52C-4449-B31F-91F5616C19BC}" destId="{ABD3502E-B953-4AE3-BC37-4577736BB30D}" srcOrd="0" destOrd="0" presId="urn:microsoft.com/office/officeart/2017/3/layout/HorizontalPathTimeline"/>
    <dgm:cxn modelId="{75DA831B-E40E-44D1-BF03-D888C24179F9}" type="presOf" srcId="{F0400F39-5F9D-48FE-B311-3EFADF69B058}" destId="{B8A22D87-CBFB-49CA-87A4-C16BB6C3286E}" srcOrd="0" destOrd="0" presId="urn:microsoft.com/office/officeart/2017/3/layout/HorizontalPathTimeline"/>
    <dgm:cxn modelId="{2FB1A329-34C2-43EA-811C-C96435F839F9}" srcId="{604B70E9-4504-4CDA-A3CE-EEC1E8E90EBF}" destId="{061CADCE-944C-4AC1-8423-3DE8F3472994}" srcOrd="0" destOrd="0" parTransId="{1270F22F-A07F-4FAC-B702-B8B0FD201395}" sibTransId="{A950982F-BB42-4D77-AC36-D152031AAE0A}"/>
    <dgm:cxn modelId="{F1821F3A-0876-49E7-9DF4-CEC27534F6BA}" srcId="{F0400F39-5F9D-48FE-B311-3EFADF69B058}" destId="{3E1EF04C-E624-4594-9AD0-310B8907DE46}" srcOrd="1" destOrd="0" parTransId="{19EEB529-4F59-4529-965A-1D38C542CE42}" sibTransId="{A898A399-C1BC-48DC-90A7-C3E5A231C92F}"/>
    <dgm:cxn modelId="{08D13E5B-CB9E-408E-AF12-83B4800F81A2}" srcId="{3E1EF04C-E624-4594-9AD0-310B8907DE46}" destId="{8158C74B-CF7C-48CB-BE1A-6A7352EC2391}" srcOrd="0" destOrd="0" parTransId="{A002EABE-AD62-4CF3-926C-D9615E3FCA69}" sibTransId="{D040BF05-94BF-4020-89F6-30F1FF8837CB}"/>
    <dgm:cxn modelId="{5BE56A98-3422-4CF7-A36D-346AC5ED8BC1}" srcId="{F0400F39-5F9D-48FE-B311-3EFADF69B058}" destId="{38A43510-B8F7-487F-B391-C12C17E68723}" srcOrd="2" destOrd="0" parTransId="{FC2FEC0B-FCE5-4631-ABB3-02181B51F2D2}" sibTransId="{D5A8CA07-658F-4814-BE23-7FEFF27D696A}"/>
    <dgm:cxn modelId="{EB28D398-73FB-4FBF-BA88-DFA3979D2BDF}" srcId="{F0400F39-5F9D-48FE-B311-3EFADF69B058}" destId="{B7880CD3-3A8F-4F73-8DE9-EFC30DE2936D}" srcOrd="3" destOrd="0" parTransId="{2664BD7C-72EB-410C-96F0-245ACB8D2BE5}" sibTransId="{03E48CE0-76FD-455F-8E65-218FC5026773}"/>
    <dgm:cxn modelId="{4110339A-6EBC-4967-8050-4F1B8129B6C5}" srcId="{B7880CD3-3A8F-4F73-8DE9-EFC30DE2936D}" destId="{E8906480-C17B-45A1-A036-B032B6EF76E7}" srcOrd="0" destOrd="0" parTransId="{11AD3B30-DCB9-4866-928C-A1B251B3E98D}" sibTransId="{147F076D-0C66-4120-AA40-AED30A09C23D}"/>
    <dgm:cxn modelId="{8D9D9CA4-9629-4B6E-A6D5-D7FD2B2B4FD3}" type="presOf" srcId="{8158C74B-CF7C-48CB-BE1A-6A7352EC2391}" destId="{410F58A4-122C-4894-8FBE-23A83690E608}" srcOrd="0" destOrd="0" presId="urn:microsoft.com/office/officeart/2017/3/layout/HorizontalPathTimeline"/>
    <dgm:cxn modelId="{40CD72AC-F7FC-425A-9490-DE7AAAE7A44C}" srcId="{F0400F39-5F9D-48FE-B311-3EFADF69B058}" destId="{604B70E9-4504-4CDA-A3CE-EEC1E8E90EBF}" srcOrd="0" destOrd="0" parTransId="{6ED6E97E-03E5-43E5-B9C9-B78E1FE95E8D}" sibTransId="{D0DBB419-00B9-46FE-A8DA-EF866E4F50BE}"/>
    <dgm:cxn modelId="{288FA2AC-C6E5-40FC-8313-778072A70FB8}" type="presOf" srcId="{061CADCE-944C-4AC1-8423-3DE8F3472994}" destId="{DD50C472-5C0B-4DE6-8DD8-A6BE9D0017D8}" srcOrd="0" destOrd="0" presId="urn:microsoft.com/office/officeart/2017/3/layout/HorizontalPathTimeline"/>
    <dgm:cxn modelId="{DDA4E2B5-F6CC-44A7-B724-A1974AC5F6D1}" type="presOf" srcId="{B7880CD3-3A8F-4F73-8DE9-EFC30DE2936D}" destId="{477F8E61-4051-420B-8287-56C182B15E23}" srcOrd="0" destOrd="0" presId="urn:microsoft.com/office/officeart/2017/3/layout/HorizontalPathTimeline"/>
    <dgm:cxn modelId="{4204CEC0-07FD-40C8-9B41-953ACD30EFDA}" type="presOf" srcId="{604B70E9-4504-4CDA-A3CE-EEC1E8E90EBF}" destId="{524D7BE1-BF1D-4548-9CF5-829666693921}" srcOrd="0" destOrd="0" presId="urn:microsoft.com/office/officeart/2017/3/layout/HorizontalPathTimeline"/>
    <dgm:cxn modelId="{11F9FBDE-6403-4594-8B19-952CA72062D1}" srcId="{38A43510-B8F7-487F-B391-C12C17E68723}" destId="{A6185DEC-F52C-4449-B31F-91F5616C19BC}" srcOrd="0" destOrd="0" parTransId="{3053426B-3A03-45C6-A894-5EBC1684E011}" sibTransId="{683409FF-72D8-4F20-8B94-D4D467FA6515}"/>
    <dgm:cxn modelId="{7FA70DE9-33B7-49DD-B4F3-534A5FB4A961}" type="presOf" srcId="{3E1EF04C-E624-4594-9AD0-310B8907DE46}" destId="{D367F5DB-E5CA-470E-B862-76CE08AB7B4A}" srcOrd="0" destOrd="0" presId="urn:microsoft.com/office/officeart/2017/3/layout/HorizontalPathTimeline"/>
    <dgm:cxn modelId="{5BE8B579-2DD0-4217-B67F-DF33F5864CA4}" type="presParOf" srcId="{B8A22D87-CBFB-49CA-87A4-C16BB6C3286E}" destId="{7C795AAD-099E-471B-9C58-4275E2E00904}" srcOrd="0" destOrd="0" presId="urn:microsoft.com/office/officeart/2017/3/layout/HorizontalPathTimeline"/>
    <dgm:cxn modelId="{8977EA69-61E3-4DB2-96BF-DE868568859B}" type="presParOf" srcId="{B8A22D87-CBFB-49CA-87A4-C16BB6C3286E}" destId="{B6540DC1-AEAF-4212-8291-5506BB3A3F50}" srcOrd="1" destOrd="0" presId="urn:microsoft.com/office/officeart/2017/3/layout/HorizontalPathTimeline"/>
    <dgm:cxn modelId="{46425106-C332-4CD6-885E-C059148DAEBA}" type="presParOf" srcId="{B6540DC1-AEAF-4212-8291-5506BB3A3F50}" destId="{85101B6C-B635-4942-A4B5-58A118D47983}" srcOrd="0" destOrd="0" presId="urn:microsoft.com/office/officeart/2017/3/layout/HorizontalPathTimeline"/>
    <dgm:cxn modelId="{689822D2-2D55-424E-9837-868A2C1F0052}" type="presParOf" srcId="{85101B6C-B635-4942-A4B5-58A118D47983}" destId="{524D7BE1-BF1D-4548-9CF5-829666693921}" srcOrd="0" destOrd="0" presId="urn:microsoft.com/office/officeart/2017/3/layout/HorizontalPathTimeline"/>
    <dgm:cxn modelId="{CE5CCEB2-657A-48F3-97E6-6E58AD97A8AE}" type="presParOf" srcId="{85101B6C-B635-4942-A4B5-58A118D47983}" destId="{6618B70E-4987-4013-99C9-93FFCF6CAFC6}" srcOrd="1" destOrd="0" presId="urn:microsoft.com/office/officeart/2017/3/layout/HorizontalPathTimeline"/>
    <dgm:cxn modelId="{52DF6C66-4496-4BEB-BD0D-6344C46022F0}" type="presParOf" srcId="{6618B70E-4987-4013-99C9-93FFCF6CAFC6}" destId="{DD50C472-5C0B-4DE6-8DD8-A6BE9D0017D8}" srcOrd="0" destOrd="0" presId="urn:microsoft.com/office/officeart/2017/3/layout/HorizontalPathTimeline"/>
    <dgm:cxn modelId="{F336EBA9-9B6E-4D61-A058-4745A4323CD2}" type="presParOf" srcId="{6618B70E-4987-4013-99C9-93FFCF6CAFC6}" destId="{C9A04F47-5289-4627-A1BE-9F8607597954}" srcOrd="1" destOrd="0" presId="urn:microsoft.com/office/officeart/2017/3/layout/HorizontalPathTimeline"/>
    <dgm:cxn modelId="{5F889F29-4304-4512-95D2-06981616C0F3}" type="presParOf" srcId="{85101B6C-B635-4942-A4B5-58A118D47983}" destId="{5A2AE7BA-6E76-4D46-BB99-49EB1EB7EFC6}" srcOrd="2" destOrd="0" presId="urn:microsoft.com/office/officeart/2017/3/layout/HorizontalPathTimeline"/>
    <dgm:cxn modelId="{221E12BB-AE3A-434B-87E6-05D8C4AA07E0}" type="presParOf" srcId="{85101B6C-B635-4942-A4B5-58A118D47983}" destId="{0D4C531E-B35C-41FD-A3BD-19A50448CE02}" srcOrd="3" destOrd="0" presId="urn:microsoft.com/office/officeart/2017/3/layout/HorizontalPathTimeline"/>
    <dgm:cxn modelId="{E76C7D4E-989E-4F68-BF0B-1059ED4C9A30}" type="presParOf" srcId="{85101B6C-B635-4942-A4B5-58A118D47983}" destId="{71E5C176-754D-4F53-B7B4-939581823330}" srcOrd="4" destOrd="0" presId="urn:microsoft.com/office/officeart/2017/3/layout/HorizontalPathTimeline"/>
    <dgm:cxn modelId="{8A70E401-401F-4923-AB82-24E1DF214652}" type="presParOf" srcId="{B6540DC1-AEAF-4212-8291-5506BB3A3F50}" destId="{6B84376F-9A78-4645-975D-0F783A18C525}" srcOrd="1" destOrd="0" presId="urn:microsoft.com/office/officeart/2017/3/layout/HorizontalPathTimeline"/>
    <dgm:cxn modelId="{E5EF6903-2560-4BB4-93FA-D26104DC1967}" type="presParOf" srcId="{B6540DC1-AEAF-4212-8291-5506BB3A3F50}" destId="{6BAB3CD8-1AF7-4958-A045-F3AA70B93725}" srcOrd="2" destOrd="0" presId="urn:microsoft.com/office/officeart/2017/3/layout/HorizontalPathTimeline"/>
    <dgm:cxn modelId="{CE4C63BA-D363-4387-AEE4-5C08069D643A}" type="presParOf" srcId="{6BAB3CD8-1AF7-4958-A045-F3AA70B93725}" destId="{D367F5DB-E5CA-470E-B862-76CE08AB7B4A}" srcOrd="0" destOrd="0" presId="urn:microsoft.com/office/officeart/2017/3/layout/HorizontalPathTimeline"/>
    <dgm:cxn modelId="{7F230AF5-21C4-4A74-BA6A-1EFEAC249854}" type="presParOf" srcId="{6BAB3CD8-1AF7-4958-A045-F3AA70B93725}" destId="{6BB6A01D-C39E-4B63-95A7-DE2CC5BA1155}" srcOrd="1" destOrd="0" presId="urn:microsoft.com/office/officeart/2017/3/layout/HorizontalPathTimeline"/>
    <dgm:cxn modelId="{5F5B2744-0731-40BC-801E-9DCB98C079D9}" type="presParOf" srcId="{6BB6A01D-C39E-4B63-95A7-DE2CC5BA1155}" destId="{410F58A4-122C-4894-8FBE-23A83690E608}" srcOrd="0" destOrd="0" presId="urn:microsoft.com/office/officeart/2017/3/layout/HorizontalPathTimeline"/>
    <dgm:cxn modelId="{1396CE1F-FFA6-4371-AA12-8AAB6F2B1FE0}" type="presParOf" srcId="{6BB6A01D-C39E-4B63-95A7-DE2CC5BA1155}" destId="{3859610C-D20C-4C94-968A-1E0E2E3AE07A}" srcOrd="1" destOrd="0" presId="urn:microsoft.com/office/officeart/2017/3/layout/HorizontalPathTimeline"/>
    <dgm:cxn modelId="{66487721-4BF9-479C-B9A6-F80B68E046BF}" type="presParOf" srcId="{6BAB3CD8-1AF7-4958-A045-F3AA70B93725}" destId="{5E0B7956-EF49-4413-AE6E-5DFBC513C87F}" srcOrd="2" destOrd="0" presId="urn:microsoft.com/office/officeart/2017/3/layout/HorizontalPathTimeline"/>
    <dgm:cxn modelId="{CB50F108-A7F3-4420-B020-1601112D843E}" type="presParOf" srcId="{6BAB3CD8-1AF7-4958-A045-F3AA70B93725}" destId="{66CC75CF-B526-4B07-A9E3-0635332628D0}" srcOrd="3" destOrd="0" presId="urn:microsoft.com/office/officeart/2017/3/layout/HorizontalPathTimeline"/>
    <dgm:cxn modelId="{9F3D0438-A3E4-4F1E-9F9C-61A5E2662714}" type="presParOf" srcId="{6BAB3CD8-1AF7-4958-A045-F3AA70B93725}" destId="{C4D6D424-E14B-4D71-B096-D03D425C3539}" srcOrd="4" destOrd="0" presId="urn:microsoft.com/office/officeart/2017/3/layout/HorizontalPathTimeline"/>
    <dgm:cxn modelId="{F16F73ED-B57B-4F22-B0EC-70F33FB6DF61}" type="presParOf" srcId="{B6540DC1-AEAF-4212-8291-5506BB3A3F50}" destId="{D9F0DFA6-E07F-42A6-B35F-66852412967A}" srcOrd="3" destOrd="0" presId="urn:microsoft.com/office/officeart/2017/3/layout/HorizontalPathTimeline"/>
    <dgm:cxn modelId="{C54D48FF-D0D1-4DDF-87AA-F85B10502C98}" type="presParOf" srcId="{B6540DC1-AEAF-4212-8291-5506BB3A3F50}" destId="{58E613DE-471D-4C89-822D-01763BBD1298}" srcOrd="4" destOrd="0" presId="urn:microsoft.com/office/officeart/2017/3/layout/HorizontalPathTimeline"/>
    <dgm:cxn modelId="{932D95CF-BA3C-40CE-AB7C-E937EF7BF254}" type="presParOf" srcId="{58E613DE-471D-4C89-822D-01763BBD1298}" destId="{A2FAF435-D35E-4912-A4B8-54D7D1E66A73}" srcOrd="0" destOrd="0" presId="urn:microsoft.com/office/officeart/2017/3/layout/HorizontalPathTimeline"/>
    <dgm:cxn modelId="{B72C20F0-B443-47C8-8CC5-2B7D6A83F495}" type="presParOf" srcId="{58E613DE-471D-4C89-822D-01763BBD1298}" destId="{4D6D7D23-359D-41F5-BEF0-457AA8BED2B0}" srcOrd="1" destOrd="0" presId="urn:microsoft.com/office/officeart/2017/3/layout/HorizontalPathTimeline"/>
    <dgm:cxn modelId="{404A8C2B-C3D4-4E5C-87FE-73B50369DCCB}" type="presParOf" srcId="{4D6D7D23-359D-41F5-BEF0-457AA8BED2B0}" destId="{ABD3502E-B953-4AE3-BC37-4577736BB30D}" srcOrd="0" destOrd="0" presId="urn:microsoft.com/office/officeart/2017/3/layout/HorizontalPathTimeline"/>
    <dgm:cxn modelId="{6F5E5579-A323-4243-B997-6AA5A523EF63}" type="presParOf" srcId="{4D6D7D23-359D-41F5-BEF0-457AA8BED2B0}" destId="{779BEEF8-97E6-4926-893B-AF9AC4E6C8EC}" srcOrd="1" destOrd="0" presId="urn:microsoft.com/office/officeart/2017/3/layout/HorizontalPathTimeline"/>
    <dgm:cxn modelId="{A8AC311B-7550-485F-BB6F-B21AE7926F39}" type="presParOf" srcId="{58E613DE-471D-4C89-822D-01763BBD1298}" destId="{8058FDA2-BFEB-40BF-AAC6-FBB7186D5CE5}" srcOrd="2" destOrd="0" presId="urn:microsoft.com/office/officeart/2017/3/layout/HorizontalPathTimeline"/>
    <dgm:cxn modelId="{58B45E0D-C626-4A14-A2AE-EC2D1ADEACBB}" type="presParOf" srcId="{58E613DE-471D-4C89-822D-01763BBD1298}" destId="{808F9FDD-6D7E-4679-ADDF-BE4C7F1E34BB}" srcOrd="3" destOrd="0" presId="urn:microsoft.com/office/officeart/2017/3/layout/HorizontalPathTimeline"/>
    <dgm:cxn modelId="{DD2123C7-6A3D-49BC-AA29-35E4F3431665}" type="presParOf" srcId="{58E613DE-471D-4C89-822D-01763BBD1298}" destId="{EC552EEF-78C0-4457-A9E4-AF37D4439050}" srcOrd="4" destOrd="0" presId="urn:microsoft.com/office/officeart/2017/3/layout/HorizontalPathTimeline"/>
    <dgm:cxn modelId="{8A50C3E5-2796-47B3-9A37-34E178CA98E3}" type="presParOf" srcId="{B6540DC1-AEAF-4212-8291-5506BB3A3F50}" destId="{19C74D02-C6A4-4D12-B22B-4731BF33D741}" srcOrd="5" destOrd="0" presId="urn:microsoft.com/office/officeart/2017/3/layout/HorizontalPathTimeline"/>
    <dgm:cxn modelId="{D5B9EAF1-4E3E-4D3A-AE23-76E8B2EC8C7F}" type="presParOf" srcId="{B6540DC1-AEAF-4212-8291-5506BB3A3F50}" destId="{9E3A000A-9288-4DBB-8C97-796A1F054CF2}" srcOrd="6" destOrd="0" presId="urn:microsoft.com/office/officeart/2017/3/layout/HorizontalPathTimeline"/>
    <dgm:cxn modelId="{D0B248B4-80E7-4F8A-BF18-33ED35BF2261}" type="presParOf" srcId="{9E3A000A-9288-4DBB-8C97-796A1F054CF2}" destId="{477F8E61-4051-420B-8287-56C182B15E23}" srcOrd="0" destOrd="0" presId="urn:microsoft.com/office/officeart/2017/3/layout/HorizontalPathTimeline"/>
    <dgm:cxn modelId="{5328E1E7-3567-49BE-9A5A-168E0305CF22}" type="presParOf" srcId="{9E3A000A-9288-4DBB-8C97-796A1F054CF2}" destId="{B6E0F195-B9F0-4B7C-BB5D-1BAF733C2649}" srcOrd="1" destOrd="0" presId="urn:microsoft.com/office/officeart/2017/3/layout/HorizontalPathTimeline"/>
    <dgm:cxn modelId="{720D4454-79E9-49C7-9E2B-CB81C55AE1AC}" type="presParOf" srcId="{B6E0F195-B9F0-4B7C-BB5D-1BAF733C2649}" destId="{3F751DA9-3572-495F-B76E-802CAE38A238}" srcOrd="0" destOrd="0" presId="urn:microsoft.com/office/officeart/2017/3/layout/HorizontalPathTimeline"/>
    <dgm:cxn modelId="{3C9F3B99-7096-4589-A829-74B7B1120B86}" type="presParOf" srcId="{B6E0F195-B9F0-4B7C-BB5D-1BAF733C2649}" destId="{62551F70-5FC3-4D23-B1E0-65B3E6758F96}" srcOrd="1" destOrd="0" presId="urn:microsoft.com/office/officeart/2017/3/layout/HorizontalPathTimeline"/>
    <dgm:cxn modelId="{3FC81DF0-A198-4E05-A9E2-9E4DD0509DFC}" type="presParOf" srcId="{9E3A000A-9288-4DBB-8C97-796A1F054CF2}" destId="{0391584B-5E8D-4FA7-BB4F-CB68E83EAD22}" srcOrd="2" destOrd="0" presId="urn:microsoft.com/office/officeart/2017/3/layout/HorizontalPathTimeline"/>
    <dgm:cxn modelId="{F370C172-49E1-4E01-9254-1749F3C1BD6D}" type="presParOf" srcId="{9E3A000A-9288-4DBB-8C97-796A1F054CF2}" destId="{29451897-BC57-49A4-8E27-2FE09C2F52C5}" srcOrd="3" destOrd="0" presId="urn:microsoft.com/office/officeart/2017/3/layout/HorizontalPathTimeline"/>
    <dgm:cxn modelId="{3141AE6F-9CFA-4F83-AA65-CA20CA0E617F}" type="presParOf" srcId="{9E3A000A-9288-4DBB-8C97-796A1F054CF2}" destId="{CD532D8B-88F7-4B5F-AEB2-680638F6D4CE}"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786D03-18D3-4044-9E51-30896EE2DD6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78B34E8B-D938-4138-A549-C4F6ECA36ECF}">
      <dgm:prSet/>
      <dgm:spPr/>
      <dgm:t>
        <a:bodyPr/>
        <a:lstStyle/>
        <a:p>
          <a:r>
            <a:rPr lang="en-US" dirty="0">
              <a:latin typeface="Garamond" panose="02020404030301010803" pitchFamily="18" charset="0"/>
            </a:rPr>
            <a:t>EPTL 4-1.2(a)(2)(C)(i) amended in 1987; genetic marker test sufficient to prove parentage</a:t>
          </a:r>
        </a:p>
      </dgm:t>
    </dgm:pt>
    <dgm:pt modelId="{04276DAC-AB8A-4A50-B409-6100A4FEF30A}" type="parTrans" cxnId="{FB33DE39-3C5E-45A0-857B-467C28F4A305}">
      <dgm:prSet/>
      <dgm:spPr/>
      <dgm:t>
        <a:bodyPr/>
        <a:lstStyle/>
        <a:p>
          <a:endParaRPr lang="en-US"/>
        </a:p>
      </dgm:t>
    </dgm:pt>
    <dgm:pt modelId="{C4E93401-2CBF-495A-AE6C-815F7BD2FECB}" type="sibTrans" cxnId="{FB33DE39-3C5E-45A0-857B-467C28F4A305}">
      <dgm:prSet/>
      <dgm:spPr/>
      <dgm:t>
        <a:bodyPr/>
        <a:lstStyle/>
        <a:p>
          <a:endParaRPr lang="en-US"/>
        </a:p>
      </dgm:t>
    </dgm:pt>
    <dgm:pt modelId="{3862C53D-3CFF-474E-88D1-3EB947F21AEF}">
      <dgm:prSet/>
      <dgm:spPr/>
      <dgm:t>
        <a:bodyPr/>
        <a:lstStyle/>
        <a:p>
          <a:r>
            <a:rPr lang="en-US" dirty="0">
              <a:latin typeface="Garamond" panose="02020404030301010803" pitchFamily="18" charset="0"/>
            </a:rPr>
            <a:t>Male parentage can be definitively established </a:t>
          </a:r>
        </a:p>
      </dgm:t>
    </dgm:pt>
    <dgm:pt modelId="{70A4233D-D93E-4553-AD3D-DBB4EF1A2B08}" type="parTrans" cxnId="{186589DD-CDDA-4BCA-812A-75579A5417AA}">
      <dgm:prSet/>
      <dgm:spPr/>
      <dgm:t>
        <a:bodyPr/>
        <a:lstStyle/>
        <a:p>
          <a:endParaRPr lang="en-US"/>
        </a:p>
      </dgm:t>
    </dgm:pt>
    <dgm:pt modelId="{14AC687C-26A7-4BD1-B4A2-EF210558A1FB}" type="sibTrans" cxnId="{186589DD-CDDA-4BCA-812A-75579A5417AA}">
      <dgm:prSet/>
      <dgm:spPr/>
      <dgm:t>
        <a:bodyPr/>
        <a:lstStyle/>
        <a:p>
          <a:endParaRPr lang="en-US"/>
        </a:p>
      </dgm:t>
    </dgm:pt>
    <dgm:pt modelId="{50752A70-F127-4218-A3AA-C5021013AB11}">
      <dgm:prSet/>
      <dgm:spPr/>
      <dgm:t>
        <a:bodyPr/>
        <a:lstStyle/>
        <a:p>
          <a:r>
            <a:rPr lang="en-US" dirty="0">
              <a:latin typeface="Garamond" panose="02020404030301010803" pitchFamily="18" charset="0"/>
            </a:rPr>
            <a:t>Female parentage </a:t>
          </a:r>
          <a:r>
            <a:rPr lang="en-US">
              <a:latin typeface="Garamond" panose="02020404030301010803" pitchFamily="18" charset="0"/>
            </a:rPr>
            <a:t>now no longer </a:t>
          </a:r>
          <a:r>
            <a:rPr lang="en-US" dirty="0">
              <a:latin typeface="Garamond" panose="02020404030301010803" pitchFamily="18" charset="0"/>
            </a:rPr>
            <a:t>certain</a:t>
          </a:r>
        </a:p>
      </dgm:t>
    </dgm:pt>
    <dgm:pt modelId="{389FDBF5-9698-46B6-8E7A-F7A4849F7D4B}" type="parTrans" cxnId="{E18E5FB1-DB07-43DE-9788-7B7DC4D61497}">
      <dgm:prSet/>
      <dgm:spPr/>
      <dgm:t>
        <a:bodyPr/>
        <a:lstStyle/>
        <a:p>
          <a:endParaRPr lang="en-US"/>
        </a:p>
      </dgm:t>
    </dgm:pt>
    <dgm:pt modelId="{19EFFB68-6297-43F1-967B-0036595C90FE}" type="sibTrans" cxnId="{E18E5FB1-DB07-43DE-9788-7B7DC4D61497}">
      <dgm:prSet/>
      <dgm:spPr/>
      <dgm:t>
        <a:bodyPr/>
        <a:lstStyle/>
        <a:p>
          <a:endParaRPr lang="en-US"/>
        </a:p>
      </dgm:t>
    </dgm:pt>
    <dgm:pt modelId="{F011F203-0C22-4D56-B854-007892E7D410}" type="pres">
      <dgm:prSet presAssocID="{67786D03-18D3-4044-9E51-30896EE2DD60}" presName="hierChild1" presStyleCnt="0">
        <dgm:presLayoutVars>
          <dgm:chPref val="1"/>
          <dgm:dir/>
          <dgm:animOne val="branch"/>
          <dgm:animLvl val="lvl"/>
          <dgm:resizeHandles/>
        </dgm:presLayoutVars>
      </dgm:prSet>
      <dgm:spPr/>
    </dgm:pt>
    <dgm:pt modelId="{ADB2AEB4-6FE6-49C3-B52B-061DD6D1A9AF}" type="pres">
      <dgm:prSet presAssocID="{78B34E8B-D938-4138-A549-C4F6ECA36ECF}" presName="hierRoot1" presStyleCnt="0"/>
      <dgm:spPr/>
    </dgm:pt>
    <dgm:pt modelId="{FDA2165E-F2B3-4629-8C8D-930EE1A924EE}" type="pres">
      <dgm:prSet presAssocID="{78B34E8B-D938-4138-A549-C4F6ECA36ECF}" presName="composite" presStyleCnt="0"/>
      <dgm:spPr/>
    </dgm:pt>
    <dgm:pt modelId="{9757CE58-DC9A-42FB-A5EA-E603C2E40D55}" type="pres">
      <dgm:prSet presAssocID="{78B34E8B-D938-4138-A549-C4F6ECA36ECF}" presName="background" presStyleLbl="node0" presStyleIdx="0" presStyleCnt="3"/>
      <dgm:spPr>
        <a:solidFill>
          <a:schemeClr val="accent5">
            <a:lumMod val="60000"/>
            <a:lumOff val="40000"/>
          </a:schemeClr>
        </a:solidFill>
      </dgm:spPr>
    </dgm:pt>
    <dgm:pt modelId="{AE75DD91-5FD5-4A7F-AC3F-0A049CC1CC1B}" type="pres">
      <dgm:prSet presAssocID="{78B34E8B-D938-4138-A549-C4F6ECA36ECF}" presName="text" presStyleLbl="fgAcc0" presStyleIdx="0" presStyleCnt="3" custLinFactNeighborX="1920" custLinFactNeighborY="41991">
        <dgm:presLayoutVars>
          <dgm:chPref val="3"/>
        </dgm:presLayoutVars>
      </dgm:prSet>
      <dgm:spPr/>
    </dgm:pt>
    <dgm:pt modelId="{19B5F1B4-F899-490A-95D5-2BD8C3007AD8}" type="pres">
      <dgm:prSet presAssocID="{78B34E8B-D938-4138-A549-C4F6ECA36ECF}" presName="hierChild2" presStyleCnt="0"/>
      <dgm:spPr/>
    </dgm:pt>
    <dgm:pt modelId="{836A5A83-D698-4F50-BC4C-414486335983}" type="pres">
      <dgm:prSet presAssocID="{3862C53D-3CFF-474E-88D1-3EB947F21AEF}" presName="hierRoot1" presStyleCnt="0"/>
      <dgm:spPr/>
    </dgm:pt>
    <dgm:pt modelId="{97E5C017-C455-4073-85DB-CA85AD089101}" type="pres">
      <dgm:prSet presAssocID="{3862C53D-3CFF-474E-88D1-3EB947F21AEF}" presName="composite" presStyleCnt="0"/>
      <dgm:spPr/>
    </dgm:pt>
    <dgm:pt modelId="{4567A813-6FC1-4E0F-AB8B-7B079BCB5DDC}" type="pres">
      <dgm:prSet presAssocID="{3862C53D-3CFF-474E-88D1-3EB947F21AEF}" presName="background" presStyleLbl="node0" presStyleIdx="1" presStyleCnt="3"/>
      <dgm:spPr>
        <a:solidFill>
          <a:schemeClr val="accent5">
            <a:lumMod val="60000"/>
            <a:lumOff val="40000"/>
          </a:schemeClr>
        </a:solidFill>
      </dgm:spPr>
    </dgm:pt>
    <dgm:pt modelId="{C10BB8D5-46E1-415D-9098-689F607ACE75}" type="pres">
      <dgm:prSet presAssocID="{3862C53D-3CFF-474E-88D1-3EB947F21AEF}" presName="text" presStyleLbl="fgAcc0" presStyleIdx="1" presStyleCnt="3" custLinFactNeighborX="-5556" custLinFactNeighborY="40524">
        <dgm:presLayoutVars>
          <dgm:chPref val="3"/>
        </dgm:presLayoutVars>
      </dgm:prSet>
      <dgm:spPr/>
    </dgm:pt>
    <dgm:pt modelId="{94ABDC17-1F1F-4614-AE1F-43DA1E45522C}" type="pres">
      <dgm:prSet presAssocID="{3862C53D-3CFF-474E-88D1-3EB947F21AEF}" presName="hierChild2" presStyleCnt="0"/>
      <dgm:spPr/>
    </dgm:pt>
    <dgm:pt modelId="{8A107C2D-AAFA-45BD-8309-B91C4DCBF1D9}" type="pres">
      <dgm:prSet presAssocID="{50752A70-F127-4218-A3AA-C5021013AB11}" presName="hierRoot1" presStyleCnt="0"/>
      <dgm:spPr/>
    </dgm:pt>
    <dgm:pt modelId="{776F3C39-2997-42AD-B31D-318CF3DCD36D}" type="pres">
      <dgm:prSet presAssocID="{50752A70-F127-4218-A3AA-C5021013AB11}" presName="composite" presStyleCnt="0"/>
      <dgm:spPr/>
    </dgm:pt>
    <dgm:pt modelId="{6361CB7D-46CE-475B-BF66-6B353F9B7A80}" type="pres">
      <dgm:prSet presAssocID="{50752A70-F127-4218-A3AA-C5021013AB11}" presName="background" presStyleLbl="node0" presStyleIdx="2" presStyleCnt="3"/>
      <dgm:spPr>
        <a:solidFill>
          <a:schemeClr val="accent5">
            <a:lumMod val="40000"/>
            <a:lumOff val="60000"/>
          </a:schemeClr>
        </a:solidFill>
      </dgm:spPr>
    </dgm:pt>
    <dgm:pt modelId="{925EEC66-EC78-41E8-8B9B-3FE5C02EC7D8}" type="pres">
      <dgm:prSet presAssocID="{50752A70-F127-4218-A3AA-C5021013AB11}" presName="text" presStyleLbl="fgAcc0" presStyleIdx="2" presStyleCnt="3" custLinFactNeighborX="0" custLinFactNeighborY="41734">
        <dgm:presLayoutVars>
          <dgm:chPref val="3"/>
        </dgm:presLayoutVars>
      </dgm:prSet>
      <dgm:spPr/>
    </dgm:pt>
    <dgm:pt modelId="{7C866D0B-21F2-4949-9600-E29F5B9A339D}" type="pres">
      <dgm:prSet presAssocID="{50752A70-F127-4218-A3AA-C5021013AB11}" presName="hierChild2" presStyleCnt="0"/>
      <dgm:spPr/>
    </dgm:pt>
  </dgm:ptLst>
  <dgm:cxnLst>
    <dgm:cxn modelId="{689DBE12-BFC2-4279-99D0-689213C0CCDD}" type="presOf" srcId="{3862C53D-3CFF-474E-88D1-3EB947F21AEF}" destId="{C10BB8D5-46E1-415D-9098-689F607ACE75}" srcOrd="0" destOrd="0" presId="urn:microsoft.com/office/officeart/2005/8/layout/hierarchy1"/>
    <dgm:cxn modelId="{2A05542F-65BC-4327-A3F0-0D15A44C722C}" type="presOf" srcId="{50752A70-F127-4218-A3AA-C5021013AB11}" destId="{925EEC66-EC78-41E8-8B9B-3FE5C02EC7D8}" srcOrd="0" destOrd="0" presId="urn:microsoft.com/office/officeart/2005/8/layout/hierarchy1"/>
    <dgm:cxn modelId="{FB33DE39-3C5E-45A0-857B-467C28F4A305}" srcId="{67786D03-18D3-4044-9E51-30896EE2DD60}" destId="{78B34E8B-D938-4138-A549-C4F6ECA36ECF}" srcOrd="0" destOrd="0" parTransId="{04276DAC-AB8A-4A50-B409-6100A4FEF30A}" sibTransId="{C4E93401-2CBF-495A-AE6C-815F7BD2FECB}"/>
    <dgm:cxn modelId="{DDB99C68-E178-4BBC-8DB8-25A94FE4B7E1}" type="presOf" srcId="{67786D03-18D3-4044-9E51-30896EE2DD60}" destId="{F011F203-0C22-4D56-B854-007892E7D410}" srcOrd="0" destOrd="0" presId="urn:microsoft.com/office/officeart/2005/8/layout/hierarchy1"/>
    <dgm:cxn modelId="{879FE093-3F52-406A-B849-513F1D8CAA7E}" type="presOf" srcId="{78B34E8B-D938-4138-A549-C4F6ECA36ECF}" destId="{AE75DD91-5FD5-4A7F-AC3F-0A049CC1CC1B}" srcOrd="0" destOrd="0" presId="urn:microsoft.com/office/officeart/2005/8/layout/hierarchy1"/>
    <dgm:cxn modelId="{E18E5FB1-DB07-43DE-9788-7B7DC4D61497}" srcId="{67786D03-18D3-4044-9E51-30896EE2DD60}" destId="{50752A70-F127-4218-A3AA-C5021013AB11}" srcOrd="2" destOrd="0" parTransId="{389FDBF5-9698-46B6-8E7A-F7A4849F7D4B}" sibTransId="{19EFFB68-6297-43F1-967B-0036595C90FE}"/>
    <dgm:cxn modelId="{186589DD-CDDA-4BCA-812A-75579A5417AA}" srcId="{67786D03-18D3-4044-9E51-30896EE2DD60}" destId="{3862C53D-3CFF-474E-88D1-3EB947F21AEF}" srcOrd="1" destOrd="0" parTransId="{70A4233D-D93E-4553-AD3D-DBB4EF1A2B08}" sibTransId="{14AC687C-26A7-4BD1-B4A2-EF210558A1FB}"/>
    <dgm:cxn modelId="{1169E8E1-F1B3-47F5-AF5C-8CEC5AB77DE1}" type="presParOf" srcId="{F011F203-0C22-4D56-B854-007892E7D410}" destId="{ADB2AEB4-6FE6-49C3-B52B-061DD6D1A9AF}" srcOrd="0" destOrd="0" presId="urn:microsoft.com/office/officeart/2005/8/layout/hierarchy1"/>
    <dgm:cxn modelId="{CD66C837-3DDD-4384-8672-DC29539C4D52}" type="presParOf" srcId="{ADB2AEB4-6FE6-49C3-B52B-061DD6D1A9AF}" destId="{FDA2165E-F2B3-4629-8C8D-930EE1A924EE}" srcOrd="0" destOrd="0" presId="urn:microsoft.com/office/officeart/2005/8/layout/hierarchy1"/>
    <dgm:cxn modelId="{9AEE6C99-E011-40AA-99FE-B4E86414AC1F}" type="presParOf" srcId="{FDA2165E-F2B3-4629-8C8D-930EE1A924EE}" destId="{9757CE58-DC9A-42FB-A5EA-E603C2E40D55}" srcOrd="0" destOrd="0" presId="urn:microsoft.com/office/officeart/2005/8/layout/hierarchy1"/>
    <dgm:cxn modelId="{24BC469F-F635-49A6-9878-686E48259168}" type="presParOf" srcId="{FDA2165E-F2B3-4629-8C8D-930EE1A924EE}" destId="{AE75DD91-5FD5-4A7F-AC3F-0A049CC1CC1B}" srcOrd="1" destOrd="0" presId="urn:microsoft.com/office/officeart/2005/8/layout/hierarchy1"/>
    <dgm:cxn modelId="{549178C6-12F1-4A9F-86DD-DE15324C8FCB}" type="presParOf" srcId="{ADB2AEB4-6FE6-49C3-B52B-061DD6D1A9AF}" destId="{19B5F1B4-F899-490A-95D5-2BD8C3007AD8}" srcOrd="1" destOrd="0" presId="urn:microsoft.com/office/officeart/2005/8/layout/hierarchy1"/>
    <dgm:cxn modelId="{A005020D-C272-4D47-A8B8-06ACDB7F71E5}" type="presParOf" srcId="{F011F203-0C22-4D56-B854-007892E7D410}" destId="{836A5A83-D698-4F50-BC4C-414486335983}" srcOrd="1" destOrd="0" presId="urn:microsoft.com/office/officeart/2005/8/layout/hierarchy1"/>
    <dgm:cxn modelId="{CE4DA957-71AC-4139-9AA8-3AF65EA0EA4E}" type="presParOf" srcId="{836A5A83-D698-4F50-BC4C-414486335983}" destId="{97E5C017-C455-4073-85DB-CA85AD089101}" srcOrd="0" destOrd="0" presId="urn:microsoft.com/office/officeart/2005/8/layout/hierarchy1"/>
    <dgm:cxn modelId="{334F78B8-929D-4E06-B9B3-C84BB6442FB3}" type="presParOf" srcId="{97E5C017-C455-4073-85DB-CA85AD089101}" destId="{4567A813-6FC1-4E0F-AB8B-7B079BCB5DDC}" srcOrd="0" destOrd="0" presId="urn:microsoft.com/office/officeart/2005/8/layout/hierarchy1"/>
    <dgm:cxn modelId="{9CA8F7EF-17C3-4FAB-8AEA-CC8FC4D35931}" type="presParOf" srcId="{97E5C017-C455-4073-85DB-CA85AD089101}" destId="{C10BB8D5-46E1-415D-9098-689F607ACE75}" srcOrd="1" destOrd="0" presId="urn:microsoft.com/office/officeart/2005/8/layout/hierarchy1"/>
    <dgm:cxn modelId="{5B591CCC-1D50-46A0-982F-9FDD548450D1}" type="presParOf" srcId="{836A5A83-D698-4F50-BC4C-414486335983}" destId="{94ABDC17-1F1F-4614-AE1F-43DA1E45522C}" srcOrd="1" destOrd="0" presId="urn:microsoft.com/office/officeart/2005/8/layout/hierarchy1"/>
    <dgm:cxn modelId="{A0754A85-350B-4DAE-B302-A72FDEFF1973}" type="presParOf" srcId="{F011F203-0C22-4D56-B854-007892E7D410}" destId="{8A107C2D-AAFA-45BD-8309-B91C4DCBF1D9}" srcOrd="2" destOrd="0" presId="urn:microsoft.com/office/officeart/2005/8/layout/hierarchy1"/>
    <dgm:cxn modelId="{692285B2-006E-40CD-9975-DFA1CA0EDCAC}" type="presParOf" srcId="{8A107C2D-AAFA-45BD-8309-B91C4DCBF1D9}" destId="{776F3C39-2997-42AD-B31D-318CF3DCD36D}" srcOrd="0" destOrd="0" presId="urn:microsoft.com/office/officeart/2005/8/layout/hierarchy1"/>
    <dgm:cxn modelId="{266E9768-5291-4F64-9C08-4280FAF4CC31}" type="presParOf" srcId="{776F3C39-2997-42AD-B31D-318CF3DCD36D}" destId="{6361CB7D-46CE-475B-BF66-6B353F9B7A80}" srcOrd="0" destOrd="0" presId="urn:microsoft.com/office/officeart/2005/8/layout/hierarchy1"/>
    <dgm:cxn modelId="{B1DD3DFD-FCB3-4DB4-A0C0-98FD4B23F51B}" type="presParOf" srcId="{776F3C39-2997-42AD-B31D-318CF3DCD36D}" destId="{925EEC66-EC78-41E8-8B9B-3FE5C02EC7D8}" srcOrd="1" destOrd="0" presId="urn:microsoft.com/office/officeart/2005/8/layout/hierarchy1"/>
    <dgm:cxn modelId="{6113299E-D6D4-4A4D-9AF2-84206AC1A4EE}" type="presParOf" srcId="{8A107C2D-AAFA-45BD-8309-B91C4DCBF1D9}" destId="{7C866D0B-21F2-4949-9600-E29F5B9A339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E15681-44AF-4737-BA8B-367E111DC64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1F69C122-0EF0-4805-9D3F-A84D37BB58FD}">
      <dgm:prSet/>
      <dgm:spPr>
        <a:solidFill>
          <a:schemeClr val="accent5"/>
        </a:solidFill>
      </dgm:spPr>
      <dgm:t>
        <a:bodyPr/>
        <a:lstStyle/>
        <a:p>
          <a:r>
            <a:rPr lang="en-US" dirty="0">
              <a:latin typeface="Garamond" panose="02020404030301010803" pitchFamily="18" charset="0"/>
            </a:rPr>
            <a:t>Assisted Reproduction</a:t>
          </a:r>
        </a:p>
      </dgm:t>
    </dgm:pt>
    <dgm:pt modelId="{67E5EFC5-1CA2-4EDC-9676-F48BCF9F575C}" type="parTrans" cxnId="{EC5FAB51-BD5E-4AAC-991E-3519316EE823}">
      <dgm:prSet/>
      <dgm:spPr/>
      <dgm:t>
        <a:bodyPr/>
        <a:lstStyle/>
        <a:p>
          <a:endParaRPr lang="en-US"/>
        </a:p>
      </dgm:t>
    </dgm:pt>
    <dgm:pt modelId="{370A7C3B-91EB-4D92-8A3B-51FF95961FDA}" type="sibTrans" cxnId="{EC5FAB51-BD5E-4AAC-991E-3519316EE823}">
      <dgm:prSet/>
      <dgm:spPr/>
      <dgm:t>
        <a:bodyPr/>
        <a:lstStyle/>
        <a:p>
          <a:endParaRPr lang="en-US"/>
        </a:p>
      </dgm:t>
    </dgm:pt>
    <dgm:pt modelId="{B54F61F7-C36B-4DE8-B348-13E8F1BF9036}">
      <dgm:prSet/>
      <dgm:spPr/>
      <dgm:t>
        <a:bodyPr/>
        <a:lstStyle/>
        <a:p>
          <a:r>
            <a:rPr lang="en-US" dirty="0">
              <a:latin typeface="Garamond" panose="02020404030301010803" pitchFamily="18" charset="0"/>
            </a:rPr>
            <a:t>CPSA February 21, 2021</a:t>
          </a:r>
        </a:p>
      </dgm:t>
    </dgm:pt>
    <dgm:pt modelId="{020B5C1F-BBE1-4DDE-9B20-9DD90017CB84}" type="parTrans" cxnId="{352A8671-6EA9-45AD-AA00-047A172481FE}">
      <dgm:prSet/>
      <dgm:spPr/>
      <dgm:t>
        <a:bodyPr/>
        <a:lstStyle/>
        <a:p>
          <a:endParaRPr lang="en-US"/>
        </a:p>
      </dgm:t>
    </dgm:pt>
    <dgm:pt modelId="{FC0CF507-BEBF-42D4-9D8B-9D8ACF1FDFEF}" type="sibTrans" cxnId="{352A8671-6EA9-45AD-AA00-047A172481FE}">
      <dgm:prSet/>
      <dgm:spPr/>
      <dgm:t>
        <a:bodyPr/>
        <a:lstStyle/>
        <a:p>
          <a:endParaRPr lang="en-US"/>
        </a:p>
      </dgm:t>
    </dgm:pt>
    <dgm:pt modelId="{31A3CCFB-B0E8-45C9-8408-94206B408F08}">
      <dgm:prSet/>
      <dgm:spPr/>
      <dgm:t>
        <a:bodyPr/>
        <a:lstStyle/>
        <a:p>
          <a:r>
            <a:rPr lang="en-US" dirty="0">
              <a:latin typeface="Garamond" panose="02020404030301010803" pitchFamily="18" charset="0"/>
            </a:rPr>
            <a:t>Legalization of gestational surrogacy, DRL § 122</a:t>
          </a:r>
        </a:p>
      </dgm:t>
    </dgm:pt>
    <dgm:pt modelId="{D3E5077D-8AD5-4F3E-9891-471FDEBCC9FA}" type="parTrans" cxnId="{3B95B688-C5B3-4208-8105-E3CBC930F23B}">
      <dgm:prSet/>
      <dgm:spPr/>
      <dgm:t>
        <a:bodyPr/>
        <a:lstStyle/>
        <a:p>
          <a:endParaRPr lang="en-US"/>
        </a:p>
      </dgm:t>
    </dgm:pt>
    <dgm:pt modelId="{F94D3201-FF33-41A6-AD51-57BDE17FB504}" type="sibTrans" cxnId="{3B95B688-C5B3-4208-8105-E3CBC930F23B}">
      <dgm:prSet/>
      <dgm:spPr/>
      <dgm:t>
        <a:bodyPr/>
        <a:lstStyle/>
        <a:p>
          <a:endParaRPr lang="en-US"/>
        </a:p>
      </dgm:t>
    </dgm:pt>
    <dgm:pt modelId="{25042943-D9E0-4B45-A8E8-82D7F642E6B7}">
      <dgm:prSet/>
      <dgm:spPr/>
      <dgm:t>
        <a:bodyPr/>
        <a:lstStyle/>
        <a:p>
          <a:r>
            <a:rPr lang="en-US" dirty="0">
              <a:latin typeface="Garamond" panose="02020404030301010803" pitchFamily="18" charset="0"/>
            </a:rPr>
            <a:t>Parentage through intent</a:t>
          </a:r>
        </a:p>
      </dgm:t>
    </dgm:pt>
    <dgm:pt modelId="{E0C4B123-DB3A-4150-B3FF-4349E4956465}" type="parTrans" cxnId="{CD3F61A6-36B7-4614-AB6E-10000A68D47B}">
      <dgm:prSet/>
      <dgm:spPr/>
      <dgm:t>
        <a:bodyPr/>
        <a:lstStyle/>
        <a:p>
          <a:endParaRPr lang="en-US"/>
        </a:p>
      </dgm:t>
    </dgm:pt>
    <dgm:pt modelId="{35F6FEF0-2418-4A3D-91B9-F969AF3BDAF8}" type="sibTrans" cxnId="{CD3F61A6-36B7-4614-AB6E-10000A68D47B}">
      <dgm:prSet/>
      <dgm:spPr/>
      <dgm:t>
        <a:bodyPr/>
        <a:lstStyle/>
        <a:p>
          <a:endParaRPr lang="en-US"/>
        </a:p>
      </dgm:t>
    </dgm:pt>
    <dgm:pt modelId="{68B9E753-6B5F-4C22-A530-537F1E33DD7B}">
      <dgm:prSet/>
      <dgm:spPr/>
      <dgm:t>
        <a:bodyPr/>
        <a:lstStyle/>
        <a:p>
          <a:r>
            <a:rPr lang="en-US" dirty="0">
              <a:latin typeface="Garamond" panose="02020404030301010803" pitchFamily="18" charset="0"/>
            </a:rPr>
            <a:t>EPTL 4-1.3 parentage of children born of a pregnancy that begins after intended parent’s death. </a:t>
          </a:r>
        </a:p>
      </dgm:t>
    </dgm:pt>
    <dgm:pt modelId="{F7199354-5899-4F44-90D7-C16774AC6C01}" type="parTrans" cxnId="{F76B0C37-B7DD-4003-86B4-2D859301DEAE}">
      <dgm:prSet/>
      <dgm:spPr/>
      <dgm:t>
        <a:bodyPr/>
        <a:lstStyle/>
        <a:p>
          <a:endParaRPr lang="en-US"/>
        </a:p>
      </dgm:t>
    </dgm:pt>
    <dgm:pt modelId="{6910AF72-F34D-49B1-BED9-64991F1D92EA}" type="sibTrans" cxnId="{F76B0C37-B7DD-4003-86B4-2D859301DEAE}">
      <dgm:prSet/>
      <dgm:spPr/>
      <dgm:t>
        <a:bodyPr/>
        <a:lstStyle/>
        <a:p>
          <a:endParaRPr lang="en-US"/>
        </a:p>
      </dgm:t>
    </dgm:pt>
    <dgm:pt modelId="{E4B03996-DDE9-43CD-8CA0-BCCE81AAA0B4}">
      <dgm:prSet/>
      <dgm:spPr/>
      <dgm:t>
        <a:bodyPr/>
        <a:lstStyle/>
        <a:p>
          <a:r>
            <a:rPr lang="en-US" dirty="0">
              <a:latin typeface="Garamond" panose="02020404030301010803" pitchFamily="18" charset="0"/>
            </a:rPr>
            <a:t>Written consent</a:t>
          </a:r>
        </a:p>
      </dgm:t>
    </dgm:pt>
    <dgm:pt modelId="{95BCC622-A347-46CE-945C-F7D359532F2C}" type="parTrans" cxnId="{6350D5B2-3725-4896-9CDB-8CF53BA521E2}">
      <dgm:prSet/>
      <dgm:spPr/>
      <dgm:t>
        <a:bodyPr/>
        <a:lstStyle/>
        <a:p>
          <a:endParaRPr lang="en-US"/>
        </a:p>
      </dgm:t>
    </dgm:pt>
    <dgm:pt modelId="{F10F5B04-A270-410A-8E42-3AF2ED06E643}" type="sibTrans" cxnId="{6350D5B2-3725-4896-9CDB-8CF53BA521E2}">
      <dgm:prSet/>
      <dgm:spPr/>
      <dgm:t>
        <a:bodyPr/>
        <a:lstStyle/>
        <a:p>
          <a:endParaRPr lang="en-US"/>
        </a:p>
      </dgm:t>
    </dgm:pt>
    <dgm:pt modelId="{F6156BA8-A5A5-4605-8085-6CCEB88A3C21}">
      <dgm:prSet/>
      <dgm:spPr/>
      <dgm:t>
        <a:bodyPr/>
        <a:lstStyle/>
        <a:p>
          <a:r>
            <a:rPr lang="en-US" dirty="0">
              <a:latin typeface="Garamond" panose="02020404030301010803" pitchFamily="18" charset="0"/>
            </a:rPr>
            <a:t>Distributee and included in class gifts in instruments</a:t>
          </a:r>
        </a:p>
      </dgm:t>
    </dgm:pt>
    <dgm:pt modelId="{A5D5D5B0-7E52-41E0-9A55-557B2F44CC48}" type="parTrans" cxnId="{5CAF0FCA-0B34-427E-BCF6-521A0C6D64F5}">
      <dgm:prSet/>
      <dgm:spPr/>
      <dgm:t>
        <a:bodyPr/>
        <a:lstStyle/>
        <a:p>
          <a:endParaRPr lang="en-US"/>
        </a:p>
      </dgm:t>
    </dgm:pt>
    <dgm:pt modelId="{28A4A964-EBCA-4620-B66C-CEC518D092B6}" type="sibTrans" cxnId="{5CAF0FCA-0B34-427E-BCF6-521A0C6D64F5}">
      <dgm:prSet/>
      <dgm:spPr/>
      <dgm:t>
        <a:bodyPr/>
        <a:lstStyle/>
        <a:p>
          <a:endParaRPr lang="en-US"/>
        </a:p>
      </dgm:t>
    </dgm:pt>
    <dgm:pt modelId="{7A9C7CDC-0351-4E64-B102-276F13EF008A}">
      <dgm:prSet/>
      <dgm:spPr/>
      <dgm:t>
        <a:bodyPr/>
        <a:lstStyle/>
        <a:p>
          <a:r>
            <a:rPr lang="en-US" dirty="0">
              <a:latin typeface="Garamond" panose="02020404030301010803" pitchFamily="18" charset="0"/>
            </a:rPr>
            <a:t>Ignored for Rule Against Perpetuities</a:t>
          </a:r>
        </a:p>
      </dgm:t>
    </dgm:pt>
    <dgm:pt modelId="{13D68989-7615-4A1C-9C3A-F1DD159B54EA}" type="parTrans" cxnId="{EA064372-04EA-462C-85C7-E91D29736BB9}">
      <dgm:prSet/>
      <dgm:spPr/>
      <dgm:t>
        <a:bodyPr/>
        <a:lstStyle/>
        <a:p>
          <a:endParaRPr lang="en-US"/>
        </a:p>
      </dgm:t>
    </dgm:pt>
    <dgm:pt modelId="{2586F046-3DEC-439D-8520-4F009A78CE68}" type="sibTrans" cxnId="{EA064372-04EA-462C-85C7-E91D29736BB9}">
      <dgm:prSet/>
      <dgm:spPr/>
      <dgm:t>
        <a:bodyPr/>
        <a:lstStyle/>
        <a:p>
          <a:endParaRPr lang="en-US"/>
        </a:p>
      </dgm:t>
    </dgm:pt>
    <dgm:pt modelId="{59D6CF82-1EBA-45C9-8B9C-0493C710870B}" type="pres">
      <dgm:prSet presAssocID="{2AE15681-44AF-4737-BA8B-367E111DC64D}" presName="Name0" presStyleCnt="0">
        <dgm:presLayoutVars>
          <dgm:dir/>
          <dgm:animLvl val="lvl"/>
          <dgm:resizeHandles val="exact"/>
        </dgm:presLayoutVars>
      </dgm:prSet>
      <dgm:spPr/>
    </dgm:pt>
    <dgm:pt modelId="{ECB19BC4-0731-419C-8C28-444F7AA66391}" type="pres">
      <dgm:prSet presAssocID="{1F69C122-0EF0-4805-9D3F-A84D37BB58FD}" presName="linNode" presStyleCnt="0"/>
      <dgm:spPr/>
    </dgm:pt>
    <dgm:pt modelId="{109ADF4D-5256-4B71-8649-7C8541FCACD2}" type="pres">
      <dgm:prSet presAssocID="{1F69C122-0EF0-4805-9D3F-A84D37BB58FD}" presName="parentText" presStyleLbl="node1" presStyleIdx="0" presStyleCnt="1">
        <dgm:presLayoutVars>
          <dgm:chMax val="1"/>
          <dgm:bulletEnabled val="1"/>
        </dgm:presLayoutVars>
      </dgm:prSet>
      <dgm:spPr/>
    </dgm:pt>
    <dgm:pt modelId="{33BD861A-F5A3-48DC-95CB-FF4DA4035D50}" type="pres">
      <dgm:prSet presAssocID="{1F69C122-0EF0-4805-9D3F-A84D37BB58FD}" presName="descendantText" presStyleLbl="alignAccFollowNode1" presStyleIdx="0" presStyleCnt="1">
        <dgm:presLayoutVars>
          <dgm:bulletEnabled val="1"/>
        </dgm:presLayoutVars>
      </dgm:prSet>
      <dgm:spPr/>
    </dgm:pt>
  </dgm:ptLst>
  <dgm:cxnLst>
    <dgm:cxn modelId="{EDECDE05-E178-45A7-90DF-7C9C172FDEC7}" type="presOf" srcId="{31A3CCFB-B0E8-45C9-8408-94206B408F08}" destId="{33BD861A-F5A3-48DC-95CB-FF4DA4035D50}" srcOrd="0" destOrd="1" presId="urn:microsoft.com/office/officeart/2005/8/layout/vList5"/>
    <dgm:cxn modelId="{F369EE0A-C3C3-4944-928A-743C5239A807}" type="presOf" srcId="{7A9C7CDC-0351-4E64-B102-276F13EF008A}" destId="{33BD861A-F5A3-48DC-95CB-FF4DA4035D50}" srcOrd="0" destOrd="6" presId="urn:microsoft.com/office/officeart/2005/8/layout/vList5"/>
    <dgm:cxn modelId="{1032D91B-79C9-437A-B7B9-F8B36801494A}" type="presOf" srcId="{1F69C122-0EF0-4805-9D3F-A84D37BB58FD}" destId="{109ADF4D-5256-4B71-8649-7C8541FCACD2}" srcOrd="0" destOrd="0" presId="urn:microsoft.com/office/officeart/2005/8/layout/vList5"/>
    <dgm:cxn modelId="{995B0F22-98B2-4F8F-BF9D-F578897F4589}" type="presOf" srcId="{68B9E753-6B5F-4C22-A530-537F1E33DD7B}" destId="{33BD861A-F5A3-48DC-95CB-FF4DA4035D50}" srcOrd="0" destOrd="3" presId="urn:microsoft.com/office/officeart/2005/8/layout/vList5"/>
    <dgm:cxn modelId="{F76B0C37-B7DD-4003-86B4-2D859301DEAE}" srcId="{1F69C122-0EF0-4805-9D3F-A84D37BB58FD}" destId="{68B9E753-6B5F-4C22-A530-537F1E33DD7B}" srcOrd="3" destOrd="0" parTransId="{F7199354-5899-4F44-90D7-C16774AC6C01}" sibTransId="{6910AF72-F34D-49B1-BED9-64991F1D92EA}"/>
    <dgm:cxn modelId="{A03C7C69-2A9B-4CBD-BAE2-75E536D46E23}" type="presOf" srcId="{F6156BA8-A5A5-4605-8085-6CCEB88A3C21}" destId="{33BD861A-F5A3-48DC-95CB-FF4DA4035D50}" srcOrd="0" destOrd="5" presId="urn:microsoft.com/office/officeart/2005/8/layout/vList5"/>
    <dgm:cxn modelId="{352A8671-6EA9-45AD-AA00-047A172481FE}" srcId="{1F69C122-0EF0-4805-9D3F-A84D37BB58FD}" destId="{B54F61F7-C36B-4DE8-B348-13E8F1BF9036}" srcOrd="0" destOrd="0" parTransId="{020B5C1F-BBE1-4DDE-9B20-9DD90017CB84}" sibTransId="{FC0CF507-BEBF-42D4-9D8B-9D8ACF1FDFEF}"/>
    <dgm:cxn modelId="{EC5FAB51-BD5E-4AAC-991E-3519316EE823}" srcId="{2AE15681-44AF-4737-BA8B-367E111DC64D}" destId="{1F69C122-0EF0-4805-9D3F-A84D37BB58FD}" srcOrd="0" destOrd="0" parTransId="{67E5EFC5-1CA2-4EDC-9676-F48BCF9F575C}" sibTransId="{370A7C3B-91EB-4D92-8A3B-51FF95961FDA}"/>
    <dgm:cxn modelId="{FB8C3872-18C5-42B1-8CC4-77A557723DA7}" type="presOf" srcId="{2AE15681-44AF-4737-BA8B-367E111DC64D}" destId="{59D6CF82-1EBA-45C9-8B9C-0493C710870B}" srcOrd="0" destOrd="0" presId="urn:microsoft.com/office/officeart/2005/8/layout/vList5"/>
    <dgm:cxn modelId="{EA064372-04EA-462C-85C7-E91D29736BB9}" srcId="{68B9E753-6B5F-4C22-A530-537F1E33DD7B}" destId="{7A9C7CDC-0351-4E64-B102-276F13EF008A}" srcOrd="2" destOrd="0" parTransId="{13D68989-7615-4A1C-9C3A-F1DD159B54EA}" sibTransId="{2586F046-3DEC-439D-8520-4F009A78CE68}"/>
    <dgm:cxn modelId="{3B95B688-C5B3-4208-8105-E3CBC930F23B}" srcId="{1F69C122-0EF0-4805-9D3F-A84D37BB58FD}" destId="{31A3CCFB-B0E8-45C9-8408-94206B408F08}" srcOrd="1" destOrd="0" parTransId="{D3E5077D-8AD5-4F3E-9891-471FDEBCC9FA}" sibTransId="{F94D3201-FF33-41A6-AD51-57BDE17FB504}"/>
    <dgm:cxn modelId="{371EABA4-24FC-442E-AB9A-A54978B7B49E}" type="presOf" srcId="{25042943-D9E0-4B45-A8E8-82D7F642E6B7}" destId="{33BD861A-F5A3-48DC-95CB-FF4DA4035D50}" srcOrd="0" destOrd="2" presId="urn:microsoft.com/office/officeart/2005/8/layout/vList5"/>
    <dgm:cxn modelId="{CD3F61A6-36B7-4614-AB6E-10000A68D47B}" srcId="{1F69C122-0EF0-4805-9D3F-A84D37BB58FD}" destId="{25042943-D9E0-4B45-A8E8-82D7F642E6B7}" srcOrd="2" destOrd="0" parTransId="{E0C4B123-DB3A-4150-B3FF-4349E4956465}" sibTransId="{35F6FEF0-2418-4A3D-91B9-F969AF3BDAF8}"/>
    <dgm:cxn modelId="{6350D5B2-3725-4896-9CDB-8CF53BA521E2}" srcId="{68B9E753-6B5F-4C22-A530-537F1E33DD7B}" destId="{E4B03996-DDE9-43CD-8CA0-BCCE81AAA0B4}" srcOrd="0" destOrd="0" parTransId="{95BCC622-A347-46CE-945C-F7D359532F2C}" sibTransId="{F10F5B04-A270-410A-8E42-3AF2ED06E643}"/>
    <dgm:cxn modelId="{AA8155B7-7202-42D2-925D-A10B6DACDB3B}" type="presOf" srcId="{E4B03996-DDE9-43CD-8CA0-BCCE81AAA0B4}" destId="{33BD861A-F5A3-48DC-95CB-FF4DA4035D50}" srcOrd="0" destOrd="4" presId="urn:microsoft.com/office/officeart/2005/8/layout/vList5"/>
    <dgm:cxn modelId="{5CAF0FCA-0B34-427E-BCF6-521A0C6D64F5}" srcId="{68B9E753-6B5F-4C22-A530-537F1E33DD7B}" destId="{F6156BA8-A5A5-4605-8085-6CCEB88A3C21}" srcOrd="1" destOrd="0" parTransId="{A5D5D5B0-7E52-41E0-9A55-557B2F44CC48}" sibTransId="{28A4A964-EBCA-4620-B66C-CEC518D092B6}"/>
    <dgm:cxn modelId="{5E62A0F2-AAD2-456A-9C8D-4EC5FEAD7C0F}" type="presOf" srcId="{B54F61F7-C36B-4DE8-B348-13E8F1BF9036}" destId="{33BD861A-F5A3-48DC-95CB-FF4DA4035D50}" srcOrd="0" destOrd="0" presId="urn:microsoft.com/office/officeart/2005/8/layout/vList5"/>
    <dgm:cxn modelId="{9DD4D83C-4B58-4EA0-9960-ABF2D4C978DF}" type="presParOf" srcId="{59D6CF82-1EBA-45C9-8B9C-0493C710870B}" destId="{ECB19BC4-0731-419C-8C28-444F7AA66391}" srcOrd="0" destOrd="0" presId="urn:microsoft.com/office/officeart/2005/8/layout/vList5"/>
    <dgm:cxn modelId="{3EA0DEA6-1D75-4D90-A471-BF4456DDF129}" type="presParOf" srcId="{ECB19BC4-0731-419C-8C28-444F7AA66391}" destId="{109ADF4D-5256-4B71-8649-7C8541FCACD2}" srcOrd="0" destOrd="0" presId="urn:microsoft.com/office/officeart/2005/8/layout/vList5"/>
    <dgm:cxn modelId="{0ABD7B12-1F76-4BC8-AFE8-388A075A1401}" type="presParOf" srcId="{ECB19BC4-0731-419C-8C28-444F7AA66391}" destId="{33BD861A-F5A3-48DC-95CB-FF4DA4035D5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5A944C0-B642-4F44-865D-21F662885B5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4FBD916B-6C8C-4FBE-8278-12EBD0577FAA}">
      <dgm:prSet/>
      <dgm:spPr>
        <a:solidFill>
          <a:schemeClr val="accent5"/>
        </a:solidFill>
      </dgm:spPr>
      <dgm:t>
        <a:bodyPr/>
        <a:lstStyle/>
        <a:p>
          <a:r>
            <a:rPr lang="en-US" dirty="0">
              <a:latin typeface="Garamond" panose="02020404030301010803" pitchFamily="18" charset="0"/>
            </a:rPr>
            <a:t>Beyond Adoption</a:t>
          </a:r>
        </a:p>
      </dgm:t>
    </dgm:pt>
    <dgm:pt modelId="{EA834D8E-51A0-4751-A03A-C680ED23EC5C}" type="parTrans" cxnId="{8A9B127A-CDD2-4211-BDDB-0A90D59F5A3F}">
      <dgm:prSet/>
      <dgm:spPr/>
      <dgm:t>
        <a:bodyPr/>
        <a:lstStyle/>
        <a:p>
          <a:endParaRPr lang="en-US"/>
        </a:p>
      </dgm:t>
    </dgm:pt>
    <dgm:pt modelId="{AD9044D3-2628-4EFD-8413-D53F2DB61DD7}" type="sibTrans" cxnId="{8A9B127A-CDD2-4211-BDDB-0A90D59F5A3F}">
      <dgm:prSet/>
      <dgm:spPr/>
      <dgm:t>
        <a:bodyPr/>
        <a:lstStyle/>
        <a:p>
          <a:endParaRPr lang="en-US"/>
        </a:p>
      </dgm:t>
    </dgm:pt>
    <dgm:pt modelId="{0BEE00F9-0E7F-4D5D-B567-0C4733F5470C}">
      <dgm:prSet/>
      <dgm:spPr/>
      <dgm:t>
        <a:bodyPr/>
        <a:lstStyle/>
        <a:p>
          <a:r>
            <a:rPr lang="en-US" dirty="0">
              <a:latin typeface="Garamond" panose="02020404030301010803" pitchFamily="18" charset="0"/>
            </a:rPr>
            <a:t>DRL 117 and preservation of family relationships for inheritance and under instruments when adoptive parent or parents are related to adopted person’s grandparents or married to spouse of parent</a:t>
          </a:r>
        </a:p>
      </dgm:t>
    </dgm:pt>
    <dgm:pt modelId="{F146E3F3-0BF0-4E66-AE41-12719CC29DBF}" type="parTrans" cxnId="{29622523-B9EB-446B-94D1-8E6F618CCBB6}">
      <dgm:prSet/>
      <dgm:spPr/>
      <dgm:t>
        <a:bodyPr/>
        <a:lstStyle/>
        <a:p>
          <a:endParaRPr lang="en-US"/>
        </a:p>
      </dgm:t>
    </dgm:pt>
    <dgm:pt modelId="{D51F19CA-5CFA-402F-8A93-5C58E50A0EB1}" type="sibTrans" cxnId="{29622523-B9EB-446B-94D1-8E6F618CCBB6}">
      <dgm:prSet/>
      <dgm:spPr/>
      <dgm:t>
        <a:bodyPr/>
        <a:lstStyle/>
        <a:p>
          <a:endParaRPr lang="en-US"/>
        </a:p>
      </dgm:t>
    </dgm:pt>
    <dgm:pt modelId="{CB916CE3-7351-409E-AB3F-0FA6B9D7ED58}">
      <dgm:prSet/>
      <dgm:spPr/>
      <dgm:t>
        <a:bodyPr/>
        <a:lstStyle/>
        <a:p>
          <a:r>
            <a:rPr lang="en-US" dirty="0">
              <a:latin typeface="Garamond" panose="02020404030301010803" pitchFamily="18" charset="0"/>
            </a:rPr>
            <a:t>Parentage for custody, visitation, and support by agreement: </a:t>
          </a:r>
          <a:r>
            <a:rPr lang="en-US" i="1" dirty="0">
              <a:latin typeface="Garamond" panose="02020404030301010803" pitchFamily="18" charset="0"/>
            </a:rPr>
            <a:t>Brooke S.B. v. Elizabeth A.C.C.</a:t>
          </a:r>
          <a:r>
            <a:rPr lang="en-US" dirty="0">
              <a:latin typeface="Garamond" panose="02020404030301010803" pitchFamily="18" charset="0"/>
            </a:rPr>
            <a:t> (2016) </a:t>
          </a:r>
        </a:p>
      </dgm:t>
    </dgm:pt>
    <dgm:pt modelId="{3C42428E-B38D-452A-B345-D92FB026724E}" type="parTrans" cxnId="{85C5323D-00A6-4DB1-82CB-844F55883A28}">
      <dgm:prSet/>
      <dgm:spPr/>
      <dgm:t>
        <a:bodyPr/>
        <a:lstStyle/>
        <a:p>
          <a:endParaRPr lang="en-US"/>
        </a:p>
      </dgm:t>
    </dgm:pt>
    <dgm:pt modelId="{A44F0B76-F699-46F7-AC70-DED058FA17FB}" type="sibTrans" cxnId="{85C5323D-00A6-4DB1-82CB-844F55883A28}">
      <dgm:prSet/>
      <dgm:spPr/>
      <dgm:t>
        <a:bodyPr/>
        <a:lstStyle/>
        <a:p>
          <a:endParaRPr lang="en-US"/>
        </a:p>
      </dgm:t>
    </dgm:pt>
    <dgm:pt modelId="{038304F6-12F0-4BD0-A453-AE0ABA2B781B}">
      <dgm:prSet/>
      <dgm:spPr/>
      <dgm:t>
        <a:bodyPr/>
        <a:lstStyle/>
        <a:p>
          <a:r>
            <a:rPr lang="en-US" dirty="0">
              <a:latin typeface="Garamond" panose="02020404030301010803" pitchFamily="18" charset="0"/>
            </a:rPr>
            <a:t>De facto parentage under Uniform Parentage Act</a:t>
          </a:r>
        </a:p>
      </dgm:t>
    </dgm:pt>
    <dgm:pt modelId="{CD62623E-0D60-4AA7-B634-1F263BA2AF7C}" type="parTrans" cxnId="{F354F585-A99F-40CA-9476-15333EA2B505}">
      <dgm:prSet/>
      <dgm:spPr/>
      <dgm:t>
        <a:bodyPr/>
        <a:lstStyle/>
        <a:p>
          <a:endParaRPr lang="en-US"/>
        </a:p>
      </dgm:t>
    </dgm:pt>
    <dgm:pt modelId="{399B29F0-FE2E-46AC-8065-1CAB5284401E}" type="sibTrans" cxnId="{F354F585-A99F-40CA-9476-15333EA2B505}">
      <dgm:prSet/>
      <dgm:spPr/>
      <dgm:t>
        <a:bodyPr/>
        <a:lstStyle/>
        <a:p>
          <a:endParaRPr lang="en-US"/>
        </a:p>
      </dgm:t>
    </dgm:pt>
    <dgm:pt modelId="{1015684D-6F8C-405D-A6F8-22E29BED7DB0}" type="pres">
      <dgm:prSet presAssocID="{E5A944C0-B642-4F44-865D-21F662885B51}" presName="Name0" presStyleCnt="0">
        <dgm:presLayoutVars>
          <dgm:dir/>
          <dgm:animLvl val="lvl"/>
          <dgm:resizeHandles val="exact"/>
        </dgm:presLayoutVars>
      </dgm:prSet>
      <dgm:spPr/>
    </dgm:pt>
    <dgm:pt modelId="{91918931-D3E5-41A6-BDAA-B202EF09B697}" type="pres">
      <dgm:prSet presAssocID="{4FBD916B-6C8C-4FBE-8278-12EBD0577FAA}" presName="composite" presStyleCnt="0"/>
      <dgm:spPr/>
    </dgm:pt>
    <dgm:pt modelId="{51841C5C-B33D-4F31-904E-22346C8022B4}" type="pres">
      <dgm:prSet presAssocID="{4FBD916B-6C8C-4FBE-8278-12EBD0577FAA}" presName="parTx" presStyleLbl="alignNode1" presStyleIdx="0" presStyleCnt="1">
        <dgm:presLayoutVars>
          <dgm:chMax val="0"/>
          <dgm:chPref val="0"/>
          <dgm:bulletEnabled val="1"/>
        </dgm:presLayoutVars>
      </dgm:prSet>
      <dgm:spPr/>
    </dgm:pt>
    <dgm:pt modelId="{77B29CA4-B247-4C20-B8FE-E752F4C724DD}" type="pres">
      <dgm:prSet presAssocID="{4FBD916B-6C8C-4FBE-8278-12EBD0577FAA}" presName="desTx" presStyleLbl="alignAccFollowNode1" presStyleIdx="0" presStyleCnt="1">
        <dgm:presLayoutVars>
          <dgm:bulletEnabled val="1"/>
        </dgm:presLayoutVars>
      </dgm:prSet>
      <dgm:spPr/>
    </dgm:pt>
  </dgm:ptLst>
  <dgm:cxnLst>
    <dgm:cxn modelId="{9A0E8F0D-F1E2-4D65-B088-720C3D02AE2E}" type="presOf" srcId="{0BEE00F9-0E7F-4D5D-B567-0C4733F5470C}" destId="{77B29CA4-B247-4C20-B8FE-E752F4C724DD}" srcOrd="0" destOrd="0" presId="urn:microsoft.com/office/officeart/2005/8/layout/hList1"/>
    <dgm:cxn modelId="{29622523-B9EB-446B-94D1-8E6F618CCBB6}" srcId="{4FBD916B-6C8C-4FBE-8278-12EBD0577FAA}" destId="{0BEE00F9-0E7F-4D5D-B567-0C4733F5470C}" srcOrd="0" destOrd="0" parTransId="{F146E3F3-0BF0-4E66-AE41-12719CC29DBF}" sibTransId="{D51F19CA-5CFA-402F-8A93-5C58E50A0EB1}"/>
    <dgm:cxn modelId="{85C5323D-00A6-4DB1-82CB-844F55883A28}" srcId="{4FBD916B-6C8C-4FBE-8278-12EBD0577FAA}" destId="{CB916CE3-7351-409E-AB3F-0FA6B9D7ED58}" srcOrd="1" destOrd="0" parTransId="{3C42428E-B38D-452A-B345-D92FB026724E}" sibTransId="{A44F0B76-F699-46F7-AC70-DED058FA17FB}"/>
    <dgm:cxn modelId="{F78E5B5E-F16B-4292-BA5C-5B901B1E5C26}" type="presOf" srcId="{E5A944C0-B642-4F44-865D-21F662885B51}" destId="{1015684D-6F8C-405D-A6F8-22E29BED7DB0}" srcOrd="0" destOrd="0" presId="urn:microsoft.com/office/officeart/2005/8/layout/hList1"/>
    <dgm:cxn modelId="{8A9B127A-CDD2-4211-BDDB-0A90D59F5A3F}" srcId="{E5A944C0-B642-4F44-865D-21F662885B51}" destId="{4FBD916B-6C8C-4FBE-8278-12EBD0577FAA}" srcOrd="0" destOrd="0" parTransId="{EA834D8E-51A0-4751-A03A-C680ED23EC5C}" sibTransId="{AD9044D3-2628-4EFD-8413-D53F2DB61DD7}"/>
    <dgm:cxn modelId="{F354F585-A99F-40CA-9476-15333EA2B505}" srcId="{4FBD916B-6C8C-4FBE-8278-12EBD0577FAA}" destId="{038304F6-12F0-4BD0-A453-AE0ABA2B781B}" srcOrd="2" destOrd="0" parTransId="{CD62623E-0D60-4AA7-B634-1F263BA2AF7C}" sibTransId="{399B29F0-FE2E-46AC-8065-1CAB5284401E}"/>
    <dgm:cxn modelId="{EC2FB289-89CF-4C1D-A4BF-CAACA74CC8AB}" type="presOf" srcId="{4FBD916B-6C8C-4FBE-8278-12EBD0577FAA}" destId="{51841C5C-B33D-4F31-904E-22346C8022B4}" srcOrd="0" destOrd="0" presId="urn:microsoft.com/office/officeart/2005/8/layout/hList1"/>
    <dgm:cxn modelId="{4E6C51A7-04E2-4063-9352-4D65F4CAF0C5}" type="presOf" srcId="{038304F6-12F0-4BD0-A453-AE0ABA2B781B}" destId="{77B29CA4-B247-4C20-B8FE-E752F4C724DD}" srcOrd="0" destOrd="2" presId="urn:microsoft.com/office/officeart/2005/8/layout/hList1"/>
    <dgm:cxn modelId="{EE6D19C1-3C2F-4519-9D20-25FC002B5994}" type="presOf" srcId="{CB916CE3-7351-409E-AB3F-0FA6B9D7ED58}" destId="{77B29CA4-B247-4C20-B8FE-E752F4C724DD}" srcOrd="0" destOrd="1" presId="urn:microsoft.com/office/officeart/2005/8/layout/hList1"/>
    <dgm:cxn modelId="{4BD1EAC9-628A-464F-BB6C-6FD9B344019A}" type="presParOf" srcId="{1015684D-6F8C-405D-A6F8-22E29BED7DB0}" destId="{91918931-D3E5-41A6-BDAA-B202EF09B697}" srcOrd="0" destOrd="0" presId="urn:microsoft.com/office/officeart/2005/8/layout/hList1"/>
    <dgm:cxn modelId="{10F362F6-D927-4554-935A-6CC82D03FA26}" type="presParOf" srcId="{91918931-D3E5-41A6-BDAA-B202EF09B697}" destId="{51841C5C-B33D-4F31-904E-22346C8022B4}" srcOrd="0" destOrd="0" presId="urn:microsoft.com/office/officeart/2005/8/layout/hList1"/>
    <dgm:cxn modelId="{9075DD3A-7162-40FA-B0AD-0B2AB2C1A8B7}" type="presParOf" srcId="{91918931-D3E5-41A6-BDAA-B202EF09B697}" destId="{77B29CA4-B247-4C20-B8FE-E752F4C724D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3C33C44-63E9-46BF-B3BC-B940FEB175A7}"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BFB91235-A156-4213-9611-1ECC7A15B9CC}">
      <dgm:prSet/>
      <dgm:spPr>
        <a:solidFill>
          <a:schemeClr val="accent2">
            <a:lumMod val="60000"/>
            <a:lumOff val="40000"/>
          </a:schemeClr>
        </a:solidFill>
      </dgm:spPr>
      <dgm:t>
        <a:bodyPr/>
        <a:lstStyle/>
        <a:p>
          <a:r>
            <a:rPr lang="en-US" dirty="0">
              <a:latin typeface="Garamond" panose="02020404030301010803" pitchFamily="18" charset="0"/>
            </a:rPr>
            <a:t>Harmless Error rule and the rise of intent</a:t>
          </a:r>
        </a:p>
      </dgm:t>
    </dgm:pt>
    <dgm:pt modelId="{3ACAC39E-1EFB-4920-8614-5D5CD470E30A}" type="parTrans" cxnId="{F7EB278F-CE06-4999-9C59-9CF23E142AF3}">
      <dgm:prSet/>
      <dgm:spPr/>
      <dgm:t>
        <a:bodyPr/>
        <a:lstStyle/>
        <a:p>
          <a:endParaRPr lang="en-US"/>
        </a:p>
      </dgm:t>
    </dgm:pt>
    <dgm:pt modelId="{DFEB6C73-9096-46F4-A030-C03136A8EEB3}" type="sibTrans" cxnId="{F7EB278F-CE06-4999-9C59-9CF23E142AF3}">
      <dgm:prSet/>
      <dgm:spPr/>
      <dgm:t>
        <a:bodyPr/>
        <a:lstStyle/>
        <a:p>
          <a:endParaRPr lang="en-US"/>
        </a:p>
      </dgm:t>
    </dgm:pt>
    <dgm:pt modelId="{51E9271A-738D-4551-A64B-77688870B034}">
      <dgm:prSet/>
      <dgm:spPr>
        <a:solidFill>
          <a:schemeClr val="accent2">
            <a:lumMod val="20000"/>
            <a:lumOff val="80000"/>
          </a:schemeClr>
        </a:solidFill>
      </dgm:spPr>
      <dgm:t>
        <a:bodyPr/>
        <a:lstStyle/>
        <a:p>
          <a:r>
            <a:rPr lang="en-US" dirty="0">
              <a:solidFill>
                <a:schemeClr val="tx1"/>
              </a:solidFill>
              <a:latin typeface="Garamond" panose="02020404030301010803" pitchFamily="18" charset="0"/>
            </a:rPr>
            <a:t>Admit to probate if clear and convincing evidence document was meant to be a will UPC § 2-503; N.J. Stat. § 3B:3-3</a:t>
          </a:r>
        </a:p>
      </dgm:t>
    </dgm:pt>
    <dgm:pt modelId="{CF58F040-BE20-4B4B-83ED-C3CCB4704DF5}" type="parTrans" cxnId="{30452AC4-710C-4BC0-B529-2F732CA43E7F}">
      <dgm:prSet/>
      <dgm:spPr/>
      <dgm:t>
        <a:bodyPr/>
        <a:lstStyle/>
        <a:p>
          <a:endParaRPr lang="en-US"/>
        </a:p>
      </dgm:t>
    </dgm:pt>
    <dgm:pt modelId="{6B9E003A-675A-40CB-A8D0-89AC7F1F05EF}" type="sibTrans" cxnId="{30452AC4-710C-4BC0-B529-2F732CA43E7F}">
      <dgm:prSet/>
      <dgm:spPr/>
      <dgm:t>
        <a:bodyPr/>
        <a:lstStyle/>
        <a:p>
          <a:endParaRPr lang="en-US"/>
        </a:p>
      </dgm:t>
    </dgm:pt>
    <dgm:pt modelId="{313C1BEC-9C8F-45F8-935D-BD927FC6B654}">
      <dgm:prSet/>
      <dgm:spPr>
        <a:solidFill>
          <a:schemeClr val="accent2">
            <a:lumMod val="20000"/>
            <a:lumOff val="80000"/>
          </a:schemeClr>
        </a:solidFill>
      </dgm:spPr>
      <dgm:t>
        <a:bodyPr/>
        <a:lstStyle/>
        <a:p>
          <a:r>
            <a:rPr lang="en-US" dirty="0">
              <a:solidFill>
                <a:schemeClr val="tx1"/>
              </a:solidFill>
              <a:latin typeface="Garamond" panose="02020404030301010803" pitchFamily="18" charset="0"/>
            </a:rPr>
            <a:t>NJ courts have held no need for signature, but author must give “final assent,” </a:t>
          </a:r>
          <a:r>
            <a:rPr lang="en-US" i="1" dirty="0">
              <a:solidFill>
                <a:schemeClr val="tx1"/>
              </a:solidFill>
              <a:latin typeface="Garamond" panose="02020404030301010803" pitchFamily="18" charset="0"/>
            </a:rPr>
            <a:t>In re Will of </a:t>
          </a:r>
          <a:r>
            <a:rPr lang="en-US" i="1" dirty="0" err="1">
              <a:solidFill>
                <a:schemeClr val="tx1"/>
              </a:solidFill>
              <a:latin typeface="Garamond" panose="02020404030301010803" pitchFamily="18" charset="0"/>
            </a:rPr>
            <a:t>Macool</a:t>
          </a:r>
          <a:r>
            <a:rPr lang="en-US" i="1" dirty="0">
              <a:solidFill>
                <a:schemeClr val="tx1"/>
              </a:solidFill>
              <a:latin typeface="Garamond" panose="02020404030301010803" pitchFamily="18" charset="0"/>
            </a:rPr>
            <a:t> </a:t>
          </a:r>
          <a:endParaRPr lang="en-US" dirty="0">
            <a:solidFill>
              <a:schemeClr val="tx1"/>
            </a:solidFill>
            <a:latin typeface="Garamond" panose="02020404030301010803" pitchFamily="18" charset="0"/>
          </a:endParaRPr>
        </a:p>
      </dgm:t>
    </dgm:pt>
    <dgm:pt modelId="{DF363397-DA86-4C1E-9590-B178D065607E}" type="parTrans" cxnId="{13EE34FB-50FD-49CA-BB16-D960CAE5BDD3}">
      <dgm:prSet/>
      <dgm:spPr/>
      <dgm:t>
        <a:bodyPr/>
        <a:lstStyle/>
        <a:p>
          <a:endParaRPr lang="en-US"/>
        </a:p>
      </dgm:t>
    </dgm:pt>
    <dgm:pt modelId="{02611607-E643-4C12-9185-C91F62E59003}" type="sibTrans" cxnId="{13EE34FB-50FD-49CA-BB16-D960CAE5BDD3}">
      <dgm:prSet/>
      <dgm:spPr/>
      <dgm:t>
        <a:bodyPr/>
        <a:lstStyle/>
        <a:p>
          <a:endParaRPr lang="en-US"/>
        </a:p>
      </dgm:t>
    </dgm:pt>
    <dgm:pt modelId="{18AC60D3-C75B-41FC-AF18-CE2BF0336424}">
      <dgm:prSet/>
      <dgm:spPr>
        <a:solidFill>
          <a:schemeClr val="accent2">
            <a:lumMod val="60000"/>
            <a:lumOff val="40000"/>
          </a:schemeClr>
        </a:solidFill>
      </dgm:spPr>
      <dgm:t>
        <a:bodyPr tIns="182880"/>
        <a:lstStyle/>
        <a:p>
          <a:r>
            <a:rPr lang="en-US" dirty="0">
              <a:latin typeface="Garamond" panose="02020404030301010803" pitchFamily="18" charset="0"/>
            </a:rPr>
            <a:t>Restatement of Property (Third) § 6.2 </a:t>
          </a:r>
          <a:r>
            <a:rPr lang="en-US" i="1" dirty="0" err="1">
              <a:latin typeface="Garamond" panose="02020404030301010803" pitchFamily="18" charset="0"/>
            </a:rPr>
            <a:t>cmt</a:t>
          </a:r>
          <a:r>
            <a:rPr lang="en-US" i="1" dirty="0">
              <a:latin typeface="Garamond" panose="02020404030301010803" pitchFamily="18" charset="0"/>
            </a:rPr>
            <a:t>. </a:t>
          </a:r>
          <a:r>
            <a:rPr lang="en-US" i="1" dirty="0" err="1">
              <a:latin typeface="Garamond" panose="02020404030301010803" pitchFamily="18" charset="0"/>
            </a:rPr>
            <a:t>yy</a:t>
          </a:r>
          <a:r>
            <a:rPr lang="en-US" dirty="0">
              <a:latin typeface="Garamond" panose="02020404030301010803" pitchFamily="18" charset="0"/>
            </a:rPr>
            <a:t> gift perfected by intent alone</a:t>
          </a:r>
        </a:p>
      </dgm:t>
    </dgm:pt>
    <dgm:pt modelId="{E5CB180B-0208-4ECB-99DF-89ACEBEE291C}" type="parTrans" cxnId="{61EA22E0-E77C-46E2-A0AB-F68B4ACC928C}">
      <dgm:prSet/>
      <dgm:spPr/>
      <dgm:t>
        <a:bodyPr/>
        <a:lstStyle/>
        <a:p>
          <a:endParaRPr lang="en-US"/>
        </a:p>
      </dgm:t>
    </dgm:pt>
    <dgm:pt modelId="{92F3A24C-E08B-4E07-A3BD-B60228BC795C}" type="sibTrans" cxnId="{61EA22E0-E77C-46E2-A0AB-F68B4ACC928C}">
      <dgm:prSet/>
      <dgm:spPr/>
      <dgm:t>
        <a:bodyPr/>
        <a:lstStyle/>
        <a:p>
          <a:endParaRPr lang="en-US"/>
        </a:p>
      </dgm:t>
    </dgm:pt>
    <dgm:pt modelId="{5A6768B5-F089-4AD8-AA33-7C5A9A6D5C9C}">
      <dgm:prSet/>
      <dgm:spPr>
        <a:solidFill>
          <a:schemeClr val="accent2">
            <a:lumMod val="60000"/>
            <a:lumOff val="40000"/>
          </a:schemeClr>
        </a:solidFill>
      </dgm:spPr>
      <dgm:t>
        <a:bodyPr/>
        <a:lstStyle/>
        <a:p>
          <a:r>
            <a:rPr lang="en-US" dirty="0">
              <a:latin typeface="Garamond" panose="02020404030301010803" pitchFamily="18" charset="0"/>
            </a:rPr>
            <a:t>New York rules basically unchanged since 1830</a:t>
          </a:r>
        </a:p>
      </dgm:t>
    </dgm:pt>
    <dgm:pt modelId="{A00BBE2A-FA19-403C-843F-409017E2D25F}" type="parTrans" cxnId="{3DE020D1-3A9E-4946-9468-A8039460E8DE}">
      <dgm:prSet/>
      <dgm:spPr/>
      <dgm:t>
        <a:bodyPr/>
        <a:lstStyle/>
        <a:p>
          <a:endParaRPr lang="en-US"/>
        </a:p>
      </dgm:t>
    </dgm:pt>
    <dgm:pt modelId="{ED3C1B1C-4DBC-470A-AD95-389DC128CE89}" type="sibTrans" cxnId="{3DE020D1-3A9E-4946-9468-A8039460E8DE}">
      <dgm:prSet/>
      <dgm:spPr/>
      <dgm:t>
        <a:bodyPr/>
        <a:lstStyle/>
        <a:p>
          <a:endParaRPr lang="en-US"/>
        </a:p>
      </dgm:t>
    </dgm:pt>
    <dgm:pt modelId="{0D380BA0-0500-46E8-87D2-A9A5A5A5572F}">
      <dgm:prSet/>
      <dgm:spPr>
        <a:solidFill>
          <a:schemeClr val="accent2">
            <a:lumMod val="20000"/>
            <a:lumOff val="80000"/>
          </a:schemeClr>
        </a:solidFill>
      </dgm:spPr>
      <dgm:t>
        <a:bodyPr/>
        <a:lstStyle/>
        <a:p>
          <a:r>
            <a:rPr lang="en-US" dirty="0">
              <a:solidFill>
                <a:schemeClr val="tx1"/>
              </a:solidFill>
              <a:latin typeface="Garamond" panose="02020404030301010803" pitchFamily="18" charset="0"/>
            </a:rPr>
            <a:t>No worry about “presence”</a:t>
          </a:r>
        </a:p>
      </dgm:t>
    </dgm:pt>
    <dgm:pt modelId="{9BF46816-C700-4017-A678-30D6091B2FB2}" type="parTrans" cxnId="{5819DFE6-BFE3-4260-9444-21FF1903B01E}">
      <dgm:prSet/>
      <dgm:spPr/>
      <dgm:t>
        <a:bodyPr/>
        <a:lstStyle/>
        <a:p>
          <a:endParaRPr lang="en-US"/>
        </a:p>
      </dgm:t>
    </dgm:pt>
    <dgm:pt modelId="{61D3632D-9F8F-46DC-9246-2A06F0335D33}" type="sibTrans" cxnId="{5819DFE6-BFE3-4260-9444-21FF1903B01E}">
      <dgm:prSet/>
      <dgm:spPr/>
      <dgm:t>
        <a:bodyPr/>
        <a:lstStyle/>
        <a:p>
          <a:endParaRPr lang="en-US"/>
        </a:p>
      </dgm:t>
    </dgm:pt>
    <dgm:pt modelId="{1D2ADA14-EF35-4B4E-B3F9-031A8EBFA278}">
      <dgm:prSet/>
      <dgm:spPr>
        <a:solidFill>
          <a:schemeClr val="accent2">
            <a:lumMod val="20000"/>
            <a:lumOff val="80000"/>
          </a:schemeClr>
        </a:solidFill>
      </dgm:spPr>
      <dgm:t>
        <a:bodyPr/>
        <a:lstStyle/>
        <a:p>
          <a:r>
            <a:rPr lang="en-US" dirty="0">
              <a:solidFill>
                <a:schemeClr val="tx1"/>
              </a:solidFill>
              <a:latin typeface="Garamond" panose="02020404030301010803" pitchFamily="18" charset="0"/>
            </a:rPr>
            <a:t>Presumption when attorney supervises</a:t>
          </a:r>
        </a:p>
      </dgm:t>
    </dgm:pt>
    <dgm:pt modelId="{DEA56FED-640F-4360-B7E8-BC75A0608B16}" type="parTrans" cxnId="{99819E6D-9A50-4422-929C-8CE689DE5B38}">
      <dgm:prSet/>
      <dgm:spPr/>
      <dgm:t>
        <a:bodyPr/>
        <a:lstStyle/>
        <a:p>
          <a:endParaRPr lang="en-US"/>
        </a:p>
      </dgm:t>
    </dgm:pt>
    <dgm:pt modelId="{22CAD964-FD83-4187-9688-65A2E8F3198F}" type="sibTrans" cxnId="{99819E6D-9A50-4422-929C-8CE689DE5B38}">
      <dgm:prSet/>
      <dgm:spPr/>
      <dgm:t>
        <a:bodyPr/>
        <a:lstStyle/>
        <a:p>
          <a:endParaRPr lang="en-US"/>
        </a:p>
      </dgm:t>
    </dgm:pt>
    <dgm:pt modelId="{51E974AD-E0C6-48DC-9C83-86EEAF38078D}" type="pres">
      <dgm:prSet presAssocID="{C3C33C44-63E9-46BF-B3BC-B940FEB175A7}" presName="theList" presStyleCnt="0">
        <dgm:presLayoutVars>
          <dgm:dir/>
          <dgm:animLvl val="lvl"/>
          <dgm:resizeHandles val="exact"/>
        </dgm:presLayoutVars>
      </dgm:prSet>
      <dgm:spPr/>
    </dgm:pt>
    <dgm:pt modelId="{7B36B96C-F686-463A-A33B-EC76CC1DC280}" type="pres">
      <dgm:prSet presAssocID="{BFB91235-A156-4213-9611-1ECC7A15B9CC}" presName="compNode" presStyleCnt="0"/>
      <dgm:spPr/>
    </dgm:pt>
    <dgm:pt modelId="{42B2AA7E-702E-4BCA-A071-C7B26376A8BD}" type="pres">
      <dgm:prSet presAssocID="{BFB91235-A156-4213-9611-1ECC7A15B9CC}" presName="aNode" presStyleLbl="bgShp" presStyleIdx="0" presStyleCnt="3"/>
      <dgm:spPr/>
    </dgm:pt>
    <dgm:pt modelId="{C9DF9322-96A1-43CB-9D49-8D525818201D}" type="pres">
      <dgm:prSet presAssocID="{BFB91235-A156-4213-9611-1ECC7A15B9CC}" presName="textNode" presStyleLbl="bgShp" presStyleIdx="0" presStyleCnt="3"/>
      <dgm:spPr/>
    </dgm:pt>
    <dgm:pt modelId="{92F397B9-48E1-420D-B1E2-1D9E2F7C08CF}" type="pres">
      <dgm:prSet presAssocID="{BFB91235-A156-4213-9611-1ECC7A15B9CC}" presName="compChildNode" presStyleCnt="0"/>
      <dgm:spPr/>
    </dgm:pt>
    <dgm:pt modelId="{8CFB8CE3-72C4-40F8-9364-315D1109B28E}" type="pres">
      <dgm:prSet presAssocID="{BFB91235-A156-4213-9611-1ECC7A15B9CC}" presName="theInnerList" presStyleCnt="0"/>
      <dgm:spPr/>
    </dgm:pt>
    <dgm:pt modelId="{BBA56271-C9A8-44E3-A189-0C5224221650}" type="pres">
      <dgm:prSet presAssocID="{51E9271A-738D-4551-A64B-77688870B034}" presName="childNode" presStyleLbl="node1" presStyleIdx="0" presStyleCnt="4">
        <dgm:presLayoutVars>
          <dgm:bulletEnabled val="1"/>
        </dgm:presLayoutVars>
      </dgm:prSet>
      <dgm:spPr/>
    </dgm:pt>
    <dgm:pt modelId="{34886707-F916-4F34-9571-77EF9FAD0F54}" type="pres">
      <dgm:prSet presAssocID="{51E9271A-738D-4551-A64B-77688870B034}" presName="aSpace2" presStyleCnt="0"/>
      <dgm:spPr/>
    </dgm:pt>
    <dgm:pt modelId="{A75FFA23-9DEB-4690-8811-2ADDC2FCCBEE}" type="pres">
      <dgm:prSet presAssocID="{313C1BEC-9C8F-45F8-935D-BD927FC6B654}" presName="childNode" presStyleLbl="node1" presStyleIdx="1" presStyleCnt="4">
        <dgm:presLayoutVars>
          <dgm:bulletEnabled val="1"/>
        </dgm:presLayoutVars>
      </dgm:prSet>
      <dgm:spPr/>
    </dgm:pt>
    <dgm:pt modelId="{CDA2C7FB-A0D2-4E5C-8AA0-966FAFC96119}" type="pres">
      <dgm:prSet presAssocID="{BFB91235-A156-4213-9611-1ECC7A15B9CC}" presName="aSpace" presStyleCnt="0"/>
      <dgm:spPr/>
    </dgm:pt>
    <dgm:pt modelId="{5A50A66D-157B-450A-8269-B1EA2A5C1FFD}" type="pres">
      <dgm:prSet presAssocID="{18AC60D3-C75B-41FC-AF18-CE2BF0336424}" presName="compNode" presStyleCnt="0"/>
      <dgm:spPr/>
    </dgm:pt>
    <dgm:pt modelId="{2A295B55-041A-4D0C-A798-69CDB0C30478}" type="pres">
      <dgm:prSet presAssocID="{18AC60D3-C75B-41FC-AF18-CE2BF0336424}" presName="aNode" presStyleLbl="bgShp" presStyleIdx="1" presStyleCnt="3"/>
      <dgm:spPr/>
    </dgm:pt>
    <dgm:pt modelId="{28ACFAE3-5A23-4A7E-A9E5-31FE1DACDB0C}" type="pres">
      <dgm:prSet presAssocID="{18AC60D3-C75B-41FC-AF18-CE2BF0336424}" presName="textNode" presStyleLbl="bgShp" presStyleIdx="1" presStyleCnt="3"/>
      <dgm:spPr/>
    </dgm:pt>
    <dgm:pt modelId="{83E21DE6-A84A-46B3-AE4C-D1E8A9C298E3}" type="pres">
      <dgm:prSet presAssocID="{18AC60D3-C75B-41FC-AF18-CE2BF0336424}" presName="compChildNode" presStyleCnt="0"/>
      <dgm:spPr/>
    </dgm:pt>
    <dgm:pt modelId="{DA6EAFC8-04ED-4EF0-A32D-E33672D1B432}" type="pres">
      <dgm:prSet presAssocID="{18AC60D3-C75B-41FC-AF18-CE2BF0336424}" presName="theInnerList" presStyleCnt="0"/>
      <dgm:spPr/>
    </dgm:pt>
    <dgm:pt modelId="{D82FD4FA-8DE6-41A9-A8A1-285AA6D256F4}" type="pres">
      <dgm:prSet presAssocID="{18AC60D3-C75B-41FC-AF18-CE2BF0336424}" presName="aSpace" presStyleCnt="0"/>
      <dgm:spPr/>
    </dgm:pt>
    <dgm:pt modelId="{5E2C4A10-CEF5-4C92-A6CE-BA34364D8AD3}" type="pres">
      <dgm:prSet presAssocID="{5A6768B5-F089-4AD8-AA33-7C5A9A6D5C9C}" presName="compNode" presStyleCnt="0"/>
      <dgm:spPr/>
    </dgm:pt>
    <dgm:pt modelId="{DB5D14E9-B7D0-4920-9F2D-0F6633FAE020}" type="pres">
      <dgm:prSet presAssocID="{5A6768B5-F089-4AD8-AA33-7C5A9A6D5C9C}" presName="aNode" presStyleLbl="bgShp" presStyleIdx="2" presStyleCnt="3"/>
      <dgm:spPr/>
    </dgm:pt>
    <dgm:pt modelId="{04F50645-9576-4085-9AEE-D2D7DE79BC94}" type="pres">
      <dgm:prSet presAssocID="{5A6768B5-F089-4AD8-AA33-7C5A9A6D5C9C}" presName="textNode" presStyleLbl="bgShp" presStyleIdx="2" presStyleCnt="3"/>
      <dgm:spPr/>
    </dgm:pt>
    <dgm:pt modelId="{5CF20028-6C94-4944-AE52-1E95C5516F33}" type="pres">
      <dgm:prSet presAssocID="{5A6768B5-F089-4AD8-AA33-7C5A9A6D5C9C}" presName="compChildNode" presStyleCnt="0"/>
      <dgm:spPr/>
    </dgm:pt>
    <dgm:pt modelId="{E4702C32-4379-4811-8BBB-66A482582199}" type="pres">
      <dgm:prSet presAssocID="{5A6768B5-F089-4AD8-AA33-7C5A9A6D5C9C}" presName="theInnerList" presStyleCnt="0"/>
      <dgm:spPr/>
    </dgm:pt>
    <dgm:pt modelId="{1EC7F005-71F3-49E8-8379-A00CDFF5E1E5}" type="pres">
      <dgm:prSet presAssocID="{0D380BA0-0500-46E8-87D2-A9A5A5A5572F}" presName="childNode" presStyleLbl="node1" presStyleIdx="2" presStyleCnt="4">
        <dgm:presLayoutVars>
          <dgm:bulletEnabled val="1"/>
        </dgm:presLayoutVars>
      </dgm:prSet>
      <dgm:spPr/>
    </dgm:pt>
    <dgm:pt modelId="{F7E502F2-6DDB-4590-9413-901EFC50C09C}" type="pres">
      <dgm:prSet presAssocID="{0D380BA0-0500-46E8-87D2-A9A5A5A5572F}" presName="aSpace2" presStyleCnt="0"/>
      <dgm:spPr/>
    </dgm:pt>
    <dgm:pt modelId="{340D2881-1D2D-47FB-ACB3-8F3B5F46F75F}" type="pres">
      <dgm:prSet presAssocID="{1D2ADA14-EF35-4B4E-B3F9-031A8EBFA278}" presName="childNode" presStyleLbl="node1" presStyleIdx="3" presStyleCnt="4">
        <dgm:presLayoutVars>
          <dgm:bulletEnabled val="1"/>
        </dgm:presLayoutVars>
      </dgm:prSet>
      <dgm:spPr/>
    </dgm:pt>
  </dgm:ptLst>
  <dgm:cxnLst>
    <dgm:cxn modelId="{32762C0C-1125-4F0D-BF16-9A2FE4143CCF}" type="presOf" srcId="{313C1BEC-9C8F-45F8-935D-BD927FC6B654}" destId="{A75FFA23-9DEB-4690-8811-2ADDC2FCCBEE}" srcOrd="0" destOrd="0" presId="urn:microsoft.com/office/officeart/2005/8/layout/lProcess2"/>
    <dgm:cxn modelId="{9E05CE10-CDF4-455C-A611-7EE6AFC94B7B}" type="presOf" srcId="{51E9271A-738D-4551-A64B-77688870B034}" destId="{BBA56271-C9A8-44E3-A189-0C5224221650}" srcOrd="0" destOrd="0" presId="urn:microsoft.com/office/officeart/2005/8/layout/lProcess2"/>
    <dgm:cxn modelId="{249A2811-A891-4193-90C2-F4EC240D05AB}" type="presOf" srcId="{5A6768B5-F089-4AD8-AA33-7C5A9A6D5C9C}" destId="{04F50645-9576-4085-9AEE-D2D7DE79BC94}" srcOrd="1" destOrd="0" presId="urn:microsoft.com/office/officeart/2005/8/layout/lProcess2"/>
    <dgm:cxn modelId="{54C24218-3D17-4F53-9081-40419E464EE6}" type="presOf" srcId="{18AC60D3-C75B-41FC-AF18-CE2BF0336424}" destId="{2A295B55-041A-4D0C-A798-69CDB0C30478}" srcOrd="0" destOrd="0" presId="urn:microsoft.com/office/officeart/2005/8/layout/lProcess2"/>
    <dgm:cxn modelId="{58C21426-6188-462E-AB0B-66ED8A5196FA}" type="presOf" srcId="{18AC60D3-C75B-41FC-AF18-CE2BF0336424}" destId="{28ACFAE3-5A23-4A7E-A9E5-31FE1DACDB0C}" srcOrd="1" destOrd="0" presId="urn:microsoft.com/office/officeart/2005/8/layout/lProcess2"/>
    <dgm:cxn modelId="{99819E6D-9A50-4422-929C-8CE689DE5B38}" srcId="{5A6768B5-F089-4AD8-AA33-7C5A9A6D5C9C}" destId="{1D2ADA14-EF35-4B4E-B3F9-031A8EBFA278}" srcOrd="1" destOrd="0" parTransId="{DEA56FED-640F-4360-B7E8-BC75A0608B16}" sibTransId="{22CAD964-FD83-4187-9688-65A2E8F3198F}"/>
    <dgm:cxn modelId="{F7EB278F-CE06-4999-9C59-9CF23E142AF3}" srcId="{C3C33C44-63E9-46BF-B3BC-B940FEB175A7}" destId="{BFB91235-A156-4213-9611-1ECC7A15B9CC}" srcOrd="0" destOrd="0" parTransId="{3ACAC39E-1EFB-4920-8614-5D5CD470E30A}" sibTransId="{DFEB6C73-9096-46F4-A030-C03136A8EEB3}"/>
    <dgm:cxn modelId="{B83706A9-3AC8-462C-8D24-26735410ABCE}" type="presOf" srcId="{1D2ADA14-EF35-4B4E-B3F9-031A8EBFA278}" destId="{340D2881-1D2D-47FB-ACB3-8F3B5F46F75F}" srcOrd="0" destOrd="0" presId="urn:microsoft.com/office/officeart/2005/8/layout/lProcess2"/>
    <dgm:cxn modelId="{30452AC4-710C-4BC0-B529-2F732CA43E7F}" srcId="{BFB91235-A156-4213-9611-1ECC7A15B9CC}" destId="{51E9271A-738D-4551-A64B-77688870B034}" srcOrd="0" destOrd="0" parTransId="{CF58F040-BE20-4B4B-83ED-C3CCB4704DF5}" sibTransId="{6B9E003A-675A-40CB-A8D0-89AC7F1F05EF}"/>
    <dgm:cxn modelId="{42984DC9-C390-4DBB-AF26-729706B66992}" type="presOf" srcId="{C3C33C44-63E9-46BF-B3BC-B940FEB175A7}" destId="{51E974AD-E0C6-48DC-9C83-86EEAF38078D}" srcOrd="0" destOrd="0" presId="urn:microsoft.com/office/officeart/2005/8/layout/lProcess2"/>
    <dgm:cxn modelId="{3DE020D1-3A9E-4946-9468-A8039460E8DE}" srcId="{C3C33C44-63E9-46BF-B3BC-B940FEB175A7}" destId="{5A6768B5-F089-4AD8-AA33-7C5A9A6D5C9C}" srcOrd="2" destOrd="0" parTransId="{A00BBE2A-FA19-403C-843F-409017E2D25F}" sibTransId="{ED3C1B1C-4DBC-470A-AD95-389DC128CE89}"/>
    <dgm:cxn modelId="{0998DBD5-890D-4A53-A097-ABED5D36472D}" type="presOf" srcId="{BFB91235-A156-4213-9611-1ECC7A15B9CC}" destId="{C9DF9322-96A1-43CB-9D49-8D525818201D}" srcOrd="1" destOrd="0" presId="urn:microsoft.com/office/officeart/2005/8/layout/lProcess2"/>
    <dgm:cxn modelId="{9BDBD3D7-5F0D-413D-AE37-C593DC630942}" type="presOf" srcId="{0D380BA0-0500-46E8-87D2-A9A5A5A5572F}" destId="{1EC7F005-71F3-49E8-8379-A00CDFF5E1E5}" srcOrd="0" destOrd="0" presId="urn:microsoft.com/office/officeart/2005/8/layout/lProcess2"/>
    <dgm:cxn modelId="{61EA22E0-E77C-46E2-A0AB-F68B4ACC928C}" srcId="{C3C33C44-63E9-46BF-B3BC-B940FEB175A7}" destId="{18AC60D3-C75B-41FC-AF18-CE2BF0336424}" srcOrd="1" destOrd="0" parTransId="{E5CB180B-0208-4ECB-99DF-89ACEBEE291C}" sibTransId="{92F3A24C-E08B-4E07-A3BD-B60228BC795C}"/>
    <dgm:cxn modelId="{8DECDCE1-C33E-41F7-B1B5-C5CCC58021FD}" type="presOf" srcId="{5A6768B5-F089-4AD8-AA33-7C5A9A6D5C9C}" destId="{DB5D14E9-B7D0-4920-9F2D-0F6633FAE020}" srcOrd="0" destOrd="0" presId="urn:microsoft.com/office/officeart/2005/8/layout/lProcess2"/>
    <dgm:cxn modelId="{5819DFE6-BFE3-4260-9444-21FF1903B01E}" srcId="{5A6768B5-F089-4AD8-AA33-7C5A9A6D5C9C}" destId="{0D380BA0-0500-46E8-87D2-A9A5A5A5572F}" srcOrd="0" destOrd="0" parTransId="{9BF46816-C700-4017-A678-30D6091B2FB2}" sibTransId="{61D3632D-9F8F-46DC-9246-2A06F0335D33}"/>
    <dgm:cxn modelId="{001B85E8-B7C8-466A-9835-755A0E9FD918}" type="presOf" srcId="{BFB91235-A156-4213-9611-1ECC7A15B9CC}" destId="{42B2AA7E-702E-4BCA-A071-C7B26376A8BD}" srcOrd="0" destOrd="0" presId="urn:microsoft.com/office/officeart/2005/8/layout/lProcess2"/>
    <dgm:cxn modelId="{13EE34FB-50FD-49CA-BB16-D960CAE5BDD3}" srcId="{BFB91235-A156-4213-9611-1ECC7A15B9CC}" destId="{313C1BEC-9C8F-45F8-935D-BD927FC6B654}" srcOrd="1" destOrd="0" parTransId="{DF363397-DA86-4C1E-9590-B178D065607E}" sibTransId="{02611607-E643-4C12-9185-C91F62E59003}"/>
    <dgm:cxn modelId="{389A9D9E-1691-4C00-970E-E223A67DF411}" type="presParOf" srcId="{51E974AD-E0C6-48DC-9C83-86EEAF38078D}" destId="{7B36B96C-F686-463A-A33B-EC76CC1DC280}" srcOrd="0" destOrd="0" presId="urn:microsoft.com/office/officeart/2005/8/layout/lProcess2"/>
    <dgm:cxn modelId="{9458C1EF-77ED-4582-9154-929BDA32E823}" type="presParOf" srcId="{7B36B96C-F686-463A-A33B-EC76CC1DC280}" destId="{42B2AA7E-702E-4BCA-A071-C7B26376A8BD}" srcOrd="0" destOrd="0" presId="urn:microsoft.com/office/officeart/2005/8/layout/lProcess2"/>
    <dgm:cxn modelId="{0FB72AEC-E196-417B-A0C6-8544F4A789AC}" type="presParOf" srcId="{7B36B96C-F686-463A-A33B-EC76CC1DC280}" destId="{C9DF9322-96A1-43CB-9D49-8D525818201D}" srcOrd="1" destOrd="0" presId="urn:microsoft.com/office/officeart/2005/8/layout/lProcess2"/>
    <dgm:cxn modelId="{47ACFE78-9408-485E-902C-23E158DE6BBD}" type="presParOf" srcId="{7B36B96C-F686-463A-A33B-EC76CC1DC280}" destId="{92F397B9-48E1-420D-B1E2-1D9E2F7C08CF}" srcOrd="2" destOrd="0" presId="urn:microsoft.com/office/officeart/2005/8/layout/lProcess2"/>
    <dgm:cxn modelId="{FF900F2B-66CA-4C1C-A91C-B2A5AA987EE1}" type="presParOf" srcId="{92F397B9-48E1-420D-B1E2-1D9E2F7C08CF}" destId="{8CFB8CE3-72C4-40F8-9364-315D1109B28E}" srcOrd="0" destOrd="0" presId="urn:microsoft.com/office/officeart/2005/8/layout/lProcess2"/>
    <dgm:cxn modelId="{84B7B316-8199-4413-A162-3DDBA88BBEFB}" type="presParOf" srcId="{8CFB8CE3-72C4-40F8-9364-315D1109B28E}" destId="{BBA56271-C9A8-44E3-A189-0C5224221650}" srcOrd="0" destOrd="0" presId="urn:microsoft.com/office/officeart/2005/8/layout/lProcess2"/>
    <dgm:cxn modelId="{61E5FFAC-365C-4BFB-B5EE-EA2E15F7FD55}" type="presParOf" srcId="{8CFB8CE3-72C4-40F8-9364-315D1109B28E}" destId="{34886707-F916-4F34-9571-77EF9FAD0F54}" srcOrd="1" destOrd="0" presId="urn:microsoft.com/office/officeart/2005/8/layout/lProcess2"/>
    <dgm:cxn modelId="{C1F0A644-1DAF-405C-8B93-CA80A436269F}" type="presParOf" srcId="{8CFB8CE3-72C4-40F8-9364-315D1109B28E}" destId="{A75FFA23-9DEB-4690-8811-2ADDC2FCCBEE}" srcOrd="2" destOrd="0" presId="urn:microsoft.com/office/officeart/2005/8/layout/lProcess2"/>
    <dgm:cxn modelId="{03FF23E0-304D-401A-BBD1-8041CE7C47EE}" type="presParOf" srcId="{51E974AD-E0C6-48DC-9C83-86EEAF38078D}" destId="{CDA2C7FB-A0D2-4E5C-8AA0-966FAFC96119}" srcOrd="1" destOrd="0" presId="urn:microsoft.com/office/officeart/2005/8/layout/lProcess2"/>
    <dgm:cxn modelId="{E9EAA356-724D-4DFA-93D4-899DBBDFCDD6}" type="presParOf" srcId="{51E974AD-E0C6-48DC-9C83-86EEAF38078D}" destId="{5A50A66D-157B-450A-8269-B1EA2A5C1FFD}" srcOrd="2" destOrd="0" presId="urn:microsoft.com/office/officeart/2005/8/layout/lProcess2"/>
    <dgm:cxn modelId="{2771BB59-AFD2-471C-8E84-7685B82945F5}" type="presParOf" srcId="{5A50A66D-157B-450A-8269-B1EA2A5C1FFD}" destId="{2A295B55-041A-4D0C-A798-69CDB0C30478}" srcOrd="0" destOrd="0" presId="urn:microsoft.com/office/officeart/2005/8/layout/lProcess2"/>
    <dgm:cxn modelId="{70AC7AD2-F0D1-4447-8675-1D9ED0E2791B}" type="presParOf" srcId="{5A50A66D-157B-450A-8269-B1EA2A5C1FFD}" destId="{28ACFAE3-5A23-4A7E-A9E5-31FE1DACDB0C}" srcOrd="1" destOrd="0" presId="urn:microsoft.com/office/officeart/2005/8/layout/lProcess2"/>
    <dgm:cxn modelId="{48CE52D1-32D4-49FD-819A-3059FC9DD3E3}" type="presParOf" srcId="{5A50A66D-157B-450A-8269-B1EA2A5C1FFD}" destId="{83E21DE6-A84A-46B3-AE4C-D1E8A9C298E3}" srcOrd="2" destOrd="0" presId="urn:microsoft.com/office/officeart/2005/8/layout/lProcess2"/>
    <dgm:cxn modelId="{9915EDCE-9A29-49D9-9947-4770D4838FB2}" type="presParOf" srcId="{83E21DE6-A84A-46B3-AE4C-D1E8A9C298E3}" destId="{DA6EAFC8-04ED-4EF0-A32D-E33672D1B432}" srcOrd="0" destOrd="0" presId="urn:microsoft.com/office/officeart/2005/8/layout/lProcess2"/>
    <dgm:cxn modelId="{8F51EF72-0843-4177-B4E6-0213E6073E04}" type="presParOf" srcId="{51E974AD-E0C6-48DC-9C83-86EEAF38078D}" destId="{D82FD4FA-8DE6-41A9-A8A1-285AA6D256F4}" srcOrd="3" destOrd="0" presId="urn:microsoft.com/office/officeart/2005/8/layout/lProcess2"/>
    <dgm:cxn modelId="{743915D1-37D9-4BDB-AD28-0E6CD93286F0}" type="presParOf" srcId="{51E974AD-E0C6-48DC-9C83-86EEAF38078D}" destId="{5E2C4A10-CEF5-4C92-A6CE-BA34364D8AD3}" srcOrd="4" destOrd="0" presId="urn:microsoft.com/office/officeart/2005/8/layout/lProcess2"/>
    <dgm:cxn modelId="{7099BA6E-43B1-4309-B489-E43510243C42}" type="presParOf" srcId="{5E2C4A10-CEF5-4C92-A6CE-BA34364D8AD3}" destId="{DB5D14E9-B7D0-4920-9F2D-0F6633FAE020}" srcOrd="0" destOrd="0" presId="urn:microsoft.com/office/officeart/2005/8/layout/lProcess2"/>
    <dgm:cxn modelId="{D60E61B6-4A31-4D74-A354-C02331B8A4BF}" type="presParOf" srcId="{5E2C4A10-CEF5-4C92-A6CE-BA34364D8AD3}" destId="{04F50645-9576-4085-9AEE-D2D7DE79BC94}" srcOrd="1" destOrd="0" presId="urn:microsoft.com/office/officeart/2005/8/layout/lProcess2"/>
    <dgm:cxn modelId="{401FAA7B-F3F9-46A8-A0AB-64AF4CD58A5B}" type="presParOf" srcId="{5E2C4A10-CEF5-4C92-A6CE-BA34364D8AD3}" destId="{5CF20028-6C94-4944-AE52-1E95C5516F33}" srcOrd="2" destOrd="0" presId="urn:microsoft.com/office/officeart/2005/8/layout/lProcess2"/>
    <dgm:cxn modelId="{ACB5DB43-C8FC-481C-9FD6-E127DFE8C773}" type="presParOf" srcId="{5CF20028-6C94-4944-AE52-1E95C5516F33}" destId="{E4702C32-4379-4811-8BBB-66A482582199}" srcOrd="0" destOrd="0" presId="urn:microsoft.com/office/officeart/2005/8/layout/lProcess2"/>
    <dgm:cxn modelId="{399316EA-BD55-476F-9DF7-438953F9DE19}" type="presParOf" srcId="{E4702C32-4379-4811-8BBB-66A482582199}" destId="{1EC7F005-71F3-49E8-8379-A00CDFF5E1E5}" srcOrd="0" destOrd="0" presId="urn:microsoft.com/office/officeart/2005/8/layout/lProcess2"/>
    <dgm:cxn modelId="{06D6C7D0-D26B-4107-9B0B-39E92F7F3517}" type="presParOf" srcId="{E4702C32-4379-4811-8BBB-66A482582199}" destId="{F7E502F2-6DDB-4590-9413-901EFC50C09C}" srcOrd="1" destOrd="0" presId="urn:microsoft.com/office/officeart/2005/8/layout/lProcess2"/>
    <dgm:cxn modelId="{12C8E2A5-8DDF-4F2A-8E68-B52806BD7057}" type="presParOf" srcId="{E4702C32-4379-4811-8BBB-66A482582199}" destId="{340D2881-1D2D-47FB-ACB3-8F3B5F46F75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6ABEDC-20B4-4F73-874C-6452C211B36E}"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FA523DD6-6473-4827-B168-D9144D23BF4F}">
      <dgm:prSet/>
      <dgm:spPr/>
      <dgm:t>
        <a:bodyPr/>
        <a:lstStyle/>
        <a:p>
          <a:pPr>
            <a:defRPr b="1"/>
          </a:pPr>
          <a:r>
            <a:rPr lang="en-US" dirty="0">
              <a:latin typeface="Garamond" panose="02020404030301010803" pitchFamily="18" charset="0"/>
            </a:rPr>
            <a:t>1830</a:t>
          </a:r>
        </a:p>
      </dgm:t>
    </dgm:pt>
    <dgm:pt modelId="{9921D31E-CC88-469E-82E7-DB1548FDD366}" type="parTrans" cxnId="{A8CA0FF4-9E07-40CA-8BF9-1E82FE95FFE8}">
      <dgm:prSet/>
      <dgm:spPr/>
      <dgm:t>
        <a:bodyPr/>
        <a:lstStyle/>
        <a:p>
          <a:endParaRPr lang="en-US"/>
        </a:p>
      </dgm:t>
    </dgm:pt>
    <dgm:pt modelId="{D1EBE77C-E037-4155-A038-322F451CF140}" type="sibTrans" cxnId="{A8CA0FF4-9E07-40CA-8BF9-1E82FE95FFE8}">
      <dgm:prSet/>
      <dgm:spPr/>
      <dgm:t>
        <a:bodyPr/>
        <a:lstStyle/>
        <a:p>
          <a:endParaRPr lang="en-US"/>
        </a:p>
      </dgm:t>
    </dgm:pt>
    <dgm:pt modelId="{8E5955F1-B441-4E56-ABD5-092959C6335E}">
      <dgm:prSet custT="1"/>
      <dgm:spPr>
        <a:solidFill>
          <a:schemeClr val="accent6">
            <a:lumMod val="20000"/>
            <a:lumOff val="80000"/>
            <a:alpha val="90000"/>
          </a:schemeClr>
        </a:solidFill>
      </dgm:spPr>
      <dgm:t>
        <a:bodyPr/>
        <a:lstStyle/>
        <a:p>
          <a:pPr algn="ctr">
            <a:spcAft>
              <a:spcPts val="0"/>
            </a:spcAft>
          </a:pPr>
          <a:r>
            <a:rPr lang="en-US" sz="1800" i="1" dirty="0">
              <a:latin typeface="Garamond" panose="02020404030301010803" pitchFamily="18" charset="0"/>
            </a:rPr>
            <a:t>Harvard College v. Amory</a:t>
          </a:r>
        </a:p>
        <a:p>
          <a:pPr algn="ctr">
            <a:spcAft>
              <a:spcPts val="0"/>
            </a:spcAft>
          </a:pPr>
          <a:r>
            <a:rPr lang="en-US" sz="1800" dirty="0">
              <a:latin typeface="Garamond" panose="02020404030301010803" pitchFamily="18" charset="0"/>
            </a:rPr>
            <a:t>prudent person</a:t>
          </a:r>
        </a:p>
      </dgm:t>
    </dgm:pt>
    <dgm:pt modelId="{8BBA71B0-01E6-4F9B-91C7-C040EE365825}" type="parTrans" cxnId="{CDAC13FB-CF41-40A1-AE64-60C9D0ECF263}">
      <dgm:prSet/>
      <dgm:spPr/>
      <dgm:t>
        <a:bodyPr/>
        <a:lstStyle/>
        <a:p>
          <a:endParaRPr lang="en-US"/>
        </a:p>
      </dgm:t>
    </dgm:pt>
    <dgm:pt modelId="{62B5C2E4-9411-48B5-87D1-D5BFE8EB208B}" type="sibTrans" cxnId="{CDAC13FB-CF41-40A1-AE64-60C9D0ECF263}">
      <dgm:prSet/>
      <dgm:spPr/>
      <dgm:t>
        <a:bodyPr/>
        <a:lstStyle/>
        <a:p>
          <a:endParaRPr lang="en-US"/>
        </a:p>
      </dgm:t>
    </dgm:pt>
    <dgm:pt modelId="{57861E44-E503-4F6B-BECE-540A16450869}">
      <dgm:prSet/>
      <dgm:spPr/>
      <dgm:t>
        <a:bodyPr/>
        <a:lstStyle/>
        <a:p>
          <a:pPr>
            <a:defRPr b="1"/>
          </a:pPr>
          <a:r>
            <a:rPr lang="en-US" dirty="0">
              <a:latin typeface="Garamond" panose="02020404030301010803" pitchFamily="18" charset="0"/>
            </a:rPr>
            <a:t>1869</a:t>
          </a:r>
        </a:p>
      </dgm:t>
    </dgm:pt>
    <dgm:pt modelId="{B00D55F3-3EC0-414B-8160-1C8DB994DA4E}" type="parTrans" cxnId="{ECA52399-901C-43C8-A273-ADB59FB452B4}">
      <dgm:prSet/>
      <dgm:spPr/>
      <dgm:t>
        <a:bodyPr/>
        <a:lstStyle/>
        <a:p>
          <a:endParaRPr lang="en-US"/>
        </a:p>
      </dgm:t>
    </dgm:pt>
    <dgm:pt modelId="{DFEBE842-E512-4E53-857F-657515969D78}" type="sibTrans" cxnId="{ECA52399-901C-43C8-A273-ADB59FB452B4}">
      <dgm:prSet/>
      <dgm:spPr/>
      <dgm:t>
        <a:bodyPr/>
        <a:lstStyle/>
        <a:p>
          <a:endParaRPr lang="en-US"/>
        </a:p>
      </dgm:t>
    </dgm:pt>
    <dgm:pt modelId="{EFC6EF62-39F8-4230-8B65-065B4673DA00}">
      <dgm:prSet custT="1"/>
      <dgm:spPr>
        <a:solidFill>
          <a:schemeClr val="accent6">
            <a:lumMod val="20000"/>
            <a:lumOff val="80000"/>
            <a:alpha val="90000"/>
          </a:schemeClr>
        </a:solidFill>
      </dgm:spPr>
      <dgm:t>
        <a:bodyPr/>
        <a:lstStyle/>
        <a:p>
          <a:pPr algn="ctr">
            <a:spcAft>
              <a:spcPts val="0"/>
            </a:spcAft>
          </a:pPr>
          <a:r>
            <a:rPr lang="en-US" sz="1800" i="1" dirty="0">
              <a:latin typeface="Garamond" panose="02020404030301010803" pitchFamily="18" charset="0"/>
            </a:rPr>
            <a:t>King v. Talbot </a:t>
          </a:r>
        </a:p>
        <a:p>
          <a:pPr algn="ctr">
            <a:spcAft>
              <a:spcPts val="0"/>
            </a:spcAft>
          </a:pPr>
          <a:r>
            <a:rPr lang="en-US" sz="1800" dirty="0">
              <a:latin typeface="Garamond" panose="02020404030301010803" pitchFamily="18" charset="0"/>
            </a:rPr>
            <a:t>legal list</a:t>
          </a:r>
        </a:p>
      </dgm:t>
    </dgm:pt>
    <dgm:pt modelId="{7C3E2AA0-D832-453A-AAB2-1C21ECB88320}" type="parTrans" cxnId="{C126BE50-EF9A-49D8-8C84-ADBF83473B4B}">
      <dgm:prSet/>
      <dgm:spPr/>
      <dgm:t>
        <a:bodyPr/>
        <a:lstStyle/>
        <a:p>
          <a:endParaRPr lang="en-US"/>
        </a:p>
      </dgm:t>
    </dgm:pt>
    <dgm:pt modelId="{4451EBDA-496C-46A2-A147-EFC1D5714A06}" type="sibTrans" cxnId="{C126BE50-EF9A-49D8-8C84-ADBF83473B4B}">
      <dgm:prSet/>
      <dgm:spPr/>
      <dgm:t>
        <a:bodyPr/>
        <a:lstStyle/>
        <a:p>
          <a:endParaRPr lang="en-US"/>
        </a:p>
      </dgm:t>
    </dgm:pt>
    <dgm:pt modelId="{1EAC1579-B842-4188-B195-7DBFB057A93C}">
      <dgm:prSet/>
      <dgm:spPr/>
      <dgm:t>
        <a:bodyPr/>
        <a:lstStyle/>
        <a:p>
          <a:pPr>
            <a:defRPr b="1"/>
          </a:pPr>
          <a:r>
            <a:rPr lang="en-US" dirty="0">
              <a:latin typeface="Garamond" panose="02020404030301010803" pitchFamily="18" charset="0"/>
            </a:rPr>
            <a:t>1992</a:t>
          </a:r>
        </a:p>
      </dgm:t>
    </dgm:pt>
    <dgm:pt modelId="{BCF4C181-5BB3-4172-82D6-FCDD423B2CCE}" type="parTrans" cxnId="{18F1CBEF-7A97-4766-AA9F-7741C4E4DEA7}">
      <dgm:prSet/>
      <dgm:spPr/>
      <dgm:t>
        <a:bodyPr/>
        <a:lstStyle/>
        <a:p>
          <a:endParaRPr lang="en-US"/>
        </a:p>
      </dgm:t>
    </dgm:pt>
    <dgm:pt modelId="{9086BB8E-6EF9-4BF3-8BFB-F1751F62F112}" type="sibTrans" cxnId="{18F1CBEF-7A97-4766-AA9F-7741C4E4DEA7}">
      <dgm:prSet/>
      <dgm:spPr/>
      <dgm:t>
        <a:bodyPr/>
        <a:lstStyle/>
        <a:p>
          <a:endParaRPr lang="en-US"/>
        </a:p>
      </dgm:t>
    </dgm:pt>
    <dgm:pt modelId="{C6923FF2-9BB7-498D-BDB6-850B38A7782F}">
      <dgm:prSet custT="1"/>
      <dgm:spPr>
        <a:solidFill>
          <a:schemeClr val="accent6">
            <a:lumMod val="20000"/>
            <a:lumOff val="80000"/>
            <a:alpha val="90000"/>
          </a:schemeClr>
        </a:solidFill>
      </dgm:spPr>
      <dgm:t>
        <a:bodyPr/>
        <a:lstStyle/>
        <a:p>
          <a:pPr algn="ctr"/>
          <a:r>
            <a:rPr lang="en-US" sz="1800" dirty="0">
              <a:latin typeface="Garamond" panose="02020404030301010803" pitchFamily="18" charset="0"/>
            </a:rPr>
            <a:t>Restatement of Trusts (Third) prudent investor</a:t>
          </a:r>
        </a:p>
      </dgm:t>
    </dgm:pt>
    <dgm:pt modelId="{76D25702-A923-4119-9C00-E03C863A3B78}" type="parTrans" cxnId="{4FB430B0-DEFF-46FF-968E-B0FF7B89BEE2}">
      <dgm:prSet/>
      <dgm:spPr/>
      <dgm:t>
        <a:bodyPr/>
        <a:lstStyle/>
        <a:p>
          <a:endParaRPr lang="en-US"/>
        </a:p>
      </dgm:t>
    </dgm:pt>
    <dgm:pt modelId="{152FA5DC-44A0-42B6-BCAD-8D661D4E94D8}" type="sibTrans" cxnId="{4FB430B0-DEFF-46FF-968E-B0FF7B89BEE2}">
      <dgm:prSet/>
      <dgm:spPr/>
      <dgm:t>
        <a:bodyPr/>
        <a:lstStyle/>
        <a:p>
          <a:endParaRPr lang="en-US"/>
        </a:p>
      </dgm:t>
    </dgm:pt>
    <dgm:pt modelId="{0C9919E8-C7B2-4497-8169-C6F3FA11574C}">
      <dgm:prSet/>
      <dgm:spPr/>
      <dgm:t>
        <a:bodyPr/>
        <a:lstStyle/>
        <a:p>
          <a:pPr>
            <a:defRPr b="1"/>
          </a:pPr>
          <a:r>
            <a:rPr lang="en-US" dirty="0">
              <a:latin typeface="Garamond" panose="02020404030301010803" pitchFamily="18" charset="0"/>
            </a:rPr>
            <a:t>1995</a:t>
          </a:r>
        </a:p>
      </dgm:t>
    </dgm:pt>
    <dgm:pt modelId="{D028B3E6-AD51-4C27-B0F4-A4E38B1B8C40}" type="parTrans" cxnId="{A1505329-9A20-4728-8108-DE3593D10E3B}">
      <dgm:prSet/>
      <dgm:spPr/>
      <dgm:t>
        <a:bodyPr/>
        <a:lstStyle/>
        <a:p>
          <a:endParaRPr lang="en-US"/>
        </a:p>
      </dgm:t>
    </dgm:pt>
    <dgm:pt modelId="{7AD0DD77-6DE9-41B5-B23E-DB6E51A38CA2}" type="sibTrans" cxnId="{A1505329-9A20-4728-8108-DE3593D10E3B}">
      <dgm:prSet/>
      <dgm:spPr/>
      <dgm:t>
        <a:bodyPr/>
        <a:lstStyle/>
        <a:p>
          <a:endParaRPr lang="en-US"/>
        </a:p>
      </dgm:t>
    </dgm:pt>
    <dgm:pt modelId="{CB73CA96-7BB6-4681-A892-7EB56E31B58B}">
      <dgm:prSet custT="1"/>
      <dgm:spPr>
        <a:solidFill>
          <a:schemeClr val="accent6">
            <a:lumMod val="20000"/>
            <a:lumOff val="80000"/>
            <a:alpha val="90000"/>
          </a:schemeClr>
        </a:solidFill>
      </dgm:spPr>
      <dgm:t>
        <a:bodyPr/>
        <a:lstStyle/>
        <a:p>
          <a:pPr algn="ctr">
            <a:lnSpc>
              <a:spcPct val="100000"/>
            </a:lnSpc>
            <a:spcAft>
              <a:spcPts val="0"/>
            </a:spcAft>
          </a:pPr>
          <a:r>
            <a:rPr lang="en-US" sz="1800" dirty="0">
              <a:latin typeface="Garamond" panose="02020404030301010803" pitchFamily="18" charset="0"/>
            </a:rPr>
            <a:t>EPTL 11-2.3</a:t>
          </a:r>
        </a:p>
        <a:p>
          <a:pPr algn="ctr">
            <a:lnSpc>
              <a:spcPct val="100000"/>
            </a:lnSpc>
            <a:spcAft>
              <a:spcPts val="0"/>
            </a:spcAft>
          </a:pPr>
          <a:r>
            <a:rPr lang="en-US" sz="1800" dirty="0">
              <a:latin typeface="Garamond" panose="02020404030301010803" pitchFamily="18" charset="0"/>
            </a:rPr>
            <a:t>prudent investor</a:t>
          </a:r>
        </a:p>
      </dgm:t>
    </dgm:pt>
    <dgm:pt modelId="{186579E1-3487-41FB-9D3C-D24965594357}" type="parTrans" cxnId="{153F5E30-8227-41F9-9BCB-B87A8E3A52D3}">
      <dgm:prSet/>
      <dgm:spPr/>
      <dgm:t>
        <a:bodyPr/>
        <a:lstStyle/>
        <a:p>
          <a:endParaRPr lang="en-US"/>
        </a:p>
      </dgm:t>
    </dgm:pt>
    <dgm:pt modelId="{E51B80BD-E78B-4AB6-B23C-F1E78D2C043D}" type="sibTrans" cxnId="{153F5E30-8227-41F9-9BCB-B87A8E3A52D3}">
      <dgm:prSet/>
      <dgm:spPr/>
      <dgm:t>
        <a:bodyPr/>
        <a:lstStyle/>
        <a:p>
          <a:endParaRPr lang="en-US"/>
        </a:p>
      </dgm:t>
    </dgm:pt>
    <dgm:pt modelId="{F729939B-806B-4DC1-9969-1206C76FE14D}">
      <dgm:prSet/>
      <dgm:spPr/>
      <dgm:t>
        <a:bodyPr/>
        <a:lstStyle/>
        <a:p>
          <a:pPr>
            <a:defRPr b="1"/>
          </a:pPr>
          <a:r>
            <a:rPr lang="en-US" dirty="0">
              <a:latin typeface="Garamond" panose="02020404030301010803" pitchFamily="18" charset="0"/>
            </a:rPr>
            <a:t>2001</a:t>
          </a:r>
        </a:p>
      </dgm:t>
    </dgm:pt>
    <dgm:pt modelId="{69B3AE67-2241-4436-A620-A1EE26E5124E}" type="parTrans" cxnId="{136321B7-E779-4997-BDE9-08AB64B9F3F9}">
      <dgm:prSet/>
      <dgm:spPr/>
      <dgm:t>
        <a:bodyPr/>
        <a:lstStyle/>
        <a:p>
          <a:endParaRPr lang="en-US"/>
        </a:p>
      </dgm:t>
    </dgm:pt>
    <dgm:pt modelId="{093619B4-DFF5-4BAE-A3E9-2A99D975D0BF}" type="sibTrans" cxnId="{136321B7-E779-4997-BDE9-08AB64B9F3F9}">
      <dgm:prSet/>
      <dgm:spPr/>
      <dgm:t>
        <a:bodyPr/>
        <a:lstStyle/>
        <a:p>
          <a:endParaRPr lang="en-US"/>
        </a:p>
      </dgm:t>
    </dgm:pt>
    <dgm:pt modelId="{E1855388-7F92-414F-B895-AA774C4A1757}">
      <dgm:prSet custT="1"/>
      <dgm:spPr>
        <a:solidFill>
          <a:schemeClr val="accent6">
            <a:lumMod val="20000"/>
            <a:lumOff val="80000"/>
            <a:alpha val="90000"/>
          </a:schemeClr>
        </a:solidFill>
      </dgm:spPr>
      <dgm:t>
        <a:bodyPr/>
        <a:lstStyle/>
        <a:p>
          <a:pPr algn="ctr"/>
          <a:r>
            <a:rPr lang="en-US" sz="1800" dirty="0">
              <a:latin typeface="Garamond" panose="02020404030301010803" pitchFamily="18" charset="0"/>
            </a:rPr>
            <a:t>Power to adjust EPTL 11-2.3(b)(5); statutory unitrust 11-2.4</a:t>
          </a:r>
        </a:p>
      </dgm:t>
    </dgm:pt>
    <dgm:pt modelId="{19553D06-26F5-4A2A-A5DC-6A56AA5444C9}" type="parTrans" cxnId="{89425AD2-2943-4EE0-9E79-A59F1D41D775}">
      <dgm:prSet/>
      <dgm:spPr/>
      <dgm:t>
        <a:bodyPr/>
        <a:lstStyle/>
        <a:p>
          <a:endParaRPr lang="en-US"/>
        </a:p>
      </dgm:t>
    </dgm:pt>
    <dgm:pt modelId="{37A9E276-EDCA-4DA1-8D1B-B5631548C77D}" type="sibTrans" cxnId="{89425AD2-2943-4EE0-9E79-A59F1D41D775}">
      <dgm:prSet/>
      <dgm:spPr/>
      <dgm:t>
        <a:bodyPr/>
        <a:lstStyle/>
        <a:p>
          <a:endParaRPr lang="en-US"/>
        </a:p>
      </dgm:t>
    </dgm:pt>
    <dgm:pt modelId="{B3AFFF02-00A6-4ACD-95AC-23C80E0D3C5A}" type="pres">
      <dgm:prSet presAssocID="{906ABEDC-20B4-4F73-874C-6452C211B36E}" presName="root" presStyleCnt="0">
        <dgm:presLayoutVars>
          <dgm:chMax/>
          <dgm:chPref/>
          <dgm:animLvl val="lvl"/>
        </dgm:presLayoutVars>
      </dgm:prSet>
      <dgm:spPr/>
    </dgm:pt>
    <dgm:pt modelId="{FFADE353-081F-4FED-BBEF-546904104A91}" type="pres">
      <dgm:prSet presAssocID="{906ABEDC-20B4-4F73-874C-6452C211B36E}" presName="divider" presStyleLbl="node1" presStyleIdx="0" presStyleCnt="1"/>
      <dgm:spPr/>
    </dgm:pt>
    <dgm:pt modelId="{75ABDB97-CF4E-4D93-AC7D-762FFD87A640}" type="pres">
      <dgm:prSet presAssocID="{906ABEDC-20B4-4F73-874C-6452C211B36E}" presName="nodes" presStyleCnt="0">
        <dgm:presLayoutVars>
          <dgm:chMax/>
          <dgm:chPref/>
          <dgm:animLvl val="lvl"/>
        </dgm:presLayoutVars>
      </dgm:prSet>
      <dgm:spPr/>
    </dgm:pt>
    <dgm:pt modelId="{CF91EF38-D081-4FD4-B46C-0D5335855450}" type="pres">
      <dgm:prSet presAssocID="{FA523DD6-6473-4827-B168-D9144D23BF4F}" presName="composite" presStyleCnt="0"/>
      <dgm:spPr/>
    </dgm:pt>
    <dgm:pt modelId="{803D1BE8-A379-4B79-8106-B15A06319F77}" type="pres">
      <dgm:prSet presAssocID="{FA523DD6-6473-4827-B168-D9144D23BF4F}" presName="L1TextContainer" presStyleLbl="revTx" presStyleIdx="0" presStyleCnt="5">
        <dgm:presLayoutVars>
          <dgm:chMax val="1"/>
          <dgm:chPref val="1"/>
          <dgm:bulletEnabled val="1"/>
        </dgm:presLayoutVars>
      </dgm:prSet>
      <dgm:spPr/>
    </dgm:pt>
    <dgm:pt modelId="{2FEE309F-BF06-4F3B-8D30-A4197492D9DA}" type="pres">
      <dgm:prSet presAssocID="{FA523DD6-6473-4827-B168-D9144D23BF4F}" presName="L2TextContainerWrapper" presStyleCnt="0">
        <dgm:presLayoutVars>
          <dgm:chMax val="0"/>
          <dgm:chPref val="0"/>
          <dgm:bulletEnabled val="1"/>
        </dgm:presLayoutVars>
      </dgm:prSet>
      <dgm:spPr/>
    </dgm:pt>
    <dgm:pt modelId="{8F7315DC-C0C5-4FC8-B971-F493AB442C3A}" type="pres">
      <dgm:prSet presAssocID="{FA523DD6-6473-4827-B168-D9144D23BF4F}" presName="L2TextContainer" presStyleLbl="bgAccFollowNode1" presStyleIdx="0" presStyleCnt="5"/>
      <dgm:spPr/>
    </dgm:pt>
    <dgm:pt modelId="{C9A54C1B-07DA-4C1F-9463-BD5CB1BF2A5F}" type="pres">
      <dgm:prSet presAssocID="{FA523DD6-6473-4827-B168-D9144D23BF4F}" presName="FlexibleEmptyPlaceHolder" presStyleCnt="0"/>
      <dgm:spPr/>
    </dgm:pt>
    <dgm:pt modelId="{682ECB8D-7C82-45A1-80CC-2ACFF36E8AB8}" type="pres">
      <dgm:prSet presAssocID="{FA523DD6-6473-4827-B168-D9144D23BF4F}" presName="ConnectLine" presStyleLbl="alignNode1" presStyleIdx="0"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FBA4A6F5-0713-4362-805F-CD1238ED2196}" type="pres">
      <dgm:prSet presAssocID="{FA523DD6-6473-4827-B168-D9144D23BF4F}" presName="ConnectorPoint" presStyleLbl="fgAcc1" presStyleIdx="0" presStyleCnt="5"/>
      <dgm:spPr>
        <a:solidFill>
          <a:schemeClr val="lt1">
            <a:alpha val="90000"/>
            <a:hueOff val="0"/>
            <a:satOff val="0"/>
            <a:lumOff val="0"/>
            <a:alphaOff val="0"/>
          </a:schemeClr>
        </a:solidFill>
        <a:ln w="12700" cap="flat" cmpd="sng" algn="ctr">
          <a:noFill/>
          <a:prstDash val="solid"/>
          <a:miter lim="800000"/>
        </a:ln>
        <a:effectLst/>
      </dgm:spPr>
    </dgm:pt>
    <dgm:pt modelId="{3B3C426C-19C2-4CB8-88C7-8E8DE793E1A7}" type="pres">
      <dgm:prSet presAssocID="{FA523DD6-6473-4827-B168-D9144D23BF4F}" presName="EmptyPlaceHolder" presStyleCnt="0"/>
      <dgm:spPr/>
    </dgm:pt>
    <dgm:pt modelId="{AD866C68-D40B-4675-82C5-D5A6350AAD9D}" type="pres">
      <dgm:prSet presAssocID="{D1EBE77C-E037-4155-A038-322F451CF140}" presName="spaceBetweenRectangles" presStyleCnt="0"/>
      <dgm:spPr/>
    </dgm:pt>
    <dgm:pt modelId="{955215F2-FD44-4580-B250-0612C9D410F5}" type="pres">
      <dgm:prSet presAssocID="{57861E44-E503-4F6B-BECE-540A16450869}" presName="composite" presStyleCnt="0"/>
      <dgm:spPr/>
    </dgm:pt>
    <dgm:pt modelId="{D35912E1-6F9B-475E-BD12-411BE8184228}" type="pres">
      <dgm:prSet presAssocID="{57861E44-E503-4F6B-BECE-540A16450869}" presName="L1TextContainer" presStyleLbl="revTx" presStyleIdx="1" presStyleCnt="5">
        <dgm:presLayoutVars>
          <dgm:chMax val="1"/>
          <dgm:chPref val="1"/>
          <dgm:bulletEnabled val="1"/>
        </dgm:presLayoutVars>
      </dgm:prSet>
      <dgm:spPr/>
    </dgm:pt>
    <dgm:pt modelId="{25C057A0-F897-40E2-A3A8-5324B0C851B1}" type="pres">
      <dgm:prSet presAssocID="{57861E44-E503-4F6B-BECE-540A16450869}" presName="L2TextContainerWrapper" presStyleCnt="0">
        <dgm:presLayoutVars>
          <dgm:chMax val="0"/>
          <dgm:chPref val="0"/>
          <dgm:bulletEnabled val="1"/>
        </dgm:presLayoutVars>
      </dgm:prSet>
      <dgm:spPr/>
    </dgm:pt>
    <dgm:pt modelId="{D69180D6-8C1D-49AB-A324-70B0544E44E7}" type="pres">
      <dgm:prSet presAssocID="{57861E44-E503-4F6B-BECE-540A16450869}" presName="L2TextContainer" presStyleLbl="bgAccFollowNode1" presStyleIdx="1" presStyleCnt="5" custLinFactNeighborX="1836" custLinFactNeighborY="-1212"/>
      <dgm:spPr/>
    </dgm:pt>
    <dgm:pt modelId="{BC676E95-36AA-4001-AC48-B2DEDC6FA41E}" type="pres">
      <dgm:prSet presAssocID="{57861E44-E503-4F6B-BECE-540A16450869}" presName="FlexibleEmptyPlaceHolder" presStyleCnt="0"/>
      <dgm:spPr/>
    </dgm:pt>
    <dgm:pt modelId="{CC65AA0F-BE75-4BB3-AF4D-1BECFEE2190A}" type="pres">
      <dgm:prSet presAssocID="{57861E44-E503-4F6B-BECE-540A16450869}" presName="ConnectLine" presStyleLbl="alignNode1" presStyleIdx="1"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BF1D7235-E5A0-4459-9982-8D0849D06402}" type="pres">
      <dgm:prSet presAssocID="{57861E44-E503-4F6B-BECE-540A16450869}" presName="ConnectorPoint" presStyleLbl="fgAcc1" presStyleIdx="1" presStyleCnt="5"/>
      <dgm:spPr>
        <a:solidFill>
          <a:schemeClr val="lt1">
            <a:alpha val="90000"/>
            <a:hueOff val="0"/>
            <a:satOff val="0"/>
            <a:lumOff val="0"/>
            <a:alphaOff val="0"/>
          </a:schemeClr>
        </a:solidFill>
        <a:ln w="12700" cap="flat" cmpd="sng" algn="ctr">
          <a:noFill/>
          <a:prstDash val="solid"/>
          <a:miter lim="800000"/>
        </a:ln>
        <a:effectLst/>
      </dgm:spPr>
    </dgm:pt>
    <dgm:pt modelId="{616B8218-51A9-4C67-8EF6-96FD9C0B3092}" type="pres">
      <dgm:prSet presAssocID="{57861E44-E503-4F6B-BECE-540A16450869}" presName="EmptyPlaceHolder" presStyleCnt="0"/>
      <dgm:spPr/>
    </dgm:pt>
    <dgm:pt modelId="{2A2378EF-E19E-46C2-AF9C-5143F9614ECD}" type="pres">
      <dgm:prSet presAssocID="{DFEBE842-E512-4E53-857F-657515969D78}" presName="spaceBetweenRectangles" presStyleCnt="0"/>
      <dgm:spPr/>
    </dgm:pt>
    <dgm:pt modelId="{DA709FAE-8E4C-41DA-B846-83BD834D83DE}" type="pres">
      <dgm:prSet presAssocID="{1EAC1579-B842-4188-B195-7DBFB057A93C}" presName="composite" presStyleCnt="0"/>
      <dgm:spPr/>
    </dgm:pt>
    <dgm:pt modelId="{5E107ADA-351C-49C8-B9EE-ADEDCA48C0D9}" type="pres">
      <dgm:prSet presAssocID="{1EAC1579-B842-4188-B195-7DBFB057A93C}" presName="L1TextContainer" presStyleLbl="revTx" presStyleIdx="2" presStyleCnt="5">
        <dgm:presLayoutVars>
          <dgm:chMax val="1"/>
          <dgm:chPref val="1"/>
          <dgm:bulletEnabled val="1"/>
        </dgm:presLayoutVars>
      </dgm:prSet>
      <dgm:spPr/>
    </dgm:pt>
    <dgm:pt modelId="{25BE88C4-1217-4D58-8152-F97D92865179}" type="pres">
      <dgm:prSet presAssocID="{1EAC1579-B842-4188-B195-7DBFB057A93C}" presName="L2TextContainerWrapper" presStyleCnt="0">
        <dgm:presLayoutVars>
          <dgm:chMax val="0"/>
          <dgm:chPref val="0"/>
          <dgm:bulletEnabled val="1"/>
        </dgm:presLayoutVars>
      </dgm:prSet>
      <dgm:spPr/>
    </dgm:pt>
    <dgm:pt modelId="{82767C70-4292-45F7-9FBA-865455F2E7F2}" type="pres">
      <dgm:prSet presAssocID="{1EAC1579-B842-4188-B195-7DBFB057A93C}" presName="L2TextContainer" presStyleLbl="bgAccFollowNode1" presStyleIdx="2" presStyleCnt="5"/>
      <dgm:spPr/>
    </dgm:pt>
    <dgm:pt modelId="{0C673548-5799-422E-B70C-AA47F865A5C5}" type="pres">
      <dgm:prSet presAssocID="{1EAC1579-B842-4188-B195-7DBFB057A93C}" presName="FlexibleEmptyPlaceHolder" presStyleCnt="0"/>
      <dgm:spPr/>
    </dgm:pt>
    <dgm:pt modelId="{B6A8809E-D4A8-4133-9F2E-3EB9DB6519F5}" type="pres">
      <dgm:prSet presAssocID="{1EAC1579-B842-4188-B195-7DBFB057A93C}" presName="ConnectLine" presStyleLbl="alignNode1" presStyleIdx="2"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3D0ED95C-6DB6-44EB-8937-4376798D1DDB}" type="pres">
      <dgm:prSet presAssocID="{1EAC1579-B842-4188-B195-7DBFB057A93C}" presName="ConnectorPoint" presStyleLbl="fgAcc1" presStyleIdx="2" presStyleCnt="5"/>
      <dgm:spPr>
        <a:solidFill>
          <a:schemeClr val="lt1">
            <a:alpha val="90000"/>
            <a:hueOff val="0"/>
            <a:satOff val="0"/>
            <a:lumOff val="0"/>
            <a:alphaOff val="0"/>
          </a:schemeClr>
        </a:solidFill>
        <a:ln w="12700" cap="flat" cmpd="sng" algn="ctr">
          <a:noFill/>
          <a:prstDash val="solid"/>
          <a:miter lim="800000"/>
        </a:ln>
        <a:effectLst/>
      </dgm:spPr>
    </dgm:pt>
    <dgm:pt modelId="{64CEB12C-B666-47B0-96B4-EC198526511F}" type="pres">
      <dgm:prSet presAssocID="{1EAC1579-B842-4188-B195-7DBFB057A93C}" presName="EmptyPlaceHolder" presStyleCnt="0"/>
      <dgm:spPr/>
    </dgm:pt>
    <dgm:pt modelId="{B6D88144-E4D5-4D3A-A2E4-0DDC38650720}" type="pres">
      <dgm:prSet presAssocID="{9086BB8E-6EF9-4BF3-8BFB-F1751F62F112}" presName="spaceBetweenRectangles" presStyleCnt="0"/>
      <dgm:spPr/>
    </dgm:pt>
    <dgm:pt modelId="{BD81B47F-676D-42A9-AA84-86640E925973}" type="pres">
      <dgm:prSet presAssocID="{0C9919E8-C7B2-4497-8169-C6F3FA11574C}" presName="composite" presStyleCnt="0"/>
      <dgm:spPr/>
    </dgm:pt>
    <dgm:pt modelId="{953E01A5-811A-4498-9517-242F322FFF81}" type="pres">
      <dgm:prSet presAssocID="{0C9919E8-C7B2-4497-8169-C6F3FA11574C}" presName="L1TextContainer" presStyleLbl="revTx" presStyleIdx="3" presStyleCnt="5">
        <dgm:presLayoutVars>
          <dgm:chMax val="1"/>
          <dgm:chPref val="1"/>
          <dgm:bulletEnabled val="1"/>
        </dgm:presLayoutVars>
      </dgm:prSet>
      <dgm:spPr/>
    </dgm:pt>
    <dgm:pt modelId="{2E11E119-9459-4E07-8B7E-6EE7D5E50B9E}" type="pres">
      <dgm:prSet presAssocID="{0C9919E8-C7B2-4497-8169-C6F3FA11574C}" presName="L2TextContainerWrapper" presStyleCnt="0">
        <dgm:presLayoutVars>
          <dgm:chMax val="0"/>
          <dgm:chPref val="0"/>
          <dgm:bulletEnabled val="1"/>
        </dgm:presLayoutVars>
      </dgm:prSet>
      <dgm:spPr/>
    </dgm:pt>
    <dgm:pt modelId="{E88AA8F1-3538-40D9-A346-D1A20214BC43}" type="pres">
      <dgm:prSet presAssocID="{0C9919E8-C7B2-4497-8169-C6F3FA11574C}" presName="L2TextContainer" presStyleLbl="bgAccFollowNode1" presStyleIdx="3" presStyleCnt="5" custLinFactNeighborX="-925" custLinFactNeighborY="-3590"/>
      <dgm:spPr/>
    </dgm:pt>
    <dgm:pt modelId="{E1D0E4DB-B25C-4004-B152-C167D4743703}" type="pres">
      <dgm:prSet presAssocID="{0C9919E8-C7B2-4497-8169-C6F3FA11574C}" presName="FlexibleEmptyPlaceHolder" presStyleCnt="0"/>
      <dgm:spPr/>
    </dgm:pt>
    <dgm:pt modelId="{DDBEFE50-95D7-407D-9D1A-F96DC28980A4}" type="pres">
      <dgm:prSet presAssocID="{0C9919E8-C7B2-4497-8169-C6F3FA11574C}" presName="ConnectLine" presStyleLbl="alignNode1" presStyleIdx="3"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11042027-51FB-4EF4-B860-6E43A8C3673E}" type="pres">
      <dgm:prSet presAssocID="{0C9919E8-C7B2-4497-8169-C6F3FA11574C}" presName="ConnectorPoint" presStyleLbl="fgAcc1" presStyleIdx="3" presStyleCnt="5"/>
      <dgm:spPr>
        <a:solidFill>
          <a:schemeClr val="lt1">
            <a:alpha val="90000"/>
            <a:hueOff val="0"/>
            <a:satOff val="0"/>
            <a:lumOff val="0"/>
            <a:alphaOff val="0"/>
          </a:schemeClr>
        </a:solidFill>
        <a:ln w="12700" cap="flat" cmpd="sng" algn="ctr">
          <a:noFill/>
          <a:prstDash val="solid"/>
          <a:miter lim="800000"/>
        </a:ln>
        <a:effectLst/>
      </dgm:spPr>
    </dgm:pt>
    <dgm:pt modelId="{ED1DD6A3-F17C-408E-B644-19847FDE4127}" type="pres">
      <dgm:prSet presAssocID="{0C9919E8-C7B2-4497-8169-C6F3FA11574C}" presName="EmptyPlaceHolder" presStyleCnt="0"/>
      <dgm:spPr/>
    </dgm:pt>
    <dgm:pt modelId="{743FE647-923A-45C1-80F5-46AC5357195D}" type="pres">
      <dgm:prSet presAssocID="{7AD0DD77-6DE9-41B5-B23E-DB6E51A38CA2}" presName="spaceBetweenRectangles" presStyleCnt="0"/>
      <dgm:spPr/>
    </dgm:pt>
    <dgm:pt modelId="{FCF4AF83-F35E-4F9D-9109-F39B372EC59E}" type="pres">
      <dgm:prSet presAssocID="{F729939B-806B-4DC1-9969-1206C76FE14D}" presName="composite" presStyleCnt="0"/>
      <dgm:spPr/>
    </dgm:pt>
    <dgm:pt modelId="{095B7E3E-E0BB-48D0-A538-60CD3F90AA05}" type="pres">
      <dgm:prSet presAssocID="{F729939B-806B-4DC1-9969-1206C76FE14D}" presName="L1TextContainer" presStyleLbl="revTx" presStyleIdx="4" presStyleCnt="5">
        <dgm:presLayoutVars>
          <dgm:chMax val="1"/>
          <dgm:chPref val="1"/>
          <dgm:bulletEnabled val="1"/>
        </dgm:presLayoutVars>
      </dgm:prSet>
      <dgm:spPr/>
    </dgm:pt>
    <dgm:pt modelId="{55C424CD-BE24-4E88-9FE4-D91109D8C983}" type="pres">
      <dgm:prSet presAssocID="{F729939B-806B-4DC1-9969-1206C76FE14D}" presName="L2TextContainerWrapper" presStyleCnt="0">
        <dgm:presLayoutVars>
          <dgm:chMax val="0"/>
          <dgm:chPref val="0"/>
          <dgm:bulletEnabled val="1"/>
        </dgm:presLayoutVars>
      </dgm:prSet>
      <dgm:spPr/>
    </dgm:pt>
    <dgm:pt modelId="{CB2BBCA8-3A32-48BB-BE68-4ED26076ECC6}" type="pres">
      <dgm:prSet presAssocID="{F729939B-806B-4DC1-9969-1206C76FE14D}" presName="L2TextContainer" presStyleLbl="bgAccFollowNode1" presStyleIdx="4" presStyleCnt="5"/>
      <dgm:spPr/>
    </dgm:pt>
    <dgm:pt modelId="{60733098-8C33-4121-92CD-565E9E4C7896}" type="pres">
      <dgm:prSet presAssocID="{F729939B-806B-4DC1-9969-1206C76FE14D}" presName="FlexibleEmptyPlaceHolder" presStyleCnt="0"/>
      <dgm:spPr/>
    </dgm:pt>
    <dgm:pt modelId="{DB369A5E-26EB-49D9-8634-7CC298435283}" type="pres">
      <dgm:prSet presAssocID="{F729939B-806B-4DC1-9969-1206C76FE14D}" presName="ConnectLine" presStyleLbl="alignNode1" presStyleIdx="4" presStyleCnt="5"/>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01EA0D4E-FE23-498D-8471-45B9898502B8}" type="pres">
      <dgm:prSet presAssocID="{F729939B-806B-4DC1-9969-1206C76FE14D}" presName="ConnectorPoint" presStyleLbl="fgAcc1" presStyleIdx="4" presStyleCnt="5"/>
      <dgm:spPr>
        <a:solidFill>
          <a:schemeClr val="lt1">
            <a:alpha val="90000"/>
            <a:hueOff val="0"/>
            <a:satOff val="0"/>
            <a:lumOff val="0"/>
            <a:alphaOff val="0"/>
          </a:schemeClr>
        </a:solidFill>
        <a:ln w="12700" cap="flat" cmpd="sng" algn="ctr">
          <a:noFill/>
          <a:prstDash val="solid"/>
          <a:miter lim="800000"/>
        </a:ln>
        <a:effectLst/>
      </dgm:spPr>
    </dgm:pt>
    <dgm:pt modelId="{5EAB6AA5-203C-4DAA-A945-6EC9E84782DC}" type="pres">
      <dgm:prSet presAssocID="{F729939B-806B-4DC1-9969-1206C76FE14D}" presName="EmptyPlaceHolder" presStyleCnt="0"/>
      <dgm:spPr/>
    </dgm:pt>
  </dgm:ptLst>
  <dgm:cxnLst>
    <dgm:cxn modelId="{EF506610-C396-4291-90A6-8EC8D7968931}" type="presOf" srcId="{0C9919E8-C7B2-4497-8169-C6F3FA11574C}" destId="{953E01A5-811A-4498-9517-242F322FFF81}" srcOrd="0" destOrd="0" presId="urn:microsoft.com/office/officeart/2017/3/layout/HorizontalPathTimeline"/>
    <dgm:cxn modelId="{5DA61E1A-AF04-4F4A-A2CF-8482B0621C65}" type="presOf" srcId="{E1855388-7F92-414F-B895-AA774C4A1757}" destId="{CB2BBCA8-3A32-48BB-BE68-4ED26076ECC6}" srcOrd="0" destOrd="0" presId="urn:microsoft.com/office/officeart/2017/3/layout/HorizontalPathTimeline"/>
    <dgm:cxn modelId="{A1505329-9A20-4728-8108-DE3593D10E3B}" srcId="{906ABEDC-20B4-4F73-874C-6452C211B36E}" destId="{0C9919E8-C7B2-4497-8169-C6F3FA11574C}" srcOrd="3" destOrd="0" parTransId="{D028B3E6-AD51-4C27-B0F4-A4E38B1B8C40}" sibTransId="{7AD0DD77-6DE9-41B5-B23E-DB6E51A38CA2}"/>
    <dgm:cxn modelId="{16DAAE2A-2608-4D9C-A3BF-A5F0FBB3DD0C}" type="presOf" srcId="{CB73CA96-7BB6-4681-A892-7EB56E31B58B}" destId="{E88AA8F1-3538-40D9-A346-D1A20214BC43}" srcOrd="0" destOrd="0" presId="urn:microsoft.com/office/officeart/2017/3/layout/HorizontalPathTimeline"/>
    <dgm:cxn modelId="{153F5E30-8227-41F9-9BCB-B87A8E3A52D3}" srcId="{0C9919E8-C7B2-4497-8169-C6F3FA11574C}" destId="{CB73CA96-7BB6-4681-A892-7EB56E31B58B}" srcOrd="0" destOrd="0" parTransId="{186579E1-3487-41FB-9D3C-D24965594357}" sibTransId="{E51B80BD-E78B-4AB6-B23C-F1E78D2C043D}"/>
    <dgm:cxn modelId="{D1D13A40-0FDD-445B-8984-BAF3EFFC3102}" type="presOf" srcId="{C6923FF2-9BB7-498D-BDB6-850B38A7782F}" destId="{82767C70-4292-45F7-9FBA-865455F2E7F2}" srcOrd="0" destOrd="0" presId="urn:microsoft.com/office/officeart/2017/3/layout/HorizontalPathTimeline"/>
    <dgm:cxn modelId="{C126BE50-EF9A-49D8-8C84-ADBF83473B4B}" srcId="{57861E44-E503-4F6B-BECE-540A16450869}" destId="{EFC6EF62-39F8-4230-8B65-065B4673DA00}" srcOrd="0" destOrd="0" parTransId="{7C3E2AA0-D832-453A-AAB2-1C21ECB88320}" sibTransId="{4451EBDA-496C-46A2-A147-EFC1D5714A06}"/>
    <dgm:cxn modelId="{BE1E275A-5720-4BE8-876C-43DB6993EBED}" type="presOf" srcId="{F729939B-806B-4DC1-9969-1206C76FE14D}" destId="{095B7E3E-E0BB-48D0-A538-60CD3F90AA05}" srcOrd="0" destOrd="0" presId="urn:microsoft.com/office/officeart/2017/3/layout/HorizontalPathTimeline"/>
    <dgm:cxn modelId="{33725682-7360-4454-B398-3217C90A3589}" type="presOf" srcId="{8E5955F1-B441-4E56-ABD5-092959C6335E}" destId="{8F7315DC-C0C5-4FC8-B971-F493AB442C3A}" srcOrd="0" destOrd="0" presId="urn:microsoft.com/office/officeart/2017/3/layout/HorizontalPathTimeline"/>
    <dgm:cxn modelId="{77F8368C-E601-4559-9D3A-E75B33D0CFB7}" type="presOf" srcId="{57861E44-E503-4F6B-BECE-540A16450869}" destId="{D35912E1-6F9B-475E-BD12-411BE8184228}" srcOrd="0" destOrd="0" presId="urn:microsoft.com/office/officeart/2017/3/layout/HorizontalPathTimeline"/>
    <dgm:cxn modelId="{B254DF96-441E-485E-9753-755C4FE4D381}" type="presOf" srcId="{EFC6EF62-39F8-4230-8B65-065B4673DA00}" destId="{D69180D6-8C1D-49AB-A324-70B0544E44E7}" srcOrd="0" destOrd="0" presId="urn:microsoft.com/office/officeart/2017/3/layout/HorizontalPathTimeline"/>
    <dgm:cxn modelId="{ECA52399-901C-43C8-A273-ADB59FB452B4}" srcId="{906ABEDC-20B4-4F73-874C-6452C211B36E}" destId="{57861E44-E503-4F6B-BECE-540A16450869}" srcOrd="1" destOrd="0" parTransId="{B00D55F3-3EC0-414B-8160-1C8DB994DA4E}" sibTransId="{DFEBE842-E512-4E53-857F-657515969D78}"/>
    <dgm:cxn modelId="{4FB430B0-DEFF-46FF-968E-B0FF7B89BEE2}" srcId="{1EAC1579-B842-4188-B195-7DBFB057A93C}" destId="{C6923FF2-9BB7-498D-BDB6-850B38A7782F}" srcOrd="0" destOrd="0" parTransId="{76D25702-A923-4119-9C00-E03C863A3B78}" sibTransId="{152FA5DC-44A0-42B6-BCAD-8D661D4E94D8}"/>
    <dgm:cxn modelId="{0C78E7B2-AF4C-40DD-9281-C7851A60938E}" type="presOf" srcId="{906ABEDC-20B4-4F73-874C-6452C211B36E}" destId="{B3AFFF02-00A6-4ACD-95AC-23C80E0D3C5A}" srcOrd="0" destOrd="0" presId="urn:microsoft.com/office/officeart/2017/3/layout/HorizontalPathTimeline"/>
    <dgm:cxn modelId="{136321B7-E779-4997-BDE9-08AB64B9F3F9}" srcId="{906ABEDC-20B4-4F73-874C-6452C211B36E}" destId="{F729939B-806B-4DC1-9969-1206C76FE14D}" srcOrd="4" destOrd="0" parTransId="{69B3AE67-2241-4436-A620-A1EE26E5124E}" sibTransId="{093619B4-DFF5-4BAE-A3E9-2A99D975D0BF}"/>
    <dgm:cxn modelId="{89425AD2-2943-4EE0-9E79-A59F1D41D775}" srcId="{F729939B-806B-4DC1-9969-1206C76FE14D}" destId="{E1855388-7F92-414F-B895-AA774C4A1757}" srcOrd="0" destOrd="0" parTransId="{19553D06-26F5-4A2A-A5DC-6A56AA5444C9}" sibTransId="{37A9E276-EDCA-4DA1-8D1B-B5631548C77D}"/>
    <dgm:cxn modelId="{6DF10ADD-53DE-46D8-AE7B-F9C246CBC085}" type="presOf" srcId="{FA523DD6-6473-4827-B168-D9144D23BF4F}" destId="{803D1BE8-A379-4B79-8106-B15A06319F77}" srcOrd="0" destOrd="0" presId="urn:microsoft.com/office/officeart/2017/3/layout/HorizontalPathTimeline"/>
    <dgm:cxn modelId="{18F1CBEF-7A97-4766-AA9F-7741C4E4DEA7}" srcId="{906ABEDC-20B4-4F73-874C-6452C211B36E}" destId="{1EAC1579-B842-4188-B195-7DBFB057A93C}" srcOrd="2" destOrd="0" parTransId="{BCF4C181-5BB3-4172-82D6-FCDD423B2CCE}" sibTransId="{9086BB8E-6EF9-4BF3-8BFB-F1751F62F112}"/>
    <dgm:cxn modelId="{42E2C7F0-2418-4595-B5CB-AE6257EBC83D}" type="presOf" srcId="{1EAC1579-B842-4188-B195-7DBFB057A93C}" destId="{5E107ADA-351C-49C8-B9EE-ADEDCA48C0D9}" srcOrd="0" destOrd="0" presId="urn:microsoft.com/office/officeart/2017/3/layout/HorizontalPathTimeline"/>
    <dgm:cxn modelId="{A8CA0FF4-9E07-40CA-8BF9-1E82FE95FFE8}" srcId="{906ABEDC-20B4-4F73-874C-6452C211B36E}" destId="{FA523DD6-6473-4827-B168-D9144D23BF4F}" srcOrd="0" destOrd="0" parTransId="{9921D31E-CC88-469E-82E7-DB1548FDD366}" sibTransId="{D1EBE77C-E037-4155-A038-322F451CF140}"/>
    <dgm:cxn modelId="{CDAC13FB-CF41-40A1-AE64-60C9D0ECF263}" srcId="{FA523DD6-6473-4827-B168-D9144D23BF4F}" destId="{8E5955F1-B441-4E56-ABD5-092959C6335E}" srcOrd="0" destOrd="0" parTransId="{8BBA71B0-01E6-4F9B-91C7-C040EE365825}" sibTransId="{62B5C2E4-9411-48B5-87D1-D5BFE8EB208B}"/>
    <dgm:cxn modelId="{AA951FD9-F9CD-4539-95D5-E0E64F531FD0}" type="presParOf" srcId="{B3AFFF02-00A6-4ACD-95AC-23C80E0D3C5A}" destId="{FFADE353-081F-4FED-BBEF-546904104A91}" srcOrd="0" destOrd="0" presId="urn:microsoft.com/office/officeart/2017/3/layout/HorizontalPathTimeline"/>
    <dgm:cxn modelId="{285F12F9-A11C-4612-920C-45F8E782072D}" type="presParOf" srcId="{B3AFFF02-00A6-4ACD-95AC-23C80E0D3C5A}" destId="{75ABDB97-CF4E-4D93-AC7D-762FFD87A640}" srcOrd="1" destOrd="0" presId="urn:microsoft.com/office/officeart/2017/3/layout/HorizontalPathTimeline"/>
    <dgm:cxn modelId="{A440FD7D-C2E8-44D7-954E-84F89B6DA6D2}" type="presParOf" srcId="{75ABDB97-CF4E-4D93-AC7D-762FFD87A640}" destId="{CF91EF38-D081-4FD4-B46C-0D5335855450}" srcOrd="0" destOrd="0" presId="urn:microsoft.com/office/officeart/2017/3/layout/HorizontalPathTimeline"/>
    <dgm:cxn modelId="{2BA8E652-E4D8-4195-A3DA-37F445A81986}" type="presParOf" srcId="{CF91EF38-D081-4FD4-B46C-0D5335855450}" destId="{803D1BE8-A379-4B79-8106-B15A06319F77}" srcOrd="0" destOrd="0" presId="urn:microsoft.com/office/officeart/2017/3/layout/HorizontalPathTimeline"/>
    <dgm:cxn modelId="{1580CC5D-9C06-468D-8247-091E9AA51C8F}" type="presParOf" srcId="{CF91EF38-D081-4FD4-B46C-0D5335855450}" destId="{2FEE309F-BF06-4F3B-8D30-A4197492D9DA}" srcOrd="1" destOrd="0" presId="urn:microsoft.com/office/officeart/2017/3/layout/HorizontalPathTimeline"/>
    <dgm:cxn modelId="{E60D5AE2-80F1-4CD4-8C25-732B5BC00C44}" type="presParOf" srcId="{2FEE309F-BF06-4F3B-8D30-A4197492D9DA}" destId="{8F7315DC-C0C5-4FC8-B971-F493AB442C3A}" srcOrd="0" destOrd="0" presId="urn:microsoft.com/office/officeart/2017/3/layout/HorizontalPathTimeline"/>
    <dgm:cxn modelId="{A2769974-B747-4D69-8AEC-5F019EF4D9A7}" type="presParOf" srcId="{2FEE309F-BF06-4F3B-8D30-A4197492D9DA}" destId="{C9A54C1B-07DA-4C1F-9463-BD5CB1BF2A5F}" srcOrd="1" destOrd="0" presId="urn:microsoft.com/office/officeart/2017/3/layout/HorizontalPathTimeline"/>
    <dgm:cxn modelId="{493A2A6A-C68C-4AAB-820A-4B275BDA685D}" type="presParOf" srcId="{CF91EF38-D081-4FD4-B46C-0D5335855450}" destId="{682ECB8D-7C82-45A1-80CC-2ACFF36E8AB8}" srcOrd="2" destOrd="0" presId="urn:microsoft.com/office/officeart/2017/3/layout/HorizontalPathTimeline"/>
    <dgm:cxn modelId="{6C34D758-A87D-47EE-91C0-E7F5920E55B8}" type="presParOf" srcId="{CF91EF38-D081-4FD4-B46C-0D5335855450}" destId="{FBA4A6F5-0713-4362-805F-CD1238ED2196}" srcOrd="3" destOrd="0" presId="urn:microsoft.com/office/officeart/2017/3/layout/HorizontalPathTimeline"/>
    <dgm:cxn modelId="{2537E421-0E32-4293-A09A-7EFD3C1A1916}" type="presParOf" srcId="{CF91EF38-D081-4FD4-B46C-0D5335855450}" destId="{3B3C426C-19C2-4CB8-88C7-8E8DE793E1A7}" srcOrd="4" destOrd="0" presId="urn:microsoft.com/office/officeart/2017/3/layout/HorizontalPathTimeline"/>
    <dgm:cxn modelId="{D8A73B9A-BFE1-4711-AF6A-FFD772DB559A}" type="presParOf" srcId="{75ABDB97-CF4E-4D93-AC7D-762FFD87A640}" destId="{AD866C68-D40B-4675-82C5-D5A6350AAD9D}" srcOrd="1" destOrd="0" presId="urn:microsoft.com/office/officeart/2017/3/layout/HorizontalPathTimeline"/>
    <dgm:cxn modelId="{3838CF33-4A49-4C32-964F-2B2478B65F8E}" type="presParOf" srcId="{75ABDB97-CF4E-4D93-AC7D-762FFD87A640}" destId="{955215F2-FD44-4580-B250-0612C9D410F5}" srcOrd="2" destOrd="0" presId="urn:microsoft.com/office/officeart/2017/3/layout/HorizontalPathTimeline"/>
    <dgm:cxn modelId="{D648BB93-4294-4966-994C-FE61260E1EBB}" type="presParOf" srcId="{955215F2-FD44-4580-B250-0612C9D410F5}" destId="{D35912E1-6F9B-475E-BD12-411BE8184228}" srcOrd="0" destOrd="0" presId="urn:microsoft.com/office/officeart/2017/3/layout/HorizontalPathTimeline"/>
    <dgm:cxn modelId="{37FB8992-9E1A-44B7-A60D-A9FE1C5F1827}" type="presParOf" srcId="{955215F2-FD44-4580-B250-0612C9D410F5}" destId="{25C057A0-F897-40E2-A3A8-5324B0C851B1}" srcOrd="1" destOrd="0" presId="urn:microsoft.com/office/officeart/2017/3/layout/HorizontalPathTimeline"/>
    <dgm:cxn modelId="{ED4BC9DF-4C5E-430A-8BE0-EAB23FB4C0A6}" type="presParOf" srcId="{25C057A0-F897-40E2-A3A8-5324B0C851B1}" destId="{D69180D6-8C1D-49AB-A324-70B0544E44E7}" srcOrd="0" destOrd="0" presId="urn:microsoft.com/office/officeart/2017/3/layout/HorizontalPathTimeline"/>
    <dgm:cxn modelId="{DD6E7035-B151-4451-B66F-3705DBAD97E5}" type="presParOf" srcId="{25C057A0-F897-40E2-A3A8-5324B0C851B1}" destId="{BC676E95-36AA-4001-AC48-B2DEDC6FA41E}" srcOrd="1" destOrd="0" presId="urn:microsoft.com/office/officeart/2017/3/layout/HorizontalPathTimeline"/>
    <dgm:cxn modelId="{8D7EB68A-62FD-4630-BE44-664036FFE36C}" type="presParOf" srcId="{955215F2-FD44-4580-B250-0612C9D410F5}" destId="{CC65AA0F-BE75-4BB3-AF4D-1BECFEE2190A}" srcOrd="2" destOrd="0" presId="urn:microsoft.com/office/officeart/2017/3/layout/HorizontalPathTimeline"/>
    <dgm:cxn modelId="{C7D3FDBC-B607-4D69-A294-7F080F379F53}" type="presParOf" srcId="{955215F2-FD44-4580-B250-0612C9D410F5}" destId="{BF1D7235-E5A0-4459-9982-8D0849D06402}" srcOrd="3" destOrd="0" presId="urn:microsoft.com/office/officeart/2017/3/layout/HorizontalPathTimeline"/>
    <dgm:cxn modelId="{246DC6BE-A493-4C95-847D-FBEC3B8FC97F}" type="presParOf" srcId="{955215F2-FD44-4580-B250-0612C9D410F5}" destId="{616B8218-51A9-4C67-8EF6-96FD9C0B3092}" srcOrd="4" destOrd="0" presId="urn:microsoft.com/office/officeart/2017/3/layout/HorizontalPathTimeline"/>
    <dgm:cxn modelId="{594BD85C-9308-42E9-9DBA-5AB7A935FF59}" type="presParOf" srcId="{75ABDB97-CF4E-4D93-AC7D-762FFD87A640}" destId="{2A2378EF-E19E-46C2-AF9C-5143F9614ECD}" srcOrd="3" destOrd="0" presId="urn:microsoft.com/office/officeart/2017/3/layout/HorizontalPathTimeline"/>
    <dgm:cxn modelId="{A5351491-9220-46CD-92E9-372FD81671BE}" type="presParOf" srcId="{75ABDB97-CF4E-4D93-AC7D-762FFD87A640}" destId="{DA709FAE-8E4C-41DA-B846-83BD834D83DE}" srcOrd="4" destOrd="0" presId="urn:microsoft.com/office/officeart/2017/3/layout/HorizontalPathTimeline"/>
    <dgm:cxn modelId="{4367555E-51CA-4845-9D3D-AD58315E2E71}" type="presParOf" srcId="{DA709FAE-8E4C-41DA-B846-83BD834D83DE}" destId="{5E107ADA-351C-49C8-B9EE-ADEDCA48C0D9}" srcOrd="0" destOrd="0" presId="urn:microsoft.com/office/officeart/2017/3/layout/HorizontalPathTimeline"/>
    <dgm:cxn modelId="{1AC8B6A9-DAE4-4313-8496-E4ADA7AED30A}" type="presParOf" srcId="{DA709FAE-8E4C-41DA-B846-83BD834D83DE}" destId="{25BE88C4-1217-4D58-8152-F97D92865179}" srcOrd="1" destOrd="0" presId="urn:microsoft.com/office/officeart/2017/3/layout/HorizontalPathTimeline"/>
    <dgm:cxn modelId="{D2317A4F-7FB6-4735-A540-D5D6261AD78E}" type="presParOf" srcId="{25BE88C4-1217-4D58-8152-F97D92865179}" destId="{82767C70-4292-45F7-9FBA-865455F2E7F2}" srcOrd="0" destOrd="0" presId="urn:microsoft.com/office/officeart/2017/3/layout/HorizontalPathTimeline"/>
    <dgm:cxn modelId="{765CD916-64D1-4FD5-8C3C-E2278213F37B}" type="presParOf" srcId="{25BE88C4-1217-4D58-8152-F97D92865179}" destId="{0C673548-5799-422E-B70C-AA47F865A5C5}" srcOrd="1" destOrd="0" presId="urn:microsoft.com/office/officeart/2017/3/layout/HorizontalPathTimeline"/>
    <dgm:cxn modelId="{0E0673A4-CC21-4DBE-BFA1-58356567D625}" type="presParOf" srcId="{DA709FAE-8E4C-41DA-B846-83BD834D83DE}" destId="{B6A8809E-D4A8-4133-9F2E-3EB9DB6519F5}" srcOrd="2" destOrd="0" presId="urn:microsoft.com/office/officeart/2017/3/layout/HorizontalPathTimeline"/>
    <dgm:cxn modelId="{67745D8F-CC3C-4619-91CA-F01BAB47C8C9}" type="presParOf" srcId="{DA709FAE-8E4C-41DA-B846-83BD834D83DE}" destId="{3D0ED95C-6DB6-44EB-8937-4376798D1DDB}" srcOrd="3" destOrd="0" presId="urn:microsoft.com/office/officeart/2017/3/layout/HorizontalPathTimeline"/>
    <dgm:cxn modelId="{043576F8-2AAD-4405-BEA4-511E603B2D9B}" type="presParOf" srcId="{DA709FAE-8E4C-41DA-B846-83BD834D83DE}" destId="{64CEB12C-B666-47B0-96B4-EC198526511F}" srcOrd="4" destOrd="0" presId="urn:microsoft.com/office/officeart/2017/3/layout/HorizontalPathTimeline"/>
    <dgm:cxn modelId="{CEFA0B18-D6C5-4B3B-BF93-868B28277B83}" type="presParOf" srcId="{75ABDB97-CF4E-4D93-AC7D-762FFD87A640}" destId="{B6D88144-E4D5-4D3A-A2E4-0DDC38650720}" srcOrd="5" destOrd="0" presId="urn:microsoft.com/office/officeart/2017/3/layout/HorizontalPathTimeline"/>
    <dgm:cxn modelId="{0FC9BC7A-2D17-4F06-B23C-A2C368D84EDB}" type="presParOf" srcId="{75ABDB97-CF4E-4D93-AC7D-762FFD87A640}" destId="{BD81B47F-676D-42A9-AA84-86640E925973}" srcOrd="6" destOrd="0" presId="urn:microsoft.com/office/officeart/2017/3/layout/HorizontalPathTimeline"/>
    <dgm:cxn modelId="{F62542B4-B612-4852-85CE-D0CB72FB81AA}" type="presParOf" srcId="{BD81B47F-676D-42A9-AA84-86640E925973}" destId="{953E01A5-811A-4498-9517-242F322FFF81}" srcOrd="0" destOrd="0" presId="urn:microsoft.com/office/officeart/2017/3/layout/HorizontalPathTimeline"/>
    <dgm:cxn modelId="{3C9B2C94-91BB-4248-BBFC-54A63DF66C5B}" type="presParOf" srcId="{BD81B47F-676D-42A9-AA84-86640E925973}" destId="{2E11E119-9459-4E07-8B7E-6EE7D5E50B9E}" srcOrd="1" destOrd="0" presId="urn:microsoft.com/office/officeart/2017/3/layout/HorizontalPathTimeline"/>
    <dgm:cxn modelId="{16FB7F43-6D65-4FE4-B178-3F5EB13551E3}" type="presParOf" srcId="{2E11E119-9459-4E07-8B7E-6EE7D5E50B9E}" destId="{E88AA8F1-3538-40D9-A346-D1A20214BC43}" srcOrd="0" destOrd="0" presId="urn:microsoft.com/office/officeart/2017/3/layout/HorizontalPathTimeline"/>
    <dgm:cxn modelId="{0003D775-C576-42FA-9E77-67FFA580B32F}" type="presParOf" srcId="{2E11E119-9459-4E07-8B7E-6EE7D5E50B9E}" destId="{E1D0E4DB-B25C-4004-B152-C167D4743703}" srcOrd="1" destOrd="0" presId="urn:microsoft.com/office/officeart/2017/3/layout/HorizontalPathTimeline"/>
    <dgm:cxn modelId="{93086A10-0EBF-48CF-9F09-CF8D9F29BEFD}" type="presParOf" srcId="{BD81B47F-676D-42A9-AA84-86640E925973}" destId="{DDBEFE50-95D7-407D-9D1A-F96DC28980A4}" srcOrd="2" destOrd="0" presId="urn:microsoft.com/office/officeart/2017/3/layout/HorizontalPathTimeline"/>
    <dgm:cxn modelId="{070EEEE6-51C4-4F0E-ACEB-D6BDA01F29D7}" type="presParOf" srcId="{BD81B47F-676D-42A9-AA84-86640E925973}" destId="{11042027-51FB-4EF4-B860-6E43A8C3673E}" srcOrd="3" destOrd="0" presId="urn:microsoft.com/office/officeart/2017/3/layout/HorizontalPathTimeline"/>
    <dgm:cxn modelId="{A65664E6-C990-4FF2-AF1E-3DBAD615F75C}" type="presParOf" srcId="{BD81B47F-676D-42A9-AA84-86640E925973}" destId="{ED1DD6A3-F17C-408E-B644-19847FDE4127}" srcOrd="4" destOrd="0" presId="urn:microsoft.com/office/officeart/2017/3/layout/HorizontalPathTimeline"/>
    <dgm:cxn modelId="{896A5247-12C1-4914-8578-1F11382E3393}" type="presParOf" srcId="{75ABDB97-CF4E-4D93-AC7D-762FFD87A640}" destId="{743FE647-923A-45C1-80F5-46AC5357195D}" srcOrd="7" destOrd="0" presId="urn:microsoft.com/office/officeart/2017/3/layout/HorizontalPathTimeline"/>
    <dgm:cxn modelId="{539EAF60-E1AE-436E-B382-B9AC3B3C7BE9}" type="presParOf" srcId="{75ABDB97-CF4E-4D93-AC7D-762FFD87A640}" destId="{FCF4AF83-F35E-4F9D-9109-F39B372EC59E}" srcOrd="8" destOrd="0" presId="urn:microsoft.com/office/officeart/2017/3/layout/HorizontalPathTimeline"/>
    <dgm:cxn modelId="{002B4C93-F768-4B0A-82C8-93D0E4BB51C4}" type="presParOf" srcId="{FCF4AF83-F35E-4F9D-9109-F39B372EC59E}" destId="{095B7E3E-E0BB-48D0-A538-60CD3F90AA05}" srcOrd="0" destOrd="0" presId="urn:microsoft.com/office/officeart/2017/3/layout/HorizontalPathTimeline"/>
    <dgm:cxn modelId="{B9E38C0E-639F-4A2C-8A42-7860C6C0B50B}" type="presParOf" srcId="{FCF4AF83-F35E-4F9D-9109-F39B372EC59E}" destId="{55C424CD-BE24-4E88-9FE4-D91109D8C983}" srcOrd="1" destOrd="0" presId="urn:microsoft.com/office/officeart/2017/3/layout/HorizontalPathTimeline"/>
    <dgm:cxn modelId="{303994E2-01B3-431A-B174-67C48173E8D4}" type="presParOf" srcId="{55C424CD-BE24-4E88-9FE4-D91109D8C983}" destId="{CB2BBCA8-3A32-48BB-BE68-4ED26076ECC6}" srcOrd="0" destOrd="0" presId="urn:microsoft.com/office/officeart/2017/3/layout/HorizontalPathTimeline"/>
    <dgm:cxn modelId="{9B393012-4F40-4488-8FBD-36D9DB214D07}" type="presParOf" srcId="{55C424CD-BE24-4E88-9FE4-D91109D8C983}" destId="{60733098-8C33-4121-92CD-565E9E4C7896}" srcOrd="1" destOrd="0" presId="urn:microsoft.com/office/officeart/2017/3/layout/HorizontalPathTimeline"/>
    <dgm:cxn modelId="{08757767-6168-4FFB-8D79-60B6D103E156}" type="presParOf" srcId="{FCF4AF83-F35E-4F9D-9109-F39B372EC59E}" destId="{DB369A5E-26EB-49D9-8634-7CC298435283}" srcOrd="2" destOrd="0" presId="urn:microsoft.com/office/officeart/2017/3/layout/HorizontalPathTimeline"/>
    <dgm:cxn modelId="{A91A2C7C-3E9A-4815-B730-CCAC9C15D241}" type="presParOf" srcId="{FCF4AF83-F35E-4F9D-9109-F39B372EC59E}" destId="{01EA0D4E-FE23-498D-8471-45B9898502B8}" srcOrd="3" destOrd="0" presId="urn:microsoft.com/office/officeart/2017/3/layout/HorizontalPathTimeline"/>
    <dgm:cxn modelId="{B3823F15-EEB2-4296-8930-F44410450F84}" type="presParOf" srcId="{FCF4AF83-F35E-4F9D-9109-F39B372EC59E}" destId="{5EAB6AA5-203C-4DAA-A945-6EC9E84782DC}"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A7B690-AB27-4FE7-A970-1C9923777293}" type="doc">
      <dgm:prSet loTypeId="urn:microsoft.com/office/officeart/2005/8/layout/list1" loCatId="list" qsTypeId="urn:microsoft.com/office/officeart/2005/8/quickstyle/simple1" qsCatId="simple" csTypeId="urn:microsoft.com/office/officeart/2005/8/colors/accent6_2" csCatId="accent6"/>
      <dgm:spPr/>
      <dgm:t>
        <a:bodyPr/>
        <a:lstStyle/>
        <a:p>
          <a:endParaRPr lang="en-US"/>
        </a:p>
      </dgm:t>
    </dgm:pt>
    <dgm:pt modelId="{4820903B-EBA1-4A5D-9A08-22E6DB987120}">
      <dgm:prSet/>
      <dgm:spPr/>
      <dgm:t>
        <a:bodyPr/>
        <a:lstStyle/>
        <a:p>
          <a:r>
            <a:rPr lang="en-US" dirty="0">
              <a:latin typeface="Garamond" panose="02020404030301010803" pitchFamily="18" charset="0"/>
            </a:rPr>
            <a:t>Directed Trustees</a:t>
          </a:r>
        </a:p>
      </dgm:t>
    </dgm:pt>
    <dgm:pt modelId="{193F7CBF-03F4-443A-8AA8-E85FA569A127}" type="parTrans" cxnId="{A8EFD7FD-C4F4-4356-ABEF-428305DC92F9}">
      <dgm:prSet/>
      <dgm:spPr/>
      <dgm:t>
        <a:bodyPr/>
        <a:lstStyle/>
        <a:p>
          <a:endParaRPr lang="en-US"/>
        </a:p>
      </dgm:t>
    </dgm:pt>
    <dgm:pt modelId="{E1A6D88E-D3A4-42A7-A37B-EBDBA7941873}" type="sibTrans" cxnId="{A8EFD7FD-C4F4-4356-ABEF-428305DC92F9}">
      <dgm:prSet/>
      <dgm:spPr/>
      <dgm:t>
        <a:bodyPr/>
        <a:lstStyle/>
        <a:p>
          <a:endParaRPr lang="en-US"/>
        </a:p>
      </dgm:t>
    </dgm:pt>
    <dgm:pt modelId="{48E5867C-10FA-4BE6-991E-6A67D82FB26A}">
      <dgm:prSet/>
      <dgm:spPr/>
      <dgm:t>
        <a:bodyPr/>
        <a:lstStyle/>
        <a:p>
          <a:r>
            <a:rPr lang="en-US">
              <a:latin typeface="Garamond" panose="02020404030301010803" pitchFamily="18" charset="0"/>
            </a:rPr>
            <a:t>Excluded Co-Trustees</a:t>
          </a:r>
        </a:p>
      </dgm:t>
    </dgm:pt>
    <dgm:pt modelId="{FA718F9A-9E5E-4886-9182-8F28D29D48C7}" type="parTrans" cxnId="{5BC07916-A729-4673-A774-27CD540697C9}">
      <dgm:prSet/>
      <dgm:spPr/>
      <dgm:t>
        <a:bodyPr/>
        <a:lstStyle/>
        <a:p>
          <a:endParaRPr lang="en-US"/>
        </a:p>
      </dgm:t>
    </dgm:pt>
    <dgm:pt modelId="{C2013971-2FE5-4030-9635-801E6FF1A294}" type="sibTrans" cxnId="{5BC07916-A729-4673-A774-27CD540697C9}">
      <dgm:prSet/>
      <dgm:spPr/>
      <dgm:t>
        <a:bodyPr/>
        <a:lstStyle/>
        <a:p>
          <a:endParaRPr lang="en-US"/>
        </a:p>
      </dgm:t>
    </dgm:pt>
    <dgm:pt modelId="{A06A19D3-7BD6-47AD-ABEE-D02E20342AF2}">
      <dgm:prSet/>
      <dgm:spPr/>
      <dgm:t>
        <a:bodyPr/>
        <a:lstStyle/>
        <a:p>
          <a:r>
            <a:rPr lang="en-US">
              <a:latin typeface="Garamond" panose="02020404030301010803" pitchFamily="18" charset="0"/>
            </a:rPr>
            <a:t>Effects of Delegation</a:t>
          </a:r>
        </a:p>
      </dgm:t>
    </dgm:pt>
    <dgm:pt modelId="{8336E23A-E27F-48B5-A461-BF3933431C61}" type="parTrans" cxnId="{8032B201-8149-423D-A710-A8CF80170B7A}">
      <dgm:prSet/>
      <dgm:spPr/>
      <dgm:t>
        <a:bodyPr/>
        <a:lstStyle/>
        <a:p>
          <a:endParaRPr lang="en-US"/>
        </a:p>
      </dgm:t>
    </dgm:pt>
    <dgm:pt modelId="{E46DF941-1E65-48A1-9F50-BBDACA211687}" type="sibTrans" cxnId="{8032B201-8149-423D-A710-A8CF80170B7A}">
      <dgm:prSet/>
      <dgm:spPr/>
      <dgm:t>
        <a:bodyPr/>
        <a:lstStyle/>
        <a:p>
          <a:endParaRPr lang="en-US"/>
        </a:p>
      </dgm:t>
    </dgm:pt>
    <dgm:pt modelId="{6F00C9DC-F77B-4C50-ABBB-1DFBD8F24EED}">
      <dgm:prSet/>
      <dgm:spPr/>
      <dgm:t>
        <a:bodyPr/>
        <a:lstStyle/>
        <a:p>
          <a:r>
            <a:rPr lang="en-US" dirty="0">
              <a:latin typeface="Garamond" panose="02020404030301010803" pitchFamily="18" charset="0"/>
            </a:rPr>
            <a:t>Marketing investment advice separately</a:t>
          </a:r>
        </a:p>
      </dgm:t>
    </dgm:pt>
    <dgm:pt modelId="{DD71BF7B-2E51-4358-8065-72A34CBAC3BA}" type="parTrans" cxnId="{BBB7CA5C-35C9-477D-8DE1-E26F72CD298D}">
      <dgm:prSet/>
      <dgm:spPr/>
      <dgm:t>
        <a:bodyPr/>
        <a:lstStyle/>
        <a:p>
          <a:endParaRPr lang="en-US"/>
        </a:p>
      </dgm:t>
    </dgm:pt>
    <dgm:pt modelId="{10BE194C-2A5A-48EC-9A56-F467177D749D}" type="sibTrans" cxnId="{BBB7CA5C-35C9-477D-8DE1-E26F72CD298D}">
      <dgm:prSet/>
      <dgm:spPr/>
      <dgm:t>
        <a:bodyPr/>
        <a:lstStyle/>
        <a:p>
          <a:endParaRPr lang="en-US"/>
        </a:p>
      </dgm:t>
    </dgm:pt>
    <dgm:pt modelId="{9937E14C-D2E5-4178-B227-DC25E5871CF1}">
      <dgm:prSet/>
      <dgm:spPr/>
      <dgm:t>
        <a:bodyPr/>
        <a:lstStyle/>
        <a:p>
          <a:r>
            <a:rPr lang="en-US" dirty="0">
              <a:latin typeface="Garamond" panose="02020404030301010803" pitchFamily="18" charset="0"/>
            </a:rPr>
            <a:t>Change in the role of the classic corporate trustee</a:t>
          </a:r>
        </a:p>
      </dgm:t>
    </dgm:pt>
    <dgm:pt modelId="{7B357E01-D2AD-4015-B669-A5B60D4B802B}" type="parTrans" cxnId="{319E8D8E-72FF-4453-B0A1-2A1D9AEE83C4}">
      <dgm:prSet/>
      <dgm:spPr/>
      <dgm:t>
        <a:bodyPr/>
        <a:lstStyle/>
        <a:p>
          <a:endParaRPr lang="en-US"/>
        </a:p>
      </dgm:t>
    </dgm:pt>
    <dgm:pt modelId="{84446552-D733-4250-ADCD-9920FB15C7CB}" type="sibTrans" cxnId="{319E8D8E-72FF-4453-B0A1-2A1D9AEE83C4}">
      <dgm:prSet/>
      <dgm:spPr/>
      <dgm:t>
        <a:bodyPr/>
        <a:lstStyle/>
        <a:p>
          <a:endParaRPr lang="en-US"/>
        </a:p>
      </dgm:t>
    </dgm:pt>
    <dgm:pt modelId="{4C346B3A-6F5A-495F-8093-59B91C20DC90}">
      <dgm:prSet/>
      <dgm:spPr/>
      <dgm:t>
        <a:bodyPr/>
        <a:lstStyle/>
        <a:p>
          <a:r>
            <a:rPr lang="en-US" dirty="0">
              <a:latin typeface="Garamond" panose="02020404030301010803" pitchFamily="18" charset="0"/>
            </a:rPr>
            <a:t>Private trust companies</a:t>
          </a:r>
        </a:p>
      </dgm:t>
    </dgm:pt>
    <dgm:pt modelId="{8B66D884-E1C0-43BB-A4C3-D305035746DF}" type="parTrans" cxnId="{0AB7E7E1-0F69-40D7-8237-FAF6685FD215}">
      <dgm:prSet/>
      <dgm:spPr/>
      <dgm:t>
        <a:bodyPr/>
        <a:lstStyle/>
        <a:p>
          <a:endParaRPr lang="en-US"/>
        </a:p>
      </dgm:t>
    </dgm:pt>
    <dgm:pt modelId="{032DB3A5-5C3D-49BF-B067-6E9E1668EACF}" type="sibTrans" cxnId="{0AB7E7E1-0F69-40D7-8237-FAF6685FD215}">
      <dgm:prSet/>
      <dgm:spPr/>
      <dgm:t>
        <a:bodyPr/>
        <a:lstStyle/>
        <a:p>
          <a:endParaRPr lang="en-US"/>
        </a:p>
      </dgm:t>
    </dgm:pt>
    <dgm:pt modelId="{6D7857C9-E16E-43FF-8486-AD4AD6828DE4}" type="pres">
      <dgm:prSet presAssocID="{3FA7B690-AB27-4FE7-A970-1C9923777293}" presName="linear" presStyleCnt="0">
        <dgm:presLayoutVars>
          <dgm:dir/>
          <dgm:animLvl val="lvl"/>
          <dgm:resizeHandles val="exact"/>
        </dgm:presLayoutVars>
      </dgm:prSet>
      <dgm:spPr/>
    </dgm:pt>
    <dgm:pt modelId="{539202B0-1449-4467-885B-111E9A594C4B}" type="pres">
      <dgm:prSet presAssocID="{4820903B-EBA1-4A5D-9A08-22E6DB987120}" presName="parentLin" presStyleCnt="0"/>
      <dgm:spPr/>
    </dgm:pt>
    <dgm:pt modelId="{12C37A70-217E-45AC-9965-D30E296838FE}" type="pres">
      <dgm:prSet presAssocID="{4820903B-EBA1-4A5D-9A08-22E6DB987120}" presName="parentLeftMargin" presStyleLbl="node1" presStyleIdx="0" presStyleCnt="3"/>
      <dgm:spPr/>
    </dgm:pt>
    <dgm:pt modelId="{8A047106-D101-4443-BCEC-32614C6964E7}" type="pres">
      <dgm:prSet presAssocID="{4820903B-EBA1-4A5D-9A08-22E6DB987120}" presName="parentText" presStyleLbl="node1" presStyleIdx="0" presStyleCnt="3">
        <dgm:presLayoutVars>
          <dgm:chMax val="0"/>
          <dgm:bulletEnabled val="1"/>
        </dgm:presLayoutVars>
      </dgm:prSet>
      <dgm:spPr/>
    </dgm:pt>
    <dgm:pt modelId="{97169C71-616B-4982-ADBA-219B53FEA584}" type="pres">
      <dgm:prSet presAssocID="{4820903B-EBA1-4A5D-9A08-22E6DB987120}" presName="negativeSpace" presStyleCnt="0"/>
      <dgm:spPr/>
    </dgm:pt>
    <dgm:pt modelId="{BE031104-394A-4601-A7C0-C9AE1011E053}" type="pres">
      <dgm:prSet presAssocID="{4820903B-EBA1-4A5D-9A08-22E6DB987120}" presName="childText" presStyleLbl="conFgAcc1" presStyleIdx="0" presStyleCnt="3">
        <dgm:presLayoutVars>
          <dgm:bulletEnabled val="1"/>
        </dgm:presLayoutVars>
      </dgm:prSet>
      <dgm:spPr/>
    </dgm:pt>
    <dgm:pt modelId="{5A015D57-272C-4F9C-B073-18A030D829D5}" type="pres">
      <dgm:prSet presAssocID="{E1A6D88E-D3A4-42A7-A37B-EBDBA7941873}" presName="spaceBetweenRectangles" presStyleCnt="0"/>
      <dgm:spPr/>
    </dgm:pt>
    <dgm:pt modelId="{03F7CA35-93C3-439E-96A3-8286CF436F21}" type="pres">
      <dgm:prSet presAssocID="{48E5867C-10FA-4BE6-991E-6A67D82FB26A}" presName="parentLin" presStyleCnt="0"/>
      <dgm:spPr/>
    </dgm:pt>
    <dgm:pt modelId="{B529B424-9731-4C7F-88D4-C7E9ECFB1A59}" type="pres">
      <dgm:prSet presAssocID="{48E5867C-10FA-4BE6-991E-6A67D82FB26A}" presName="parentLeftMargin" presStyleLbl="node1" presStyleIdx="0" presStyleCnt="3"/>
      <dgm:spPr/>
    </dgm:pt>
    <dgm:pt modelId="{AFC9EA25-940F-4B86-9042-EAAE8AE10400}" type="pres">
      <dgm:prSet presAssocID="{48E5867C-10FA-4BE6-991E-6A67D82FB26A}" presName="parentText" presStyleLbl="node1" presStyleIdx="1" presStyleCnt="3">
        <dgm:presLayoutVars>
          <dgm:chMax val="0"/>
          <dgm:bulletEnabled val="1"/>
        </dgm:presLayoutVars>
      </dgm:prSet>
      <dgm:spPr/>
    </dgm:pt>
    <dgm:pt modelId="{9B5C71D4-D701-4D9B-928E-22272B3B9ABB}" type="pres">
      <dgm:prSet presAssocID="{48E5867C-10FA-4BE6-991E-6A67D82FB26A}" presName="negativeSpace" presStyleCnt="0"/>
      <dgm:spPr/>
    </dgm:pt>
    <dgm:pt modelId="{9E9368F4-5D9F-4168-901C-18E0E4C214C3}" type="pres">
      <dgm:prSet presAssocID="{48E5867C-10FA-4BE6-991E-6A67D82FB26A}" presName="childText" presStyleLbl="conFgAcc1" presStyleIdx="1" presStyleCnt="3">
        <dgm:presLayoutVars>
          <dgm:bulletEnabled val="1"/>
        </dgm:presLayoutVars>
      </dgm:prSet>
      <dgm:spPr/>
    </dgm:pt>
    <dgm:pt modelId="{3270866E-D0B3-406A-98D3-2B89C16698A8}" type="pres">
      <dgm:prSet presAssocID="{C2013971-2FE5-4030-9635-801E6FF1A294}" presName="spaceBetweenRectangles" presStyleCnt="0"/>
      <dgm:spPr/>
    </dgm:pt>
    <dgm:pt modelId="{25E0FDB1-144A-4AE1-8C4A-C4B3B03C836B}" type="pres">
      <dgm:prSet presAssocID="{A06A19D3-7BD6-47AD-ABEE-D02E20342AF2}" presName="parentLin" presStyleCnt="0"/>
      <dgm:spPr/>
    </dgm:pt>
    <dgm:pt modelId="{7BC1EDE7-EA9F-4CF7-B0DB-FE07F1B53400}" type="pres">
      <dgm:prSet presAssocID="{A06A19D3-7BD6-47AD-ABEE-D02E20342AF2}" presName="parentLeftMargin" presStyleLbl="node1" presStyleIdx="1" presStyleCnt="3"/>
      <dgm:spPr/>
    </dgm:pt>
    <dgm:pt modelId="{F75EF63A-D00B-4902-ACEC-7E95DDDD3057}" type="pres">
      <dgm:prSet presAssocID="{A06A19D3-7BD6-47AD-ABEE-D02E20342AF2}" presName="parentText" presStyleLbl="node1" presStyleIdx="2" presStyleCnt="3">
        <dgm:presLayoutVars>
          <dgm:chMax val="0"/>
          <dgm:bulletEnabled val="1"/>
        </dgm:presLayoutVars>
      </dgm:prSet>
      <dgm:spPr/>
    </dgm:pt>
    <dgm:pt modelId="{68C32352-8570-414A-8084-6413926A9A46}" type="pres">
      <dgm:prSet presAssocID="{A06A19D3-7BD6-47AD-ABEE-D02E20342AF2}" presName="negativeSpace" presStyleCnt="0"/>
      <dgm:spPr/>
    </dgm:pt>
    <dgm:pt modelId="{BDA1098D-F2BC-4A70-88F1-0174E5BAADD1}" type="pres">
      <dgm:prSet presAssocID="{A06A19D3-7BD6-47AD-ABEE-D02E20342AF2}" presName="childText" presStyleLbl="conFgAcc1" presStyleIdx="2" presStyleCnt="3">
        <dgm:presLayoutVars>
          <dgm:bulletEnabled val="1"/>
        </dgm:presLayoutVars>
      </dgm:prSet>
      <dgm:spPr/>
    </dgm:pt>
  </dgm:ptLst>
  <dgm:cxnLst>
    <dgm:cxn modelId="{8032B201-8149-423D-A710-A8CF80170B7A}" srcId="{3FA7B690-AB27-4FE7-A970-1C9923777293}" destId="{A06A19D3-7BD6-47AD-ABEE-D02E20342AF2}" srcOrd="2" destOrd="0" parTransId="{8336E23A-E27F-48B5-A461-BF3933431C61}" sibTransId="{E46DF941-1E65-48A1-9F50-BBDACA211687}"/>
    <dgm:cxn modelId="{BA33DF04-69EE-4C44-9534-7F58FD238520}" type="presOf" srcId="{48E5867C-10FA-4BE6-991E-6A67D82FB26A}" destId="{B529B424-9731-4C7F-88D4-C7E9ECFB1A59}" srcOrd="0" destOrd="0" presId="urn:microsoft.com/office/officeart/2005/8/layout/list1"/>
    <dgm:cxn modelId="{2D45D206-B91F-4BB1-8766-3FEEAFFF9E97}" type="presOf" srcId="{4820903B-EBA1-4A5D-9A08-22E6DB987120}" destId="{12C37A70-217E-45AC-9965-D30E296838FE}" srcOrd="0" destOrd="0" presId="urn:microsoft.com/office/officeart/2005/8/layout/list1"/>
    <dgm:cxn modelId="{DD87E407-F7D0-4FF8-A4B0-F714D3C9B954}" type="presOf" srcId="{9937E14C-D2E5-4178-B227-DC25E5871CF1}" destId="{BDA1098D-F2BC-4A70-88F1-0174E5BAADD1}" srcOrd="0" destOrd="1" presId="urn:microsoft.com/office/officeart/2005/8/layout/list1"/>
    <dgm:cxn modelId="{5BC07916-A729-4673-A774-27CD540697C9}" srcId="{3FA7B690-AB27-4FE7-A970-1C9923777293}" destId="{48E5867C-10FA-4BE6-991E-6A67D82FB26A}" srcOrd="1" destOrd="0" parTransId="{FA718F9A-9E5E-4886-9182-8F28D29D48C7}" sibTransId="{C2013971-2FE5-4030-9635-801E6FF1A294}"/>
    <dgm:cxn modelId="{0C734F1A-7045-4EAD-AE6C-B1B91A8C1458}" type="presOf" srcId="{4C346B3A-6F5A-495F-8093-59B91C20DC90}" destId="{BDA1098D-F2BC-4A70-88F1-0174E5BAADD1}" srcOrd="0" destOrd="2" presId="urn:microsoft.com/office/officeart/2005/8/layout/list1"/>
    <dgm:cxn modelId="{BBB7CA5C-35C9-477D-8DE1-E26F72CD298D}" srcId="{A06A19D3-7BD6-47AD-ABEE-D02E20342AF2}" destId="{6F00C9DC-F77B-4C50-ABBB-1DFBD8F24EED}" srcOrd="0" destOrd="0" parTransId="{DD71BF7B-2E51-4358-8065-72A34CBAC3BA}" sibTransId="{10BE194C-2A5A-48EC-9A56-F467177D749D}"/>
    <dgm:cxn modelId="{A09CD47B-EF2E-44DF-98A9-495E7B872CCC}" type="presOf" srcId="{48E5867C-10FA-4BE6-991E-6A67D82FB26A}" destId="{AFC9EA25-940F-4B86-9042-EAAE8AE10400}" srcOrd="1" destOrd="0" presId="urn:microsoft.com/office/officeart/2005/8/layout/list1"/>
    <dgm:cxn modelId="{C482AD82-DAAD-42A7-8755-2CA5863AC366}" type="presOf" srcId="{4820903B-EBA1-4A5D-9A08-22E6DB987120}" destId="{8A047106-D101-4443-BCEC-32614C6964E7}" srcOrd="1" destOrd="0" presId="urn:microsoft.com/office/officeart/2005/8/layout/list1"/>
    <dgm:cxn modelId="{319E8D8E-72FF-4453-B0A1-2A1D9AEE83C4}" srcId="{A06A19D3-7BD6-47AD-ABEE-D02E20342AF2}" destId="{9937E14C-D2E5-4178-B227-DC25E5871CF1}" srcOrd="1" destOrd="0" parTransId="{7B357E01-D2AD-4015-B669-A5B60D4B802B}" sibTransId="{84446552-D733-4250-ADCD-9920FB15C7CB}"/>
    <dgm:cxn modelId="{300CEFD3-792D-4918-B3D2-8AB5DE499AEF}" type="presOf" srcId="{A06A19D3-7BD6-47AD-ABEE-D02E20342AF2}" destId="{7BC1EDE7-EA9F-4CF7-B0DB-FE07F1B53400}" srcOrd="0" destOrd="0" presId="urn:microsoft.com/office/officeart/2005/8/layout/list1"/>
    <dgm:cxn modelId="{DBD880D6-BC27-418B-A9CF-A96A85B691A8}" type="presOf" srcId="{3FA7B690-AB27-4FE7-A970-1C9923777293}" destId="{6D7857C9-E16E-43FF-8486-AD4AD6828DE4}" srcOrd="0" destOrd="0" presId="urn:microsoft.com/office/officeart/2005/8/layout/list1"/>
    <dgm:cxn modelId="{0AB7E7E1-0F69-40D7-8237-FAF6685FD215}" srcId="{A06A19D3-7BD6-47AD-ABEE-D02E20342AF2}" destId="{4C346B3A-6F5A-495F-8093-59B91C20DC90}" srcOrd="2" destOrd="0" parTransId="{8B66D884-E1C0-43BB-A4C3-D305035746DF}" sibTransId="{032DB3A5-5C3D-49BF-B067-6E9E1668EACF}"/>
    <dgm:cxn modelId="{F69EE0F7-AD20-4F00-8B2D-AFADC19A4E69}" type="presOf" srcId="{A06A19D3-7BD6-47AD-ABEE-D02E20342AF2}" destId="{F75EF63A-D00B-4902-ACEC-7E95DDDD3057}" srcOrd="1" destOrd="0" presId="urn:microsoft.com/office/officeart/2005/8/layout/list1"/>
    <dgm:cxn modelId="{A8EFD7FD-C4F4-4356-ABEF-428305DC92F9}" srcId="{3FA7B690-AB27-4FE7-A970-1C9923777293}" destId="{4820903B-EBA1-4A5D-9A08-22E6DB987120}" srcOrd="0" destOrd="0" parTransId="{193F7CBF-03F4-443A-8AA8-E85FA569A127}" sibTransId="{E1A6D88E-D3A4-42A7-A37B-EBDBA7941873}"/>
    <dgm:cxn modelId="{A532DBFD-E803-471A-97C8-033BE55AE11F}" type="presOf" srcId="{6F00C9DC-F77B-4C50-ABBB-1DFBD8F24EED}" destId="{BDA1098D-F2BC-4A70-88F1-0174E5BAADD1}" srcOrd="0" destOrd="0" presId="urn:microsoft.com/office/officeart/2005/8/layout/list1"/>
    <dgm:cxn modelId="{C6FF327B-FFA3-40C6-ABB9-664E169B7085}" type="presParOf" srcId="{6D7857C9-E16E-43FF-8486-AD4AD6828DE4}" destId="{539202B0-1449-4467-885B-111E9A594C4B}" srcOrd="0" destOrd="0" presId="urn:microsoft.com/office/officeart/2005/8/layout/list1"/>
    <dgm:cxn modelId="{73346695-1698-4330-A031-C0C1FE4ED488}" type="presParOf" srcId="{539202B0-1449-4467-885B-111E9A594C4B}" destId="{12C37A70-217E-45AC-9965-D30E296838FE}" srcOrd="0" destOrd="0" presId="urn:microsoft.com/office/officeart/2005/8/layout/list1"/>
    <dgm:cxn modelId="{12AFB90A-5C8C-4E85-9FBC-9A7EC649025B}" type="presParOf" srcId="{539202B0-1449-4467-885B-111E9A594C4B}" destId="{8A047106-D101-4443-BCEC-32614C6964E7}" srcOrd="1" destOrd="0" presId="urn:microsoft.com/office/officeart/2005/8/layout/list1"/>
    <dgm:cxn modelId="{0D3AFB96-8FE6-4854-ABE1-E9519B257560}" type="presParOf" srcId="{6D7857C9-E16E-43FF-8486-AD4AD6828DE4}" destId="{97169C71-616B-4982-ADBA-219B53FEA584}" srcOrd="1" destOrd="0" presId="urn:microsoft.com/office/officeart/2005/8/layout/list1"/>
    <dgm:cxn modelId="{637C0EF5-6CD5-4D47-A89C-1A3E29D53D62}" type="presParOf" srcId="{6D7857C9-E16E-43FF-8486-AD4AD6828DE4}" destId="{BE031104-394A-4601-A7C0-C9AE1011E053}" srcOrd="2" destOrd="0" presId="urn:microsoft.com/office/officeart/2005/8/layout/list1"/>
    <dgm:cxn modelId="{7AC43F80-D26D-47AD-A92A-81C47A157A88}" type="presParOf" srcId="{6D7857C9-E16E-43FF-8486-AD4AD6828DE4}" destId="{5A015D57-272C-4F9C-B073-18A030D829D5}" srcOrd="3" destOrd="0" presId="urn:microsoft.com/office/officeart/2005/8/layout/list1"/>
    <dgm:cxn modelId="{90179DAF-7788-416F-BAFA-CE3E6F79E3FC}" type="presParOf" srcId="{6D7857C9-E16E-43FF-8486-AD4AD6828DE4}" destId="{03F7CA35-93C3-439E-96A3-8286CF436F21}" srcOrd="4" destOrd="0" presId="urn:microsoft.com/office/officeart/2005/8/layout/list1"/>
    <dgm:cxn modelId="{6B245867-5E8C-4A4F-ACBC-1B943D330B86}" type="presParOf" srcId="{03F7CA35-93C3-439E-96A3-8286CF436F21}" destId="{B529B424-9731-4C7F-88D4-C7E9ECFB1A59}" srcOrd="0" destOrd="0" presId="urn:microsoft.com/office/officeart/2005/8/layout/list1"/>
    <dgm:cxn modelId="{5CFB0C0E-490F-4C2D-9CAF-AFCEA855FF55}" type="presParOf" srcId="{03F7CA35-93C3-439E-96A3-8286CF436F21}" destId="{AFC9EA25-940F-4B86-9042-EAAE8AE10400}" srcOrd="1" destOrd="0" presId="urn:microsoft.com/office/officeart/2005/8/layout/list1"/>
    <dgm:cxn modelId="{87C25936-6338-4E95-ADF9-E12ED2AA06DF}" type="presParOf" srcId="{6D7857C9-E16E-43FF-8486-AD4AD6828DE4}" destId="{9B5C71D4-D701-4D9B-928E-22272B3B9ABB}" srcOrd="5" destOrd="0" presId="urn:microsoft.com/office/officeart/2005/8/layout/list1"/>
    <dgm:cxn modelId="{B99E53E0-1751-4516-BB90-280283083A22}" type="presParOf" srcId="{6D7857C9-E16E-43FF-8486-AD4AD6828DE4}" destId="{9E9368F4-5D9F-4168-901C-18E0E4C214C3}" srcOrd="6" destOrd="0" presId="urn:microsoft.com/office/officeart/2005/8/layout/list1"/>
    <dgm:cxn modelId="{D48CFB1D-D26F-4833-B1C1-79005B5DDC6F}" type="presParOf" srcId="{6D7857C9-E16E-43FF-8486-AD4AD6828DE4}" destId="{3270866E-D0B3-406A-98D3-2B89C16698A8}" srcOrd="7" destOrd="0" presId="urn:microsoft.com/office/officeart/2005/8/layout/list1"/>
    <dgm:cxn modelId="{9664B4F2-A166-468B-A3B1-C940D0DECBC7}" type="presParOf" srcId="{6D7857C9-E16E-43FF-8486-AD4AD6828DE4}" destId="{25E0FDB1-144A-4AE1-8C4A-C4B3B03C836B}" srcOrd="8" destOrd="0" presId="urn:microsoft.com/office/officeart/2005/8/layout/list1"/>
    <dgm:cxn modelId="{1B1B7EE7-71A1-4FCD-86EC-273F8510248A}" type="presParOf" srcId="{25E0FDB1-144A-4AE1-8C4A-C4B3B03C836B}" destId="{7BC1EDE7-EA9F-4CF7-B0DB-FE07F1B53400}" srcOrd="0" destOrd="0" presId="urn:microsoft.com/office/officeart/2005/8/layout/list1"/>
    <dgm:cxn modelId="{1220BDBE-0A36-4B24-8FAA-8777E587C826}" type="presParOf" srcId="{25E0FDB1-144A-4AE1-8C4A-C4B3B03C836B}" destId="{F75EF63A-D00B-4902-ACEC-7E95DDDD3057}" srcOrd="1" destOrd="0" presId="urn:microsoft.com/office/officeart/2005/8/layout/list1"/>
    <dgm:cxn modelId="{57FB525F-8619-4A6A-83A4-485C7DE70393}" type="presParOf" srcId="{6D7857C9-E16E-43FF-8486-AD4AD6828DE4}" destId="{68C32352-8570-414A-8084-6413926A9A46}" srcOrd="9" destOrd="0" presId="urn:microsoft.com/office/officeart/2005/8/layout/list1"/>
    <dgm:cxn modelId="{64B3497E-BFF9-46C6-9C13-FF817DF713EE}" type="presParOf" srcId="{6D7857C9-E16E-43FF-8486-AD4AD6828DE4}" destId="{BDA1098D-F2BC-4A70-88F1-0174E5BAADD1}"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671F916-0844-4F49-A49E-BF06B60B238C}" type="doc">
      <dgm:prSet loTypeId="urn:microsoft.com/office/officeart/2005/8/layout/target3" loCatId="list" qsTypeId="urn:microsoft.com/office/officeart/2005/8/quickstyle/simple1" qsCatId="simple" csTypeId="urn:microsoft.com/office/officeart/2005/8/colors/accent6_3" csCatId="accent6" phldr="1"/>
      <dgm:spPr/>
      <dgm:t>
        <a:bodyPr/>
        <a:lstStyle/>
        <a:p>
          <a:endParaRPr lang="en-US"/>
        </a:p>
      </dgm:t>
    </dgm:pt>
    <dgm:pt modelId="{64D750F4-9D16-43CB-9359-69679ABB8226}">
      <dgm:prSet/>
      <dgm:spPr>
        <a:solidFill>
          <a:schemeClr val="accent6">
            <a:lumMod val="60000"/>
            <a:lumOff val="40000"/>
          </a:schemeClr>
        </a:solidFill>
      </dgm:spPr>
      <dgm:t>
        <a:bodyPr/>
        <a:lstStyle/>
        <a:p>
          <a:r>
            <a:rPr lang="en-US" dirty="0">
              <a:latin typeface="Garamond" panose="02020404030301010803" pitchFamily="18" charset="0"/>
            </a:rPr>
            <a:t>1997 Legislation—A new era for the revocable trust</a:t>
          </a:r>
        </a:p>
      </dgm:t>
    </dgm:pt>
    <dgm:pt modelId="{E8268E78-89F0-4CDF-AA2F-60D242EB3E09}" type="parTrans" cxnId="{84D5FC72-CE77-4C38-B95F-1D84FD5CD14B}">
      <dgm:prSet/>
      <dgm:spPr/>
      <dgm:t>
        <a:bodyPr/>
        <a:lstStyle/>
        <a:p>
          <a:endParaRPr lang="en-US"/>
        </a:p>
      </dgm:t>
    </dgm:pt>
    <dgm:pt modelId="{981F50E2-BCDD-4F05-A515-CD3FAF849A98}" type="sibTrans" cxnId="{84D5FC72-CE77-4C38-B95F-1D84FD5CD14B}">
      <dgm:prSet/>
      <dgm:spPr/>
      <dgm:t>
        <a:bodyPr/>
        <a:lstStyle/>
        <a:p>
          <a:endParaRPr lang="en-US"/>
        </a:p>
      </dgm:t>
    </dgm:pt>
    <dgm:pt modelId="{972F9960-A45E-42EB-A86F-D02576BF138F}">
      <dgm:prSet/>
      <dgm:spPr/>
      <dgm:t>
        <a:bodyPr/>
        <a:lstStyle/>
        <a:p>
          <a:r>
            <a:rPr lang="en-US" dirty="0">
              <a:latin typeface="Garamond" panose="02020404030301010803" pitchFamily="18" charset="0"/>
            </a:rPr>
            <a:t>Modify the merger rule: beneficiary can be sole trustee—EPTL 7-1.1</a:t>
          </a:r>
        </a:p>
      </dgm:t>
    </dgm:pt>
    <dgm:pt modelId="{976C500E-BA04-464A-A502-9EE4EF885565}" type="parTrans" cxnId="{117727A4-7E6E-4085-8ECD-A21073E035A4}">
      <dgm:prSet/>
      <dgm:spPr/>
      <dgm:t>
        <a:bodyPr/>
        <a:lstStyle/>
        <a:p>
          <a:endParaRPr lang="en-US"/>
        </a:p>
      </dgm:t>
    </dgm:pt>
    <dgm:pt modelId="{64EBF359-8F40-486B-BC26-3D08DA3DC66D}" type="sibTrans" cxnId="{117727A4-7E6E-4085-8ECD-A21073E035A4}">
      <dgm:prSet/>
      <dgm:spPr/>
      <dgm:t>
        <a:bodyPr/>
        <a:lstStyle/>
        <a:p>
          <a:endParaRPr lang="en-US"/>
        </a:p>
      </dgm:t>
    </dgm:pt>
    <dgm:pt modelId="{A48A28EC-61E0-4F95-94E6-444A4FF2FEE9}">
      <dgm:prSet/>
      <dgm:spPr/>
      <dgm:t>
        <a:bodyPr/>
        <a:lstStyle/>
        <a:p>
          <a:r>
            <a:rPr lang="en-US">
              <a:latin typeface="Garamond" panose="02020404030301010803" pitchFamily="18" charset="0"/>
            </a:rPr>
            <a:t>Formalities for</a:t>
          </a:r>
        </a:p>
      </dgm:t>
    </dgm:pt>
    <dgm:pt modelId="{A1C08717-CF3A-4BD4-8FCF-FC2EE945A77B}" type="parTrans" cxnId="{8177E918-2398-4333-AC60-B2488FC77202}">
      <dgm:prSet/>
      <dgm:spPr/>
      <dgm:t>
        <a:bodyPr/>
        <a:lstStyle/>
        <a:p>
          <a:endParaRPr lang="en-US"/>
        </a:p>
      </dgm:t>
    </dgm:pt>
    <dgm:pt modelId="{7F40B515-06A5-4B4B-AFB2-F21CA3119B56}" type="sibTrans" cxnId="{8177E918-2398-4333-AC60-B2488FC77202}">
      <dgm:prSet/>
      <dgm:spPr/>
      <dgm:t>
        <a:bodyPr/>
        <a:lstStyle/>
        <a:p>
          <a:endParaRPr lang="en-US"/>
        </a:p>
      </dgm:t>
    </dgm:pt>
    <dgm:pt modelId="{48CE690F-7AD3-4EA5-BED6-961077E7D077}">
      <dgm:prSet/>
      <dgm:spPr/>
      <dgm:t>
        <a:bodyPr/>
        <a:lstStyle/>
        <a:p>
          <a:r>
            <a:rPr lang="en-US" dirty="0">
              <a:latin typeface="Garamond" panose="02020404030301010803" pitchFamily="18" charset="0"/>
            </a:rPr>
            <a:t>Creating—EPTL 7-1.17(a)</a:t>
          </a:r>
        </a:p>
      </dgm:t>
    </dgm:pt>
    <dgm:pt modelId="{C3575799-2797-4664-A65F-498427EB0494}" type="parTrans" cxnId="{1F4033A6-9FDB-4BE3-A974-E1C6B9563F3D}">
      <dgm:prSet/>
      <dgm:spPr/>
      <dgm:t>
        <a:bodyPr/>
        <a:lstStyle/>
        <a:p>
          <a:endParaRPr lang="en-US"/>
        </a:p>
      </dgm:t>
    </dgm:pt>
    <dgm:pt modelId="{842F5A71-CB40-4514-A33D-D033EF73BE96}" type="sibTrans" cxnId="{1F4033A6-9FDB-4BE3-A974-E1C6B9563F3D}">
      <dgm:prSet/>
      <dgm:spPr/>
      <dgm:t>
        <a:bodyPr/>
        <a:lstStyle/>
        <a:p>
          <a:endParaRPr lang="en-US"/>
        </a:p>
      </dgm:t>
    </dgm:pt>
    <dgm:pt modelId="{190AE343-B049-4B0A-BFDA-67C36D1B0848}">
      <dgm:prSet/>
      <dgm:spPr/>
      <dgm:t>
        <a:bodyPr/>
        <a:lstStyle/>
        <a:p>
          <a:r>
            <a:rPr lang="en-US" dirty="0">
              <a:latin typeface="Garamond" panose="02020404030301010803" pitchFamily="18" charset="0"/>
            </a:rPr>
            <a:t>Amending and revoking—EPTL 7-1.17(b)</a:t>
          </a:r>
        </a:p>
      </dgm:t>
    </dgm:pt>
    <dgm:pt modelId="{5C60534A-E0F6-4577-8C40-7C3B7FD2F823}" type="parTrans" cxnId="{8104A799-24E6-47EC-907C-DA7C844CA252}">
      <dgm:prSet/>
      <dgm:spPr/>
      <dgm:t>
        <a:bodyPr/>
        <a:lstStyle/>
        <a:p>
          <a:endParaRPr lang="en-US"/>
        </a:p>
      </dgm:t>
    </dgm:pt>
    <dgm:pt modelId="{7E8873C8-D1BE-4D33-9061-F1B6AE45ED7A}" type="sibTrans" cxnId="{8104A799-24E6-47EC-907C-DA7C844CA252}">
      <dgm:prSet/>
      <dgm:spPr/>
      <dgm:t>
        <a:bodyPr/>
        <a:lstStyle/>
        <a:p>
          <a:endParaRPr lang="en-US"/>
        </a:p>
      </dgm:t>
    </dgm:pt>
    <dgm:pt modelId="{40DF2CC8-7196-49EF-8D40-93558DB06E12}">
      <dgm:prSet/>
      <dgm:spPr/>
      <dgm:t>
        <a:bodyPr/>
        <a:lstStyle/>
        <a:p>
          <a:r>
            <a:rPr lang="en-US" dirty="0">
              <a:latin typeface="Garamond" panose="02020404030301010803" pitchFamily="18" charset="0"/>
            </a:rPr>
            <a:t>Funding—EPTL 7-1.18</a:t>
          </a:r>
        </a:p>
      </dgm:t>
    </dgm:pt>
    <dgm:pt modelId="{0D2C3D19-4239-409B-BEDF-5D863311C148}" type="parTrans" cxnId="{1118AC17-61E7-45E5-A759-3A686ABAFA53}">
      <dgm:prSet/>
      <dgm:spPr/>
      <dgm:t>
        <a:bodyPr/>
        <a:lstStyle/>
        <a:p>
          <a:endParaRPr lang="en-US"/>
        </a:p>
      </dgm:t>
    </dgm:pt>
    <dgm:pt modelId="{4F45C727-9CCD-410C-8031-3D20173E46E6}" type="sibTrans" cxnId="{1118AC17-61E7-45E5-A759-3A686ABAFA53}">
      <dgm:prSet/>
      <dgm:spPr/>
      <dgm:t>
        <a:bodyPr/>
        <a:lstStyle/>
        <a:p>
          <a:endParaRPr lang="en-US"/>
        </a:p>
      </dgm:t>
    </dgm:pt>
    <dgm:pt modelId="{9D6214CE-E63E-4FCE-8181-8C07E119D7FA}">
      <dgm:prSet/>
      <dgm:spPr>
        <a:solidFill>
          <a:schemeClr val="accent6">
            <a:lumMod val="20000"/>
            <a:lumOff val="80000"/>
          </a:schemeClr>
        </a:solidFill>
      </dgm:spPr>
      <dgm:t>
        <a:bodyPr/>
        <a:lstStyle/>
        <a:p>
          <a:r>
            <a:rPr lang="en-US" dirty="0">
              <a:latin typeface="Garamond" panose="02020404030301010803" pitchFamily="18" charset="0"/>
            </a:rPr>
            <a:t>Failure to enact procedural provisions which are included in NYTC</a:t>
          </a:r>
        </a:p>
      </dgm:t>
    </dgm:pt>
    <dgm:pt modelId="{DFEE5F39-2A60-4469-A545-BCE34E301406}" type="parTrans" cxnId="{5C4422BA-7C0D-468D-B380-7FDEECF0BED3}">
      <dgm:prSet/>
      <dgm:spPr/>
      <dgm:t>
        <a:bodyPr/>
        <a:lstStyle/>
        <a:p>
          <a:endParaRPr lang="en-US"/>
        </a:p>
      </dgm:t>
    </dgm:pt>
    <dgm:pt modelId="{ACF34BA0-83F5-4570-ADF0-B87B56EFB807}" type="sibTrans" cxnId="{5C4422BA-7C0D-468D-B380-7FDEECF0BED3}">
      <dgm:prSet/>
      <dgm:spPr/>
      <dgm:t>
        <a:bodyPr/>
        <a:lstStyle/>
        <a:p>
          <a:endParaRPr lang="en-US"/>
        </a:p>
      </dgm:t>
    </dgm:pt>
    <dgm:pt modelId="{CC0AE0AB-E307-4D84-AC8B-B3E8E2D14403}">
      <dgm:prSet/>
      <dgm:spPr>
        <a:solidFill>
          <a:schemeClr val="accent6">
            <a:lumMod val="40000"/>
            <a:lumOff val="60000"/>
            <a:alpha val="90000"/>
          </a:schemeClr>
        </a:solidFill>
      </dgm:spPr>
      <dgm:t>
        <a:bodyPr/>
        <a:lstStyle/>
        <a:p>
          <a:r>
            <a:rPr lang="en-US" dirty="0">
              <a:latin typeface="Garamond" panose="02020404030301010803" pitchFamily="18" charset="0"/>
            </a:rPr>
            <a:t>Case law makes the trustee responsible only to the person with the power to revoke, codified in NYTC</a:t>
          </a:r>
        </a:p>
      </dgm:t>
    </dgm:pt>
    <dgm:pt modelId="{46405CB3-E7EF-4F82-A116-6B2A3EAFA69D}" type="parTrans" cxnId="{400152D3-5A65-40EC-807B-94E189485660}">
      <dgm:prSet/>
      <dgm:spPr/>
      <dgm:t>
        <a:bodyPr/>
        <a:lstStyle/>
        <a:p>
          <a:endParaRPr lang="en-US"/>
        </a:p>
      </dgm:t>
    </dgm:pt>
    <dgm:pt modelId="{6E202689-5F48-4855-AA95-322F71E3636D}" type="sibTrans" cxnId="{400152D3-5A65-40EC-807B-94E189485660}">
      <dgm:prSet/>
      <dgm:spPr/>
      <dgm:t>
        <a:bodyPr/>
        <a:lstStyle/>
        <a:p>
          <a:endParaRPr lang="en-US"/>
        </a:p>
      </dgm:t>
    </dgm:pt>
    <dgm:pt modelId="{AAFEB483-4038-418D-B738-D1A7CA138736}" type="pres">
      <dgm:prSet presAssocID="{A671F916-0844-4F49-A49E-BF06B60B238C}" presName="Name0" presStyleCnt="0">
        <dgm:presLayoutVars>
          <dgm:chMax val="7"/>
          <dgm:dir/>
          <dgm:animLvl val="lvl"/>
          <dgm:resizeHandles val="exact"/>
        </dgm:presLayoutVars>
      </dgm:prSet>
      <dgm:spPr/>
    </dgm:pt>
    <dgm:pt modelId="{A599C2A6-13A3-48DB-AF8C-2917F514D9D5}" type="pres">
      <dgm:prSet presAssocID="{64D750F4-9D16-43CB-9359-69679ABB8226}" presName="circle1" presStyleLbl="node1" presStyleIdx="0" presStyleCnt="3"/>
      <dgm:spPr/>
    </dgm:pt>
    <dgm:pt modelId="{F644C7A7-1F2B-48C3-991A-5EBCD3431FB8}" type="pres">
      <dgm:prSet presAssocID="{64D750F4-9D16-43CB-9359-69679ABB8226}" presName="space" presStyleCnt="0"/>
      <dgm:spPr/>
    </dgm:pt>
    <dgm:pt modelId="{207C4FE6-E449-4D84-A547-EA4E075C770B}" type="pres">
      <dgm:prSet presAssocID="{64D750F4-9D16-43CB-9359-69679ABB8226}" presName="rect1" presStyleLbl="alignAcc1" presStyleIdx="0" presStyleCnt="3"/>
      <dgm:spPr/>
    </dgm:pt>
    <dgm:pt modelId="{BACF9B72-801E-4CDB-BB0C-2FFF4CF5441E}" type="pres">
      <dgm:prSet presAssocID="{9D6214CE-E63E-4FCE-8181-8C07E119D7FA}" presName="vertSpace2" presStyleLbl="node1" presStyleIdx="0" presStyleCnt="3"/>
      <dgm:spPr/>
    </dgm:pt>
    <dgm:pt modelId="{78A782E7-30B0-44E1-A6D4-3402717C252A}" type="pres">
      <dgm:prSet presAssocID="{9D6214CE-E63E-4FCE-8181-8C07E119D7FA}" presName="circle2" presStyleLbl="node1" presStyleIdx="1" presStyleCnt="3"/>
      <dgm:spPr/>
    </dgm:pt>
    <dgm:pt modelId="{128CC724-1615-46D8-99FE-37822534D014}" type="pres">
      <dgm:prSet presAssocID="{9D6214CE-E63E-4FCE-8181-8C07E119D7FA}" presName="rect2" presStyleLbl="alignAcc1" presStyleIdx="1" presStyleCnt="3"/>
      <dgm:spPr/>
    </dgm:pt>
    <dgm:pt modelId="{F45B9A6B-F97D-4C99-99E1-4F4BF14DB1FA}" type="pres">
      <dgm:prSet presAssocID="{CC0AE0AB-E307-4D84-AC8B-B3E8E2D14403}" presName="vertSpace3" presStyleLbl="node1" presStyleIdx="1" presStyleCnt="3"/>
      <dgm:spPr/>
    </dgm:pt>
    <dgm:pt modelId="{63DCD714-08F3-4DD3-BB14-7A6467932D9E}" type="pres">
      <dgm:prSet presAssocID="{CC0AE0AB-E307-4D84-AC8B-B3E8E2D14403}" presName="circle3" presStyleLbl="node1" presStyleIdx="2" presStyleCnt="3"/>
      <dgm:spPr/>
    </dgm:pt>
    <dgm:pt modelId="{3BBD43BD-FE7E-4CFA-A2C5-F717D5CC5E36}" type="pres">
      <dgm:prSet presAssocID="{CC0AE0AB-E307-4D84-AC8B-B3E8E2D14403}" presName="rect3" presStyleLbl="alignAcc1" presStyleIdx="2" presStyleCnt="3"/>
      <dgm:spPr/>
    </dgm:pt>
    <dgm:pt modelId="{45EDF3DB-C18E-4ACD-9768-30C9FD259ACE}" type="pres">
      <dgm:prSet presAssocID="{64D750F4-9D16-43CB-9359-69679ABB8226}" presName="rect1ParTx" presStyleLbl="alignAcc1" presStyleIdx="2" presStyleCnt="3">
        <dgm:presLayoutVars>
          <dgm:chMax val="1"/>
          <dgm:bulletEnabled val="1"/>
        </dgm:presLayoutVars>
      </dgm:prSet>
      <dgm:spPr/>
    </dgm:pt>
    <dgm:pt modelId="{C972B54B-B07D-494A-A938-67A42A652420}" type="pres">
      <dgm:prSet presAssocID="{64D750F4-9D16-43CB-9359-69679ABB8226}" presName="rect1ChTx" presStyleLbl="alignAcc1" presStyleIdx="2" presStyleCnt="3">
        <dgm:presLayoutVars>
          <dgm:bulletEnabled val="1"/>
        </dgm:presLayoutVars>
      </dgm:prSet>
      <dgm:spPr/>
    </dgm:pt>
    <dgm:pt modelId="{DE7D0D22-0B84-4404-867C-8D6C727F2012}" type="pres">
      <dgm:prSet presAssocID="{9D6214CE-E63E-4FCE-8181-8C07E119D7FA}" presName="rect2ParTx" presStyleLbl="alignAcc1" presStyleIdx="2" presStyleCnt="3">
        <dgm:presLayoutVars>
          <dgm:chMax val="1"/>
          <dgm:bulletEnabled val="1"/>
        </dgm:presLayoutVars>
      </dgm:prSet>
      <dgm:spPr/>
    </dgm:pt>
    <dgm:pt modelId="{BEE0B9D0-81B7-44C2-A0BC-0712CB7EDB36}" type="pres">
      <dgm:prSet presAssocID="{9D6214CE-E63E-4FCE-8181-8C07E119D7FA}" presName="rect2ChTx" presStyleLbl="alignAcc1" presStyleIdx="2" presStyleCnt="3">
        <dgm:presLayoutVars>
          <dgm:bulletEnabled val="1"/>
        </dgm:presLayoutVars>
      </dgm:prSet>
      <dgm:spPr/>
    </dgm:pt>
    <dgm:pt modelId="{7D1AA8E2-9652-4782-89D1-D67585384330}" type="pres">
      <dgm:prSet presAssocID="{CC0AE0AB-E307-4D84-AC8B-B3E8E2D14403}" presName="rect3ParTx" presStyleLbl="alignAcc1" presStyleIdx="2" presStyleCnt="3">
        <dgm:presLayoutVars>
          <dgm:chMax val="1"/>
          <dgm:bulletEnabled val="1"/>
        </dgm:presLayoutVars>
      </dgm:prSet>
      <dgm:spPr/>
    </dgm:pt>
    <dgm:pt modelId="{989F0D1F-5846-440F-BD9F-D04A94B1024E}" type="pres">
      <dgm:prSet presAssocID="{CC0AE0AB-E307-4D84-AC8B-B3E8E2D14403}" presName="rect3ChTx" presStyleLbl="alignAcc1" presStyleIdx="2" presStyleCnt="3">
        <dgm:presLayoutVars>
          <dgm:bulletEnabled val="1"/>
        </dgm:presLayoutVars>
      </dgm:prSet>
      <dgm:spPr/>
    </dgm:pt>
  </dgm:ptLst>
  <dgm:cxnLst>
    <dgm:cxn modelId="{1118AC17-61E7-45E5-A759-3A686ABAFA53}" srcId="{A48A28EC-61E0-4F95-94E6-444A4FF2FEE9}" destId="{40DF2CC8-7196-49EF-8D40-93558DB06E12}" srcOrd="2" destOrd="0" parTransId="{0D2C3D19-4239-409B-BEDF-5D863311C148}" sibTransId="{4F45C727-9CCD-410C-8031-3D20173E46E6}"/>
    <dgm:cxn modelId="{8177E918-2398-4333-AC60-B2488FC77202}" srcId="{64D750F4-9D16-43CB-9359-69679ABB8226}" destId="{A48A28EC-61E0-4F95-94E6-444A4FF2FEE9}" srcOrd="1" destOrd="0" parTransId="{A1C08717-CF3A-4BD4-8FCF-FC2EE945A77B}" sibTransId="{7F40B515-06A5-4B4B-AFB2-F21CA3119B56}"/>
    <dgm:cxn modelId="{E260A51A-4311-413B-A5EE-9874E7C6B42A}" type="presOf" srcId="{A48A28EC-61E0-4F95-94E6-444A4FF2FEE9}" destId="{C972B54B-B07D-494A-A938-67A42A652420}" srcOrd="0" destOrd="1" presId="urn:microsoft.com/office/officeart/2005/8/layout/target3"/>
    <dgm:cxn modelId="{ED736620-6F2E-45DC-8F68-A3111596FA28}" type="presOf" srcId="{64D750F4-9D16-43CB-9359-69679ABB8226}" destId="{207C4FE6-E449-4D84-A547-EA4E075C770B}" srcOrd="0" destOrd="0" presId="urn:microsoft.com/office/officeart/2005/8/layout/target3"/>
    <dgm:cxn modelId="{3BF5B543-E755-4966-984B-15985529C8B6}" type="presOf" srcId="{972F9960-A45E-42EB-A86F-D02576BF138F}" destId="{C972B54B-B07D-494A-A938-67A42A652420}" srcOrd="0" destOrd="0" presId="urn:microsoft.com/office/officeart/2005/8/layout/target3"/>
    <dgm:cxn modelId="{84D5FC72-CE77-4C38-B95F-1D84FD5CD14B}" srcId="{A671F916-0844-4F49-A49E-BF06B60B238C}" destId="{64D750F4-9D16-43CB-9359-69679ABB8226}" srcOrd="0" destOrd="0" parTransId="{E8268E78-89F0-4CDF-AA2F-60D242EB3E09}" sibTransId="{981F50E2-BCDD-4F05-A515-CD3FAF849A98}"/>
    <dgm:cxn modelId="{8104A799-24E6-47EC-907C-DA7C844CA252}" srcId="{A48A28EC-61E0-4F95-94E6-444A4FF2FEE9}" destId="{190AE343-B049-4B0A-BFDA-67C36D1B0848}" srcOrd="1" destOrd="0" parTransId="{5C60534A-E0F6-4577-8C40-7C3B7FD2F823}" sibTransId="{7E8873C8-D1BE-4D33-9061-F1B6AE45ED7A}"/>
    <dgm:cxn modelId="{117727A4-7E6E-4085-8ECD-A21073E035A4}" srcId="{64D750F4-9D16-43CB-9359-69679ABB8226}" destId="{972F9960-A45E-42EB-A86F-D02576BF138F}" srcOrd="0" destOrd="0" parTransId="{976C500E-BA04-464A-A502-9EE4EF885565}" sibTransId="{64EBF359-8F40-486B-BC26-3D08DA3DC66D}"/>
    <dgm:cxn modelId="{1F4033A6-9FDB-4BE3-A974-E1C6B9563F3D}" srcId="{A48A28EC-61E0-4F95-94E6-444A4FF2FEE9}" destId="{48CE690F-7AD3-4EA5-BED6-961077E7D077}" srcOrd="0" destOrd="0" parTransId="{C3575799-2797-4664-A65F-498427EB0494}" sibTransId="{842F5A71-CB40-4514-A33D-D033EF73BE96}"/>
    <dgm:cxn modelId="{080C4AAB-8796-4935-BD31-0BF05C84CEB7}" type="presOf" srcId="{48CE690F-7AD3-4EA5-BED6-961077E7D077}" destId="{C972B54B-B07D-494A-A938-67A42A652420}" srcOrd="0" destOrd="2" presId="urn:microsoft.com/office/officeart/2005/8/layout/target3"/>
    <dgm:cxn modelId="{F55D59B5-5B7D-4B03-A563-73B8B5418089}" type="presOf" srcId="{A671F916-0844-4F49-A49E-BF06B60B238C}" destId="{AAFEB483-4038-418D-B738-D1A7CA138736}" srcOrd="0" destOrd="0" presId="urn:microsoft.com/office/officeart/2005/8/layout/target3"/>
    <dgm:cxn modelId="{1C539CB5-CCE4-485A-BC81-27766B13A23D}" type="presOf" srcId="{CC0AE0AB-E307-4D84-AC8B-B3E8E2D14403}" destId="{7D1AA8E2-9652-4782-89D1-D67585384330}" srcOrd="1" destOrd="0" presId="urn:microsoft.com/office/officeart/2005/8/layout/target3"/>
    <dgm:cxn modelId="{5C4422BA-7C0D-468D-B380-7FDEECF0BED3}" srcId="{A671F916-0844-4F49-A49E-BF06B60B238C}" destId="{9D6214CE-E63E-4FCE-8181-8C07E119D7FA}" srcOrd="1" destOrd="0" parTransId="{DFEE5F39-2A60-4469-A545-BCE34E301406}" sibTransId="{ACF34BA0-83F5-4570-ADF0-B87B56EFB807}"/>
    <dgm:cxn modelId="{E2260AC7-347A-4D24-BB94-BD29E61D3D90}" type="presOf" srcId="{CC0AE0AB-E307-4D84-AC8B-B3E8E2D14403}" destId="{3BBD43BD-FE7E-4CFA-A2C5-F717D5CC5E36}" srcOrd="0" destOrd="0" presId="urn:microsoft.com/office/officeart/2005/8/layout/target3"/>
    <dgm:cxn modelId="{400152D3-5A65-40EC-807B-94E189485660}" srcId="{A671F916-0844-4F49-A49E-BF06B60B238C}" destId="{CC0AE0AB-E307-4D84-AC8B-B3E8E2D14403}" srcOrd="2" destOrd="0" parTransId="{46405CB3-E7EF-4F82-A116-6B2A3EAFA69D}" sibTransId="{6E202689-5F48-4855-AA95-322F71E3636D}"/>
    <dgm:cxn modelId="{40DF9DD3-AC5F-478F-8B92-2A7B0524FEC7}" type="presOf" srcId="{190AE343-B049-4B0A-BFDA-67C36D1B0848}" destId="{C972B54B-B07D-494A-A938-67A42A652420}" srcOrd="0" destOrd="3" presId="urn:microsoft.com/office/officeart/2005/8/layout/target3"/>
    <dgm:cxn modelId="{E33FE0D4-1B19-43E5-B0BF-C9422EE4A780}" type="presOf" srcId="{9D6214CE-E63E-4FCE-8181-8C07E119D7FA}" destId="{128CC724-1615-46D8-99FE-37822534D014}" srcOrd="0" destOrd="0" presId="urn:microsoft.com/office/officeart/2005/8/layout/target3"/>
    <dgm:cxn modelId="{088ABDDD-0338-4593-A13E-8C6D26EEDD4A}" type="presOf" srcId="{40DF2CC8-7196-49EF-8D40-93558DB06E12}" destId="{C972B54B-B07D-494A-A938-67A42A652420}" srcOrd="0" destOrd="4" presId="urn:microsoft.com/office/officeart/2005/8/layout/target3"/>
    <dgm:cxn modelId="{978545E9-F9E3-4749-8112-D8C8399672FC}" type="presOf" srcId="{64D750F4-9D16-43CB-9359-69679ABB8226}" destId="{45EDF3DB-C18E-4ACD-9768-30C9FD259ACE}" srcOrd="1" destOrd="0" presId="urn:microsoft.com/office/officeart/2005/8/layout/target3"/>
    <dgm:cxn modelId="{9372B4EF-5D89-4FEF-A36B-16C412A20E00}" type="presOf" srcId="{9D6214CE-E63E-4FCE-8181-8C07E119D7FA}" destId="{DE7D0D22-0B84-4404-867C-8D6C727F2012}" srcOrd="1" destOrd="0" presId="urn:microsoft.com/office/officeart/2005/8/layout/target3"/>
    <dgm:cxn modelId="{D6548F33-6B02-4177-829D-C0F6D4D81E5D}" type="presParOf" srcId="{AAFEB483-4038-418D-B738-D1A7CA138736}" destId="{A599C2A6-13A3-48DB-AF8C-2917F514D9D5}" srcOrd="0" destOrd="0" presId="urn:microsoft.com/office/officeart/2005/8/layout/target3"/>
    <dgm:cxn modelId="{CA37A893-4923-4A21-B58E-EA28055E8785}" type="presParOf" srcId="{AAFEB483-4038-418D-B738-D1A7CA138736}" destId="{F644C7A7-1F2B-48C3-991A-5EBCD3431FB8}" srcOrd="1" destOrd="0" presId="urn:microsoft.com/office/officeart/2005/8/layout/target3"/>
    <dgm:cxn modelId="{D773A27A-3315-4D3F-84F3-B5171469D286}" type="presParOf" srcId="{AAFEB483-4038-418D-B738-D1A7CA138736}" destId="{207C4FE6-E449-4D84-A547-EA4E075C770B}" srcOrd="2" destOrd="0" presId="urn:microsoft.com/office/officeart/2005/8/layout/target3"/>
    <dgm:cxn modelId="{C6E834C5-78B0-44A4-A9F7-D052FEE8319D}" type="presParOf" srcId="{AAFEB483-4038-418D-B738-D1A7CA138736}" destId="{BACF9B72-801E-4CDB-BB0C-2FFF4CF5441E}" srcOrd="3" destOrd="0" presId="urn:microsoft.com/office/officeart/2005/8/layout/target3"/>
    <dgm:cxn modelId="{92FB4021-9063-4222-8CCC-3CB0763A4E6F}" type="presParOf" srcId="{AAFEB483-4038-418D-B738-D1A7CA138736}" destId="{78A782E7-30B0-44E1-A6D4-3402717C252A}" srcOrd="4" destOrd="0" presId="urn:microsoft.com/office/officeart/2005/8/layout/target3"/>
    <dgm:cxn modelId="{1CD6476C-8DF4-4517-BD49-F0D66735A852}" type="presParOf" srcId="{AAFEB483-4038-418D-B738-D1A7CA138736}" destId="{128CC724-1615-46D8-99FE-37822534D014}" srcOrd="5" destOrd="0" presId="urn:microsoft.com/office/officeart/2005/8/layout/target3"/>
    <dgm:cxn modelId="{455516F7-43C8-441D-87F6-FCC73CBB730B}" type="presParOf" srcId="{AAFEB483-4038-418D-B738-D1A7CA138736}" destId="{F45B9A6B-F97D-4C99-99E1-4F4BF14DB1FA}" srcOrd="6" destOrd="0" presId="urn:microsoft.com/office/officeart/2005/8/layout/target3"/>
    <dgm:cxn modelId="{9A8D3EFE-5945-4A4C-A62E-5958F96FDC13}" type="presParOf" srcId="{AAFEB483-4038-418D-B738-D1A7CA138736}" destId="{63DCD714-08F3-4DD3-BB14-7A6467932D9E}" srcOrd="7" destOrd="0" presId="urn:microsoft.com/office/officeart/2005/8/layout/target3"/>
    <dgm:cxn modelId="{CDFB6C1B-578A-4CD8-A321-6A2D8844EBAD}" type="presParOf" srcId="{AAFEB483-4038-418D-B738-D1A7CA138736}" destId="{3BBD43BD-FE7E-4CFA-A2C5-F717D5CC5E36}" srcOrd="8" destOrd="0" presId="urn:microsoft.com/office/officeart/2005/8/layout/target3"/>
    <dgm:cxn modelId="{999BC23E-FE0B-49CA-B931-3EEBB0940EC2}" type="presParOf" srcId="{AAFEB483-4038-418D-B738-D1A7CA138736}" destId="{45EDF3DB-C18E-4ACD-9768-30C9FD259ACE}" srcOrd="9" destOrd="0" presId="urn:microsoft.com/office/officeart/2005/8/layout/target3"/>
    <dgm:cxn modelId="{24F8A422-E634-4ADE-94FF-71EFC169D3B1}" type="presParOf" srcId="{AAFEB483-4038-418D-B738-D1A7CA138736}" destId="{C972B54B-B07D-494A-A938-67A42A652420}" srcOrd="10" destOrd="0" presId="urn:microsoft.com/office/officeart/2005/8/layout/target3"/>
    <dgm:cxn modelId="{B2C3FA85-7A30-4699-8115-61240BF232D3}" type="presParOf" srcId="{AAFEB483-4038-418D-B738-D1A7CA138736}" destId="{DE7D0D22-0B84-4404-867C-8D6C727F2012}" srcOrd="11" destOrd="0" presId="urn:microsoft.com/office/officeart/2005/8/layout/target3"/>
    <dgm:cxn modelId="{AEE72E36-D4B8-4CBE-9591-456C0D570C67}" type="presParOf" srcId="{AAFEB483-4038-418D-B738-D1A7CA138736}" destId="{BEE0B9D0-81B7-44C2-A0BC-0712CB7EDB36}" srcOrd="12" destOrd="0" presId="urn:microsoft.com/office/officeart/2005/8/layout/target3"/>
    <dgm:cxn modelId="{DB36CC63-4510-4796-B8DF-004637686E6D}" type="presParOf" srcId="{AAFEB483-4038-418D-B738-D1A7CA138736}" destId="{7D1AA8E2-9652-4782-89D1-D67585384330}" srcOrd="13" destOrd="0" presId="urn:microsoft.com/office/officeart/2005/8/layout/target3"/>
    <dgm:cxn modelId="{0E4B29B8-6428-4F24-A4BB-17C0BE2DEFB6}" type="presParOf" srcId="{AAFEB483-4038-418D-B738-D1A7CA138736}" destId="{989F0D1F-5846-440F-BD9F-D04A94B1024E}"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4F0C30-DA2F-4AB2-82EC-896D1E49E48A}">
      <dsp:nvSpPr>
        <dsp:cNvPr id="0" name=""/>
        <dsp:cNvSpPr/>
      </dsp:nvSpPr>
      <dsp:spPr>
        <a:xfrm>
          <a:off x="0" y="41742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077A3D-232B-4C12-AEA9-34D995B3C8A9}">
      <dsp:nvSpPr>
        <dsp:cNvPr id="0" name=""/>
        <dsp:cNvSpPr/>
      </dsp:nvSpPr>
      <dsp:spPr>
        <a:xfrm>
          <a:off x="525780" y="6318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Garamond" panose="02020404030301010803" pitchFamily="18" charset="0"/>
            </a:rPr>
            <a:t>Family composition</a:t>
          </a:r>
        </a:p>
      </dsp:txBody>
      <dsp:txXfrm>
        <a:off x="560365" y="97774"/>
        <a:ext cx="7291750" cy="639310"/>
      </dsp:txXfrm>
    </dsp:sp>
    <dsp:sp modelId="{8CB0FB53-1FC3-4AE6-93DF-F7A30C6CA61A}">
      <dsp:nvSpPr>
        <dsp:cNvPr id="0" name=""/>
        <dsp:cNvSpPr/>
      </dsp:nvSpPr>
      <dsp:spPr>
        <a:xfrm>
          <a:off x="0" y="150606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97CEA6B-47AE-4E06-8D18-FD21ADBBB2B0}">
      <dsp:nvSpPr>
        <dsp:cNvPr id="0" name=""/>
        <dsp:cNvSpPr/>
      </dsp:nvSpPr>
      <dsp:spPr>
        <a:xfrm>
          <a:off x="525780" y="1151829"/>
          <a:ext cx="7360920" cy="708480"/>
        </a:xfrm>
        <a:prstGeom prst="round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a:latin typeface="Garamond" panose="02020404030301010803" pitchFamily="18" charset="0"/>
            </a:rPr>
            <a:t>Wills and Trusts formalities</a:t>
          </a:r>
        </a:p>
      </dsp:txBody>
      <dsp:txXfrm>
        <a:off x="560365" y="1186414"/>
        <a:ext cx="7291750" cy="639310"/>
      </dsp:txXfrm>
    </dsp:sp>
    <dsp:sp modelId="{BCA09666-72EF-4E6C-BAFB-09BC92C0E1B6}">
      <dsp:nvSpPr>
        <dsp:cNvPr id="0" name=""/>
        <dsp:cNvSpPr/>
      </dsp:nvSpPr>
      <dsp:spPr>
        <a:xfrm>
          <a:off x="0" y="259470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A8601EA-6FCD-4355-8033-0460288DEDCF}">
      <dsp:nvSpPr>
        <dsp:cNvPr id="0" name=""/>
        <dsp:cNvSpPr/>
      </dsp:nvSpPr>
      <dsp:spPr>
        <a:xfrm>
          <a:off x="525780" y="2240469"/>
          <a:ext cx="7360920" cy="708480"/>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Garamond" panose="02020404030301010803" pitchFamily="18" charset="0"/>
            </a:rPr>
            <a:t>The changing nature of the trust</a:t>
          </a:r>
        </a:p>
      </dsp:txBody>
      <dsp:txXfrm>
        <a:off x="560365" y="2275054"/>
        <a:ext cx="7291750" cy="639310"/>
      </dsp:txXfrm>
    </dsp:sp>
    <dsp:sp modelId="{E915798B-A384-4B44-A37E-40A434DF592B}">
      <dsp:nvSpPr>
        <dsp:cNvPr id="0" name=""/>
        <dsp:cNvSpPr/>
      </dsp:nvSpPr>
      <dsp:spPr>
        <a:xfrm>
          <a:off x="0" y="368334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CDD3B3E-4B46-46DA-838F-119BA99B389E}">
      <dsp:nvSpPr>
        <dsp:cNvPr id="0" name=""/>
        <dsp:cNvSpPr/>
      </dsp:nvSpPr>
      <dsp:spPr>
        <a:xfrm>
          <a:off x="525780" y="3329109"/>
          <a:ext cx="7360920" cy="708480"/>
        </a:xfrm>
        <a:prstGeom prst="roundRect">
          <a:avLst/>
        </a:prstGeom>
        <a:solidFill>
          <a:schemeClr val="accent4">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Garamond" panose="02020404030301010803" pitchFamily="18" charset="0"/>
            </a:rPr>
            <a:t>Wealth transfer taxes</a:t>
          </a:r>
        </a:p>
      </dsp:txBody>
      <dsp:txXfrm>
        <a:off x="560365" y="3363694"/>
        <a:ext cx="7291750" cy="6393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9F35F-F928-4870-8590-3305ED693002}">
      <dsp:nvSpPr>
        <dsp:cNvPr id="0" name=""/>
        <dsp:cNvSpPr/>
      </dsp:nvSpPr>
      <dsp:spPr>
        <a:xfrm>
          <a:off x="0" y="10397"/>
          <a:ext cx="10603523" cy="514800"/>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Garamond" panose="02020404030301010803" pitchFamily="18" charset="0"/>
            </a:rPr>
            <a:t>New York now lags behind (except in a minute)</a:t>
          </a:r>
        </a:p>
      </dsp:txBody>
      <dsp:txXfrm>
        <a:off x="25130" y="35527"/>
        <a:ext cx="10553263" cy="464540"/>
      </dsp:txXfrm>
    </dsp:sp>
    <dsp:sp modelId="{90104280-C9BC-4F45-A47B-0676817C937A}">
      <dsp:nvSpPr>
        <dsp:cNvPr id="0" name=""/>
        <dsp:cNvSpPr/>
      </dsp:nvSpPr>
      <dsp:spPr>
        <a:xfrm>
          <a:off x="0" y="525197"/>
          <a:ext cx="10603523" cy="819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662"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EPTL 7-1.6 apply principal to income beneficiary</a:t>
          </a:r>
        </a:p>
        <a:p>
          <a:pPr marL="171450" lvl="1" indent="-171450" algn="l" defTabSz="755650">
            <a:lnSpc>
              <a:spcPct val="90000"/>
            </a:lnSpc>
            <a:spcBef>
              <a:spcPct val="0"/>
            </a:spcBef>
            <a:spcAft>
              <a:spcPct val="20000"/>
            </a:spcAft>
            <a:buChar char="•"/>
          </a:pPr>
          <a:r>
            <a:rPr lang="en-US" sz="1700" kern="1200">
              <a:latin typeface="Garamond" panose="02020404030301010803" pitchFamily="18" charset="0"/>
            </a:rPr>
            <a:t>EPTL 7-1.9 revoke with consent of creator and beneficiaries</a:t>
          </a:r>
        </a:p>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Equitable deviation—administrative terms and only in desperate circumstances, </a:t>
          </a:r>
          <a:r>
            <a:rPr lang="en-US" sz="1700" i="1" kern="1200" dirty="0">
              <a:latin typeface="Garamond" panose="02020404030301010803" pitchFamily="18" charset="0"/>
            </a:rPr>
            <a:t>Matter of Pulitzer</a:t>
          </a:r>
          <a:endParaRPr lang="en-US" sz="1700" kern="1200" dirty="0">
            <a:latin typeface="Garamond" panose="02020404030301010803" pitchFamily="18" charset="0"/>
          </a:endParaRPr>
        </a:p>
      </dsp:txBody>
      <dsp:txXfrm>
        <a:off x="0" y="525197"/>
        <a:ext cx="10603523" cy="819720"/>
      </dsp:txXfrm>
    </dsp:sp>
    <dsp:sp modelId="{EAD7DBA1-77B4-4922-85E9-0CF173D2A610}">
      <dsp:nvSpPr>
        <dsp:cNvPr id="0" name=""/>
        <dsp:cNvSpPr/>
      </dsp:nvSpPr>
      <dsp:spPr>
        <a:xfrm>
          <a:off x="0" y="1344917"/>
          <a:ext cx="10603523" cy="514800"/>
        </a:xfrm>
        <a:prstGeom prst="round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latin typeface="Garamond" panose="02020404030301010803" pitchFamily="18" charset="0"/>
            </a:rPr>
            <a:t>Restatements (Third) of Property and Trusts, UPC, UTC</a:t>
          </a:r>
        </a:p>
      </dsp:txBody>
      <dsp:txXfrm>
        <a:off x="25130" y="1370047"/>
        <a:ext cx="10553263" cy="464540"/>
      </dsp:txXfrm>
    </dsp:sp>
    <dsp:sp modelId="{E1823B47-CCC1-4193-A497-2FFCE2BADF79}">
      <dsp:nvSpPr>
        <dsp:cNvPr id="0" name=""/>
        <dsp:cNvSpPr/>
      </dsp:nvSpPr>
      <dsp:spPr>
        <a:xfrm>
          <a:off x="0" y="1859717"/>
          <a:ext cx="10603523" cy="1092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662"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Termination on consent of all beneficiaries only if squares with material purpose</a:t>
          </a:r>
        </a:p>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Modification of administrative </a:t>
          </a:r>
          <a:r>
            <a:rPr lang="en-US" sz="1700" i="1" kern="1200" dirty="0">
              <a:latin typeface="Garamond" panose="02020404030301010803" pitchFamily="18" charset="0"/>
            </a:rPr>
            <a:t>and</a:t>
          </a:r>
          <a:r>
            <a:rPr lang="en-US" sz="1700" kern="1200" dirty="0">
              <a:latin typeface="Garamond" panose="02020404030301010803" pitchFamily="18" charset="0"/>
            </a:rPr>
            <a:t> dispositive terms if unanticipated circumstances and will further purposes</a:t>
          </a:r>
        </a:p>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Modification of administrative terms if continuation impractical or wasteful</a:t>
          </a:r>
        </a:p>
        <a:p>
          <a:pPr marL="171450" lvl="1" indent="-171450" algn="l" defTabSz="755650">
            <a:lnSpc>
              <a:spcPct val="90000"/>
            </a:lnSpc>
            <a:spcBef>
              <a:spcPct val="0"/>
            </a:spcBef>
            <a:spcAft>
              <a:spcPct val="20000"/>
            </a:spcAft>
            <a:buChar char="•"/>
          </a:pPr>
          <a:r>
            <a:rPr lang="en-US" sz="1700" kern="1200" dirty="0">
              <a:latin typeface="Garamond" panose="02020404030301010803" pitchFamily="18" charset="0"/>
            </a:rPr>
            <a:t>Reformation whether or not ambiguous</a:t>
          </a:r>
        </a:p>
      </dsp:txBody>
      <dsp:txXfrm>
        <a:off x="0" y="1859717"/>
        <a:ext cx="10603523" cy="1092960"/>
      </dsp:txXfrm>
    </dsp:sp>
    <dsp:sp modelId="{91AD26EA-A9CC-4A8C-AED9-1F0F1E1F6063}">
      <dsp:nvSpPr>
        <dsp:cNvPr id="0" name=""/>
        <dsp:cNvSpPr/>
      </dsp:nvSpPr>
      <dsp:spPr>
        <a:xfrm>
          <a:off x="0" y="2952677"/>
          <a:ext cx="10603523" cy="514800"/>
        </a:xfrm>
        <a:prstGeom prst="round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solidFill>
                <a:schemeClr val="tx1"/>
              </a:solidFill>
              <a:latin typeface="Garamond" panose="02020404030301010803" pitchFamily="18" charset="0"/>
            </a:rPr>
            <a:t>Decanting, where NY led the way</a:t>
          </a:r>
        </a:p>
      </dsp:txBody>
      <dsp:txXfrm>
        <a:off x="25130" y="2977807"/>
        <a:ext cx="10553263" cy="4645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576FCB-8D38-4376-93A9-38CF06B91F4E}">
      <dsp:nvSpPr>
        <dsp:cNvPr id="0" name=""/>
        <dsp:cNvSpPr/>
      </dsp:nvSpPr>
      <dsp:spPr>
        <a:xfrm>
          <a:off x="0" y="0"/>
          <a:ext cx="10595708" cy="4154984"/>
        </a:xfrm>
        <a:prstGeom prst="roundRect">
          <a:avLst>
            <a:gd name="adj" fmla="val 85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3224729" numCol="1" spcCol="1270" anchor="t" anchorCtr="0">
          <a:noAutofit/>
        </a:bodyPr>
        <a:lstStyle/>
        <a:p>
          <a:pPr marL="0" lvl="0" indent="0" algn="l" defTabSz="1644650">
            <a:lnSpc>
              <a:spcPct val="90000"/>
            </a:lnSpc>
            <a:spcBef>
              <a:spcPct val="0"/>
            </a:spcBef>
            <a:spcAft>
              <a:spcPct val="35000"/>
            </a:spcAft>
            <a:buNone/>
          </a:pPr>
          <a:r>
            <a:rPr lang="en-US" sz="3700" kern="1200" dirty="0">
              <a:latin typeface="Garamond" panose="02020404030301010803" pitchFamily="18" charset="0"/>
            </a:rPr>
            <a:t>Effectively neutered in 34 states</a:t>
          </a:r>
        </a:p>
      </dsp:txBody>
      <dsp:txXfrm>
        <a:off x="103441" y="103441"/>
        <a:ext cx="10388826" cy="3948102"/>
      </dsp:txXfrm>
    </dsp:sp>
    <dsp:sp modelId="{95D73358-3998-4B37-AAF3-C7468B381A2C}">
      <dsp:nvSpPr>
        <dsp:cNvPr id="0" name=""/>
        <dsp:cNvSpPr/>
      </dsp:nvSpPr>
      <dsp:spPr>
        <a:xfrm>
          <a:off x="264892" y="1038746"/>
          <a:ext cx="10065922" cy="2908488"/>
        </a:xfrm>
        <a:prstGeom prst="roundRect">
          <a:avLst>
            <a:gd name="adj" fmla="val 10500"/>
          </a:avLst>
        </a:prstGeom>
        <a:solidFill>
          <a:schemeClr val="accent6">
            <a:shade val="80000"/>
            <a:hueOff val="160640"/>
            <a:satOff val="-6455"/>
            <a:lumOff val="138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846890" numCol="1" spcCol="1270" anchor="t" anchorCtr="0">
          <a:noAutofit/>
        </a:bodyPr>
        <a:lstStyle/>
        <a:p>
          <a:pPr marL="0" lvl="0" indent="0" algn="l" defTabSz="1644650">
            <a:lnSpc>
              <a:spcPct val="90000"/>
            </a:lnSpc>
            <a:spcBef>
              <a:spcPct val="0"/>
            </a:spcBef>
            <a:spcAft>
              <a:spcPct val="35000"/>
            </a:spcAft>
            <a:buNone/>
          </a:pPr>
          <a:r>
            <a:rPr lang="en-US" sz="3700" kern="1200" dirty="0">
              <a:latin typeface="Garamond" panose="02020404030301010803" pitchFamily="18" charset="0"/>
            </a:rPr>
            <a:t>New York does not change</a:t>
          </a:r>
        </a:p>
      </dsp:txBody>
      <dsp:txXfrm>
        <a:off x="354338" y="1128192"/>
        <a:ext cx="9887030" cy="2729596"/>
      </dsp:txXfrm>
    </dsp:sp>
    <dsp:sp modelId="{B542AAA7-319E-4194-83BE-4CF7BC48398B}">
      <dsp:nvSpPr>
        <dsp:cNvPr id="0" name=""/>
        <dsp:cNvSpPr/>
      </dsp:nvSpPr>
      <dsp:spPr>
        <a:xfrm>
          <a:off x="516540" y="2056717"/>
          <a:ext cx="2013184" cy="797810"/>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Two rules</a:t>
          </a:r>
        </a:p>
      </dsp:txBody>
      <dsp:txXfrm>
        <a:off x="541075" y="2081252"/>
        <a:ext cx="1964114" cy="748740"/>
      </dsp:txXfrm>
    </dsp:sp>
    <dsp:sp modelId="{C4348E59-60CA-48CE-AAFB-922A160480FF}">
      <dsp:nvSpPr>
        <dsp:cNvPr id="0" name=""/>
        <dsp:cNvSpPr/>
      </dsp:nvSpPr>
      <dsp:spPr>
        <a:xfrm>
          <a:off x="516540" y="2930348"/>
          <a:ext cx="2013184" cy="797810"/>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64256"/>
              <a:satOff val="-2582"/>
              <a:lumOff val="552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Statutory mitigation</a:t>
          </a:r>
        </a:p>
      </dsp:txBody>
      <dsp:txXfrm>
        <a:off x="541075" y="2954883"/>
        <a:ext cx="1964114" cy="748740"/>
      </dsp:txXfrm>
    </dsp:sp>
    <dsp:sp modelId="{D5428E29-34CF-42D0-AC2E-E38AADA60179}">
      <dsp:nvSpPr>
        <dsp:cNvPr id="0" name=""/>
        <dsp:cNvSpPr/>
      </dsp:nvSpPr>
      <dsp:spPr>
        <a:xfrm>
          <a:off x="2754884" y="2077492"/>
          <a:ext cx="7311038" cy="1661993"/>
        </a:xfrm>
        <a:prstGeom prst="roundRect">
          <a:avLst>
            <a:gd name="adj" fmla="val 10500"/>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938103" numCol="1" spcCol="1270" anchor="t" anchorCtr="0">
          <a:noAutofit/>
        </a:bodyPr>
        <a:lstStyle/>
        <a:p>
          <a:pPr marL="0" lvl="0" indent="0" algn="l" defTabSz="1644650">
            <a:lnSpc>
              <a:spcPct val="90000"/>
            </a:lnSpc>
            <a:spcBef>
              <a:spcPct val="0"/>
            </a:spcBef>
            <a:spcAft>
              <a:spcPct val="35000"/>
            </a:spcAft>
            <a:buNone/>
          </a:pPr>
          <a:r>
            <a:rPr lang="en-US" sz="3700" kern="1200">
              <a:latin typeface="Garamond" panose="02020404030301010803" pitchFamily="18" charset="0"/>
            </a:rPr>
            <a:t>Why? </a:t>
          </a:r>
        </a:p>
      </dsp:txBody>
      <dsp:txXfrm>
        <a:off x="2805996" y="2128604"/>
        <a:ext cx="7208814" cy="1559769"/>
      </dsp:txXfrm>
    </dsp:sp>
    <dsp:sp modelId="{329A2A53-D009-4B41-B9AF-9A474B479746}">
      <dsp:nvSpPr>
        <dsp:cNvPr id="0" name=""/>
        <dsp:cNvSpPr/>
      </dsp:nvSpPr>
      <dsp:spPr>
        <a:xfrm>
          <a:off x="2937660" y="2825389"/>
          <a:ext cx="1705849" cy="747897"/>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128512"/>
              <a:satOff val="-5164"/>
              <a:lumOff val="1105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Too much emphasis on complications</a:t>
          </a:r>
        </a:p>
      </dsp:txBody>
      <dsp:txXfrm>
        <a:off x="2960660" y="2848389"/>
        <a:ext cx="1659849" cy="701897"/>
      </dsp:txXfrm>
    </dsp:sp>
    <dsp:sp modelId="{5BE8A5C3-BF42-4EA0-80DF-6E861F6EE1FF}">
      <dsp:nvSpPr>
        <dsp:cNvPr id="0" name=""/>
        <dsp:cNvSpPr/>
      </dsp:nvSpPr>
      <dsp:spPr>
        <a:xfrm>
          <a:off x="4682544" y="2825389"/>
          <a:ext cx="1705849" cy="747897"/>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192768"/>
              <a:satOff val="-7745"/>
              <a:lumOff val="165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latin typeface="Garamond" panose="02020404030301010803" pitchFamily="18" charset="0"/>
            </a:rPr>
            <a:t>Lack of candid explanation of saving clause</a:t>
          </a:r>
        </a:p>
      </dsp:txBody>
      <dsp:txXfrm>
        <a:off x="4705544" y="2848389"/>
        <a:ext cx="1659849" cy="701897"/>
      </dsp:txXfrm>
    </dsp:sp>
    <dsp:sp modelId="{4AF26C6F-4F39-4F76-83B9-5770DDDF073B}">
      <dsp:nvSpPr>
        <dsp:cNvPr id="0" name=""/>
        <dsp:cNvSpPr/>
      </dsp:nvSpPr>
      <dsp:spPr>
        <a:xfrm>
          <a:off x="6427429" y="2825389"/>
          <a:ext cx="1705849" cy="747897"/>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257024"/>
              <a:satOff val="-10327"/>
              <a:lumOff val="2210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No emphasis on real dangers—exercise of powers of appointment</a:t>
          </a:r>
        </a:p>
      </dsp:txBody>
      <dsp:txXfrm>
        <a:off x="6450429" y="2848389"/>
        <a:ext cx="1659849" cy="701897"/>
      </dsp:txXfrm>
    </dsp:sp>
    <dsp:sp modelId="{38D265C7-D2FD-4656-BD96-D9846DDC910D}">
      <dsp:nvSpPr>
        <dsp:cNvPr id="0" name=""/>
        <dsp:cNvSpPr/>
      </dsp:nvSpPr>
      <dsp:spPr>
        <a:xfrm>
          <a:off x="8172314" y="2825389"/>
          <a:ext cx="1705849" cy="747897"/>
        </a:xfrm>
        <a:prstGeom prst="roundRect">
          <a:avLst>
            <a:gd name="adj" fmla="val 10500"/>
          </a:avLst>
        </a:prstGeom>
        <a:solidFill>
          <a:schemeClr val="lt1">
            <a:alpha val="90000"/>
            <a:hueOff val="0"/>
            <a:satOff val="0"/>
            <a:lumOff val="0"/>
            <a:alphaOff val="0"/>
          </a:schemeClr>
        </a:solidFill>
        <a:ln w="12700" cap="flat" cmpd="sng" algn="ctr">
          <a:solidFill>
            <a:schemeClr val="accent6">
              <a:shade val="80000"/>
              <a:hueOff val="321280"/>
              <a:satOff val="-12909"/>
              <a:lumOff val="27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Garamond" panose="02020404030301010803" pitchFamily="18" charset="0"/>
            </a:rPr>
            <a:t>Inconsistent approaches to reform</a:t>
          </a:r>
        </a:p>
      </dsp:txBody>
      <dsp:txXfrm>
        <a:off x="8195314" y="2848389"/>
        <a:ext cx="1659849" cy="70189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0F9501-BA64-4C6D-8E1B-BC9FCEAE7948}">
      <dsp:nvSpPr>
        <dsp:cNvPr id="0" name=""/>
        <dsp:cNvSpPr/>
      </dsp:nvSpPr>
      <dsp:spPr>
        <a:xfrm rot="5400000">
          <a:off x="6301587" y="-2303662"/>
          <a:ext cx="1698041" cy="6729984"/>
        </a:xfrm>
        <a:prstGeom prst="round2SameRect">
          <a:avLst/>
        </a:prstGeom>
        <a:solidFill>
          <a:schemeClr val="accent4">
            <a:alpha val="90000"/>
            <a:tint val="55000"/>
            <a:hueOff val="0"/>
            <a:satOff val="0"/>
            <a:lumOff val="0"/>
            <a:alphaOff val="0"/>
          </a:schemeClr>
        </a:solidFill>
        <a:ln w="12700" cap="flat" cmpd="sng" algn="ctr">
          <a:solidFill>
            <a:schemeClr val="accent4">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Increasing exemption</a:t>
          </a:r>
        </a:p>
        <a:p>
          <a:pPr marL="171450" lvl="1" indent="-171450" algn="l" defTabSz="844550">
            <a:lnSpc>
              <a:spcPct val="90000"/>
            </a:lnSpc>
            <a:spcBef>
              <a:spcPct val="0"/>
            </a:spcBef>
            <a:spcAft>
              <a:spcPct val="15000"/>
            </a:spcAft>
            <a:buChar char="•"/>
          </a:pPr>
          <a:r>
            <a:rPr lang="en-US" sz="1900" kern="1200">
              <a:latin typeface="Garamond" panose="02020404030301010803" pitchFamily="18" charset="0"/>
            </a:rPr>
            <a:t>Unlimited marital deduction</a:t>
          </a:r>
        </a:p>
        <a:p>
          <a:pPr marL="171450" lvl="1" indent="-171450" algn="l" defTabSz="844550">
            <a:lnSpc>
              <a:spcPct val="90000"/>
            </a:lnSpc>
            <a:spcBef>
              <a:spcPct val="0"/>
            </a:spcBef>
            <a:spcAft>
              <a:spcPct val="15000"/>
            </a:spcAft>
            <a:buChar char="•"/>
          </a:pPr>
          <a:r>
            <a:rPr lang="en-US" sz="1900" kern="1200">
              <a:latin typeface="Garamond" panose="02020404030301010803" pitchFamily="18" charset="0"/>
            </a:rPr>
            <a:t>Portability</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The GST tax seems to be an anomaly</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Constantly under attack</a:t>
          </a:r>
        </a:p>
      </dsp:txBody>
      <dsp:txXfrm rot="-5400000">
        <a:off x="3785616" y="295201"/>
        <a:ext cx="6647092" cy="1532257"/>
      </dsp:txXfrm>
    </dsp:sp>
    <dsp:sp modelId="{176F8A5D-A7DB-4D3C-A8B2-2305AF7E9341}">
      <dsp:nvSpPr>
        <dsp:cNvPr id="0" name=""/>
        <dsp:cNvSpPr/>
      </dsp:nvSpPr>
      <dsp:spPr>
        <a:xfrm>
          <a:off x="0" y="53"/>
          <a:ext cx="3785616" cy="2122552"/>
        </a:xfrm>
        <a:prstGeom prst="roundRect">
          <a:avLst/>
        </a:prstGeom>
        <a:solidFill>
          <a:schemeClr val="accent4">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solidFill>
                <a:schemeClr val="tx1"/>
              </a:solidFill>
              <a:latin typeface="Garamond" panose="02020404030301010803" pitchFamily="18" charset="0"/>
            </a:rPr>
            <a:t>Diminishing scope of the federal wealth transfer taxes</a:t>
          </a:r>
        </a:p>
      </dsp:txBody>
      <dsp:txXfrm>
        <a:off x="103614" y="103667"/>
        <a:ext cx="3578388" cy="1915324"/>
      </dsp:txXfrm>
    </dsp:sp>
    <dsp:sp modelId="{6F34DCDC-2960-4BC7-920F-EA02A6B16C55}">
      <dsp:nvSpPr>
        <dsp:cNvPr id="0" name=""/>
        <dsp:cNvSpPr/>
      </dsp:nvSpPr>
      <dsp:spPr>
        <a:xfrm rot="5400000">
          <a:off x="6301587" y="-74983"/>
          <a:ext cx="1698041" cy="6729984"/>
        </a:xfrm>
        <a:prstGeom prst="round2SameRect">
          <a:avLst/>
        </a:prstGeom>
        <a:solidFill>
          <a:schemeClr val="accent4">
            <a:alpha val="90000"/>
            <a:tint val="55000"/>
            <a:hueOff val="0"/>
            <a:satOff val="0"/>
            <a:lumOff val="0"/>
            <a:alphaOff val="0"/>
          </a:schemeClr>
        </a:solidFill>
        <a:ln w="12700" cap="flat" cmpd="sng" algn="ctr">
          <a:solidFill>
            <a:schemeClr val="accent4">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Also increasing exemption</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But not as much as federal</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The cliff</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The lack of portability</a:t>
          </a:r>
        </a:p>
      </dsp:txBody>
      <dsp:txXfrm rot="-5400000">
        <a:off x="3785616" y="2523880"/>
        <a:ext cx="6647092" cy="1532257"/>
      </dsp:txXfrm>
    </dsp:sp>
    <dsp:sp modelId="{456087DA-C81D-4FA4-9D48-315F010F964A}">
      <dsp:nvSpPr>
        <dsp:cNvPr id="0" name=""/>
        <dsp:cNvSpPr/>
      </dsp:nvSpPr>
      <dsp:spPr>
        <a:xfrm>
          <a:off x="0" y="2228732"/>
          <a:ext cx="3785616" cy="2122552"/>
        </a:xfrm>
        <a:prstGeom prst="roundRect">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solidFill>
                <a:schemeClr val="tx1"/>
              </a:solidFill>
              <a:latin typeface="Garamond" panose="02020404030301010803" pitchFamily="18" charset="0"/>
            </a:rPr>
            <a:t>New York </a:t>
          </a:r>
        </a:p>
      </dsp:txBody>
      <dsp:txXfrm>
        <a:off x="103614" y="2332346"/>
        <a:ext cx="3578388" cy="191532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955671-D69F-4369-B2F0-7A2A0BD2DC62}">
      <dsp:nvSpPr>
        <dsp:cNvPr id="0" name=""/>
        <dsp:cNvSpPr/>
      </dsp:nvSpPr>
      <dsp:spPr>
        <a:xfrm>
          <a:off x="0" y="467126"/>
          <a:ext cx="10515600" cy="10773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The death of the Rule Against Perpetuities</a:t>
          </a:r>
        </a:p>
        <a:p>
          <a:pPr marL="171450" lvl="1" indent="-171450" algn="l" defTabSz="844550">
            <a:lnSpc>
              <a:spcPct val="90000"/>
            </a:lnSpc>
            <a:spcBef>
              <a:spcPct val="0"/>
            </a:spcBef>
            <a:spcAft>
              <a:spcPct val="15000"/>
            </a:spcAft>
            <a:buChar char="•"/>
          </a:pPr>
          <a:r>
            <a:rPr lang="en-US" sz="1900" kern="1200" dirty="0">
              <a:latin typeface="Garamond" panose="02020404030301010803" pitchFamily="18" charset="0"/>
            </a:rPr>
            <a:t>The power of the no contest clause--</a:t>
          </a:r>
          <a:r>
            <a:rPr lang="it-IT" sz="1900" i="1" kern="1200" dirty="0">
              <a:latin typeface="Garamond" panose="02020404030301010803" pitchFamily="18" charset="0"/>
            </a:rPr>
            <a:t>Salce v. Cardello</a:t>
          </a:r>
          <a:r>
            <a:rPr lang="it-IT" sz="1900" kern="1200" dirty="0">
              <a:latin typeface="Garamond" panose="02020404030301010803" pitchFamily="18" charset="0"/>
            </a:rPr>
            <a:t>, 348 Conn. 90, 301 A.3d 1031 (2023).</a:t>
          </a:r>
          <a:endParaRPr lang="en-US" sz="1900" kern="1200" dirty="0">
            <a:latin typeface="Garamond" panose="02020404030301010803" pitchFamily="18" charset="0"/>
          </a:endParaRPr>
        </a:p>
      </dsp:txBody>
      <dsp:txXfrm>
        <a:off x="0" y="467126"/>
        <a:ext cx="10515600" cy="1077300"/>
      </dsp:txXfrm>
    </dsp:sp>
    <dsp:sp modelId="{80ADDBAB-4CB2-4BEE-81B2-29690F7FB0AC}">
      <dsp:nvSpPr>
        <dsp:cNvPr id="0" name=""/>
        <dsp:cNvSpPr/>
      </dsp:nvSpPr>
      <dsp:spPr>
        <a:xfrm>
          <a:off x="525780" y="186686"/>
          <a:ext cx="7360920" cy="5608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en-US" sz="1900" kern="1200" dirty="0">
              <a:latin typeface="Garamond" panose="02020404030301010803" pitchFamily="18" charset="0"/>
            </a:rPr>
            <a:t>Ever increasing dead hand control</a:t>
          </a:r>
        </a:p>
      </dsp:txBody>
      <dsp:txXfrm>
        <a:off x="553160" y="214066"/>
        <a:ext cx="7306160" cy="506120"/>
      </dsp:txXfrm>
    </dsp:sp>
    <dsp:sp modelId="{68FC0B6A-2E3F-416E-A626-4DBDEA43A9D7}">
      <dsp:nvSpPr>
        <dsp:cNvPr id="0" name=""/>
        <dsp:cNvSpPr/>
      </dsp:nvSpPr>
      <dsp:spPr>
        <a:xfrm>
          <a:off x="0" y="1927467"/>
          <a:ext cx="10515600" cy="137655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95732" rIns="816127" bIns="135128" numCol="1" spcCol="1270" anchor="t" anchorCtr="0">
          <a:noAutofit/>
        </a:bodyPr>
        <a:lstStyle/>
        <a:p>
          <a:pPr marL="171450" lvl="1" indent="-171450" algn="l" defTabSz="844550">
            <a:lnSpc>
              <a:spcPct val="90000"/>
            </a:lnSpc>
            <a:spcBef>
              <a:spcPct val="0"/>
            </a:spcBef>
            <a:spcAft>
              <a:spcPct val="15000"/>
            </a:spcAft>
            <a:buChar char="•"/>
          </a:pPr>
          <a:r>
            <a:rPr lang="it-IT" sz="1900" kern="1200" dirty="0">
              <a:latin typeface="Garamond" panose="02020404030301010803" pitchFamily="18" charset="0"/>
            </a:rPr>
            <a:t>Self-settled spendthrift trusts</a:t>
          </a:r>
          <a:endParaRPr lang="en-US" sz="1900" kern="1200" dirty="0">
            <a:latin typeface="Garamond" panose="02020404030301010803" pitchFamily="18" charset="0"/>
          </a:endParaRPr>
        </a:p>
        <a:p>
          <a:pPr marL="171450" lvl="1" indent="-171450" algn="l" defTabSz="844550">
            <a:lnSpc>
              <a:spcPct val="90000"/>
            </a:lnSpc>
            <a:spcBef>
              <a:spcPct val="0"/>
            </a:spcBef>
            <a:spcAft>
              <a:spcPct val="15000"/>
            </a:spcAft>
            <a:buChar char="•"/>
          </a:pPr>
          <a:r>
            <a:rPr lang="it-IT" sz="1900" kern="1200" dirty="0">
              <a:latin typeface="Garamond" panose="02020404030301010803" pitchFamily="18" charset="0"/>
            </a:rPr>
            <a:t>Secret trusts</a:t>
          </a:r>
          <a:endParaRPr lang="en-US" sz="1900" kern="1200" dirty="0">
            <a:latin typeface="Garamond" panose="02020404030301010803" pitchFamily="18" charset="0"/>
          </a:endParaRPr>
        </a:p>
        <a:p>
          <a:pPr marL="171450" lvl="1" indent="-171450" algn="l" defTabSz="844550">
            <a:lnSpc>
              <a:spcPct val="90000"/>
            </a:lnSpc>
            <a:spcBef>
              <a:spcPct val="0"/>
            </a:spcBef>
            <a:spcAft>
              <a:spcPct val="15000"/>
            </a:spcAft>
            <a:buChar char="•"/>
          </a:pPr>
          <a:r>
            <a:rPr lang="it-IT" sz="1900" kern="1200" dirty="0">
              <a:latin typeface="Garamond" panose="02020404030301010803" pitchFamily="18" charset="0"/>
            </a:rPr>
            <a:t>Grantor motivated decantings</a:t>
          </a:r>
          <a:endParaRPr lang="en-US" sz="1900" kern="1200" dirty="0">
            <a:latin typeface="Garamond" panose="02020404030301010803" pitchFamily="18" charset="0"/>
          </a:endParaRPr>
        </a:p>
      </dsp:txBody>
      <dsp:txXfrm>
        <a:off x="0" y="1927467"/>
        <a:ext cx="10515600" cy="1376550"/>
      </dsp:txXfrm>
    </dsp:sp>
    <dsp:sp modelId="{094284D2-5905-4F52-9B4D-850F322C1E69}">
      <dsp:nvSpPr>
        <dsp:cNvPr id="0" name=""/>
        <dsp:cNvSpPr/>
      </dsp:nvSpPr>
      <dsp:spPr>
        <a:xfrm>
          <a:off x="525780" y="1647027"/>
          <a:ext cx="7360920" cy="5608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it-IT" sz="1900" kern="1200" dirty="0">
              <a:latin typeface="Garamond" panose="02020404030301010803" pitchFamily="18" charset="0"/>
            </a:rPr>
            <a:t>Giving it away but keeping it</a:t>
          </a:r>
          <a:endParaRPr lang="en-US" sz="1900" kern="1200" dirty="0">
            <a:latin typeface="Garamond" panose="02020404030301010803" pitchFamily="18" charset="0"/>
          </a:endParaRPr>
        </a:p>
      </dsp:txBody>
      <dsp:txXfrm>
        <a:off x="553160" y="1674407"/>
        <a:ext cx="7306160" cy="506120"/>
      </dsp:txXfrm>
    </dsp:sp>
    <dsp:sp modelId="{43F414BB-DB92-4DE2-84B3-AA3DC9744BE7}">
      <dsp:nvSpPr>
        <dsp:cNvPr id="0" name=""/>
        <dsp:cNvSpPr/>
      </dsp:nvSpPr>
      <dsp:spPr>
        <a:xfrm>
          <a:off x="0" y="3687057"/>
          <a:ext cx="10515600" cy="4788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D80EC9F-C5C0-433D-9C13-11FD305DCF6A}">
      <dsp:nvSpPr>
        <dsp:cNvPr id="0" name=""/>
        <dsp:cNvSpPr/>
      </dsp:nvSpPr>
      <dsp:spPr>
        <a:xfrm>
          <a:off x="525780" y="3406617"/>
          <a:ext cx="7360920" cy="56088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44550">
            <a:lnSpc>
              <a:spcPct val="90000"/>
            </a:lnSpc>
            <a:spcBef>
              <a:spcPct val="0"/>
            </a:spcBef>
            <a:spcAft>
              <a:spcPct val="35000"/>
            </a:spcAft>
            <a:buNone/>
          </a:pPr>
          <a:r>
            <a:rPr lang="it-IT" sz="1900" kern="1200" dirty="0">
              <a:latin typeface="Garamond" panose="02020404030301010803" pitchFamily="18" charset="0"/>
            </a:rPr>
            <a:t>The Revised Statutes of 1830</a:t>
          </a:r>
          <a:endParaRPr lang="en-US" sz="1900" kern="1200" dirty="0">
            <a:latin typeface="Garamond" panose="02020404030301010803" pitchFamily="18" charset="0"/>
          </a:endParaRPr>
        </a:p>
      </dsp:txBody>
      <dsp:txXfrm>
        <a:off x="553160" y="3433997"/>
        <a:ext cx="7306160"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4D7BE1-BF1D-4548-9CF5-829666693921}">
      <dsp:nvSpPr>
        <dsp:cNvPr id="0" name=""/>
        <dsp:cNvSpPr/>
      </dsp:nvSpPr>
      <dsp:spPr>
        <a:xfrm>
          <a:off x="410136" y="2336668"/>
          <a:ext cx="32532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latin typeface="Garamond" panose="02020404030301010803" pitchFamily="18" charset="0"/>
            </a:rPr>
            <a:t>1980</a:t>
          </a:r>
        </a:p>
      </dsp:txBody>
      <dsp:txXfrm>
        <a:off x="410136" y="2336668"/>
        <a:ext cx="3253263" cy="491701"/>
      </dsp:txXfrm>
    </dsp:sp>
    <dsp:sp modelId="{7C795AAD-099E-471B-9C58-4275E2E00904}">
      <dsp:nvSpPr>
        <dsp:cNvPr id="0" name=""/>
        <dsp:cNvSpPr/>
      </dsp:nvSpPr>
      <dsp:spPr>
        <a:xfrm>
          <a:off x="0" y="2088642"/>
          <a:ext cx="10515600" cy="1740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50C472-5C0B-4DE6-8DD8-A6BE9D0017D8}">
      <dsp:nvSpPr>
        <dsp:cNvPr id="0" name=""/>
        <dsp:cNvSpPr/>
      </dsp:nvSpPr>
      <dsp:spPr>
        <a:xfrm>
          <a:off x="247472" y="703964"/>
          <a:ext cx="3578590" cy="6449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Garamond" panose="02020404030301010803" pitchFamily="18" charset="0"/>
            </a:rPr>
            <a:t>Equitable Distribution § 236B</a:t>
          </a:r>
        </a:p>
      </dsp:txBody>
      <dsp:txXfrm>
        <a:off x="247472" y="703964"/>
        <a:ext cx="3578590" cy="644949"/>
      </dsp:txXfrm>
    </dsp:sp>
    <dsp:sp modelId="{5A2AE7BA-6E76-4D46-BB99-49EB1EB7EFC6}">
      <dsp:nvSpPr>
        <dsp:cNvPr id="0" name=""/>
        <dsp:cNvSpPr/>
      </dsp:nvSpPr>
      <dsp:spPr>
        <a:xfrm>
          <a:off x="2036767" y="1348914"/>
          <a:ext cx="0" cy="739727"/>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D367F5DB-E5CA-470E-B862-76CE08AB7B4A}">
      <dsp:nvSpPr>
        <dsp:cNvPr id="0" name=""/>
        <dsp:cNvSpPr/>
      </dsp:nvSpPr>
      <dsp:spPr>
        <a:xfrm>
          <a:off x="2537983" y="1522968"/>
          <a:ext cx="32532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a:latin typeface="Garamond" panose="02020404030301010803" pitchFamily="18" charset="0"/>
            </a:rPr>
            <a:t>1997</a:t>
          </a:r>
        </a:p>
      </dsp:txBody>
      <dsp:txXfrm>
        <a:off x="2537983" y="1522968"/>
        <a:ext cx="3253263" cy="491701"/>
      </dsp:txXfrm>
    </dsp:sp>
    <dsp:sp modelId="{410F58A4-122C-4894-8FBE-23A83690E608}">
      <dsp:nvSpPr>
        <dsp:cNvPr id="0" name=""/>
        <dsp:cNvSpPr/>
      </dsp:nvSpPr>
      <dsp:spPr>
        <a:xfrm>
          <a:off x="2036767" y="3002423"/>
          <a:ext cx="4255695" cy="6449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Garamond" panose="02020404030301010803" pitchFamily="18" charset="0"/>
            </a:rPr>
            <a:t>Revised Elective Share EPTL 5-1.1-A</a:t>
          </a:r>
        </a:p>
      </dsp:txBody>
      <dsp:txXfrm>
        <a:off x="2036767" y="3002423"/>
        <a:ext cx="4255695" cy="644949"/>
      </dsp:txXfrm>
    </dsp:sp>
    <dsp:sp modelId="{5E0B7956-EF49-4413-AE6E-5DFBC513C87F}">
      <dsp:nvSpPr>
        <dsp:cNvPr id="0" name=""/>
        <dsp:cNvSpPr/>
      </dsp:nvSpPr>
      <dsp:spPr>
        <a:xfrm>
          <a:off x="4164615" y="2262695"/>
          <a:ext cx="0" cy="739727"/>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0D4C531E-B35C-41FD-A3BD-19A50448CE02}">
      <dsp:nvSpPr>
        <dsp:cNvPr id="0" name=""/>
        <dsp:cNvSpPr/>
      </dsp:nvSpPr>
      <dsp:spPr>
        <a:xfrm>
          <a:off x="1982376"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66CC75CF-B526-4B07-A9E3-0635332628D0}">
      <dsp:nvSpPr>
        <dsp:cNvPr id="0" name=""/>
        <dsp:cNvSpPr/>
      </dsp:nvSpPr>
      <dsp:spPr>
        <a:xfrm>
          <a:off x="4110223"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A2FAF435-D35E-4912-A4B8-54D7D1E66A73}">
      <dsp:nvSpPr>
        <dsp:cNvPr id="0" name=""/>
        <dsp:cNvSpPr/>
      </dsp:nvSpPr>
      <dsp:spPr>
        <a:xfrm>
          <a:off x="4742370" y="2336668"/>
          <a:ext cx="32532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89000">
            <a:lnSpc>
              <a:spcPct val="90000"/>
            </a:lnSpc>
            <a:spcBef>
              <a:spcPct val="0"/>
            </a:spcBef>
            <a:spcAft>
              <a:spcPct val="35000"/>
            </a:spcAft>
            <a:buNone/>
            <a:defRPr b="1"/>
          </a:pPr>
          <a:r>
            <a:rPr lang="en-US" sz="2000" kern="1200" dirty="0">
              <a:latin typeface="Garamond" panose="02020404030301010803" pitchFamily="18" charset="0"/>
            </a:rPr>
            <a:t>1998</a:t>
          </a:r>
        </a:p>
      </dsp:txBody>
      <dsp:txXfrm>
        <a:off x="4742370" y="2336668"/>
        <a:ext cx="3253263" cy="491701"/>
      </dsp:txXfrm>
    </dsp:sp>
    <dsp:sp modelId="{ABD3502E-B953-4AE3-BC37-4577736BB30D}">
      <dsp:nvSpPr>
        <dsp:cNvPr id="0" name=""/>
        <dsp:cNvSpPr/>
      </dsp:nvSpPr>
      <dsp:spPr>
        <a:xfrm>
          <a:off x="4259173" y="703964"/>
          <a:ext cx="4219658" cy="6449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l" defTabSz="889000">
            <a:lnSpc>
              <a:spcPct val="90000"/>
            </a:lnSpc>
            <a:spcBef>
              <a:spcPct val="0"/>
            </a:spcBef>
            <a:spcAft>
              <a:spcPct val="35000"/>
            </a:spcAft>
            <a:buNone/>
          </a:pPr>
          <a:r>
            <a:rPr lang="en-US" sz="2000" i="1" kern="1200" dirty="0">
              <a:latin typeface="Garamond" panose="02020404030301010803" pitchFamily="18" charset="0"/>
            </a:rPr>
            <a:t>Matter of </a:t>
          </a:r>
          <a:r>
            <a:rPr lang="en-US" sz="2000" i="1" kern="1200" dirty="0" err="1">
              <a:latin typeface="Garamond" panose="02020404030301010803" pitchFamily="18" charset="0"/>
            </a:rPr>
            <a:t>Greiff</a:t>
          </a:r>
          <a:r>
            <a:rPr lang="en-US" sz="2000" kern="1200" dirty="0">
              <a:latin typeface="Garamond" panose="02020404030301010803" pitchFamily="18" charset="0"/>
            </a:rPr>
            <a:t>, 92 N.Y.2d 341 (1998)</a:t>
          </a:r>
        </a:p>
      </dsp:txBody>
      <dsp:txXfrm>
        <a:off x="4259173" y="703964"/>
        <a:ext cx="4219658" cy="644949"/>
      </dsp:txXfrm>
    </dsp:sp>
    <dsp:sp modelId="{8058FDA2-BFEB-40BF-AAC6-FBB7186D5CE5}">
      <dsp:nvSpPr>
        <dsp:cNvPr id="0" name=""/>
        <dsp:cNvSpPr/>
      </dsp:nvSpPr>
      <dsp:spPr>
        <a:xfrm>
          <a:off x="6369002" y="1348914"/>
          <a:ext cx="0" cy="739727"/>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477F8E61-4051-420B-8287-56C182B15E23}">
      <dsp:nvSpPr>
        <dsp:cNvPr id="0" name=""/>
        <dsp:cNvSpPr/>
      </dsp:nvSpPr>
      <dsp:spPr>
        <a:xfrm>
          <a:off x="6852200" y="1522968"/>
          <a:ext cx="3253263" cy="491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89000">
            <a:lnSpc>
              <a:spcPct val="90000"/>
            </a:lnSpc>
            <a:spcBef>
              <a:spcPct val="0"/>
            </a:spcBef>
            <a:spcAft>
              <a:spcPct val="35000"/>
            </a:spcAft>
            <a:buNone/>
            <a:defRPr b="1"/>
          </a:pPr>
          <a:r>
            <a:rPr lang="en-US" sz="2000" kern="1200" dirty="0">
              <a:latin typeface="Garamond" panose="02020404030301010803" pitchFamily="18" charset="0"/>
            </a:rPr>
            <a:t>2011</a:t>
          </a:r>
        </a:p>
      </dsp:txBody>
      <dsp:txXfrm>
        <a:off x="6852200" y="1522968"/>
        <a:ext cx="3253263" cy="491701"/>
      </dsp:txXfrm>
    </dsp:sp>
    <dsp:sp modelId="{3F751DA9-3572-495F-B76E-802CAE38A238}">
      <dsp:nvSpPr>
        <dsp:cNvPr id="0" name=""/>
        <dsp:cNvSpPr/>
      </dsp:nvSpPr>
      <dsp:spPr>
        <a:xfrm>
          <a:off x="6509659" y="2987731"/>
          <a:ext cx="3905709" cy="64494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marL="0" lvl="0" indent="0" algn="l" defTabSz="889000">
            <a:lnSpc>
              <a:spcPct val="90000"/>
            </a:lnSpc>
            <a:spcBef>
              <a:spcPct val="0"/>
            </a:spcBef>
            <a:spcAft>
              <a:spcPct val="35000"/>
            </a:spcAft>
            <a:buNone/>
          </a:pPr>
          <a:r>
            <a:rPr lang="en-US" sz="2000" kern="1200" dirty="0">
              <a:latin typeface="Garamond" panose="02020404030301010803" pitchFamily="18" charset="0"/>
            </a:rPr>
            <a:t>Marriage Equality Act DRL § 10-A</a:t>
          </a:r>
        </a:p>
      </dsp:txBody>
      <dsp:txXfrm>
        <a:off x="6509659" y="2987731"/>
        <a:ext cx="3905709" cy="644949"/>
      </dsp:txXfrm>
    </dsp:sp>
    <dsp:sp modelId="{0391584B-5E8D-4FA7-BB4F-CB68E83EAD22}">
      <dsp:nvSpPr>
        <dsp:cNvPr id="0" name=""/>
        <dsp:cNvSpPr/>
      </dsp:nvSpPr>
      <dsp:spPr>
        <a:xfrm>
          <a:off x="8478832" y="2262695"/>
          <a:ext cx="0" cy="739727"/>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808F9FDD-6D7E-4679-ADDF-BE4C7F1E34BB}">
      <dsp:nvSpPr>
        <dsp:cNvPr id="0" name=""/>
        <dsp:cNvSpPr/>
      </dsp:nvSpPr>
      <dsp:spPr>
        <a:xfrm>
          <a:off x="6314610"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9451897-BC57-49A4-8E27-2FE09C2F52C5}">
      <dsp:nvSpPr>
        <dsp:cNvPr id="0" name=""/>
        <dsp:cNvSpPr/>
      </dsp:nvSpPr>
      <dsp:spPr>
        <a:xfrm>
          <a:off x="8424440" y="2121277"/>
          <a:ext cx="108783" cy="10878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57CE58-DC9A-42FB-A5EA-E603C2E40D55}">
      <dsp:nvSpPr>
        <dsp:cNvPr id="0" name=""/>
        <dsp:cNvSpPr/>
      </dsp:nvSpPr>
      <dsp:spPr>
        <a:xfrm>
          <a:off x="56784" y="1869167"/>
          <a:ext cx="2957512" cy="1878020"/>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75DD91-5FD5-4A7F-AC3F-0A049CC1CC1B}">
      <dsp:nvSpPr>
        <dsp:cNvPr id="0" name=""/>
        <dsp:cNvSpPr/>
      </dsp:nvSpPr>
      <dsp:spPr>
        <a:xfrm>
          <a:off x="385396" y="2181349"/>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Garamond" panose="02020404030301010803" pitchFamily="18" charset="0"/>
            </a:rPr>
            <a:t>EPTL 4-1.2(a)(2)(C)(i) amended in 1987; genetic marker test sufficient to prove parentage</a:t>
          </a:r>
        </a:p>
      </dsp:txBody>
      <dsp:txXfrm>
        <a:off x="440401" y="2236354"/>
        <a:ext cx="2847502" cy="1768010"/>
      </dsp:txXfrm>
    </dsp:sp>
    <dsp:sp modelId="{4567A813-6FC1-4E0F-AB8B-7B079BCB5DDC}">
      <dsp:nvSpPr>
        <dsp:cNvPr id="0" name=""/>
        <dsp:cNvSpPr/>
      </dsp:nvSpPr>
      <dsp:spPr>
        <a:xfrm>
          <a:off x="3450418" y="1841616"/>
          <a:ext cx="2957512" cy="1878020"/>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0BB8D5-46E1-415D-9098-689F607ACE75}">
      <dsp:nvSpPr>
        <dsp:cNvPr id="0" name=""/>
        <dsp:cNvSpPr/>
      </dsp:nvSpPr>
      <dsp:spPr>
        <a:xfrm>
          <a:off x="3779030" y="2153798"/>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Garamond" panose="02020404030301010803" pitchFamily="18" charset="0"/>
            </a:rPr>
            <a:t>Male parentage can be definitively established </a:t>
          </a:r>
        </a:p>
      </dsp:txBody>
      <dsp:txXfrm>
        <a:off x="3834035" y="2208803"/>
        <a:ext cx="2847502" cy="1768010"/>
      </dsp:txXfrm>
    </dsp:sp>
    <dsp:sp modelId="{6361CB7D-46CE-475B-BF66-6B353F9B7A80}">
      <dsp:nvSpPr>
        <dsp:cNvPr id="0" name=""/>
        <dsp:cNvSpPr/>
      </dsp:nvSpPr>
      <dsp:spPr>
        <a:xfrm>
          <a:off x="7229475" y="1864340"/>
          <a:ext cx="2957512" cy="1878020"/>
        </a:xfrm>
        <a:prstGeom prst="roundRect">
          <a:avLst>
            <a:gd name="adj" fmla="val 10000"/>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5EEC66-EC78-41E8-8B9B-3FE5C02EC7D8}">
      <dsp:nvSpPr>
        <dsp:cNvPr id="0" name=""/>
        <dsp:cNvSpPr/>
      </dsp:nvSpPr>
      <dsp:spPr>
        <a:xfrm>
          <a:off x="7558087" y="2176522"/>
          <a:ext cx="2957512" cy="187802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latin typeface="Garamond" panose="02020404030301010803" pitchFamily="18" charset="0"/>
            </a:rPr>
            <a:t>Female parentage </a:t>
          </a:r>
          <a:r>
            <a:rPr lang="en-US" sz="2400" kern="1200">
              <a:latin typeface="Garamond" panose="02020404030301010803" pitchFamily="18" charset="0"/>
            </a:rPr>
            <a:t>now no longer </a:t>
          </a:r>
          <a:r>
            <a:rPr lang="en-US" sz="2400" kern="1200" dirty="0">
              <a:latin typeface="Garamond" panose="02020404030301010803" pitchFamily="18" charset="0"/>
            </a:rPr>
            <a:t>certain</a:t>
          </a:r>
        </a:p>
      </dsp:txBody>
      <dsp:txXfrm>
        <a:off x="7613092" y="2231527"/>
        <a:ext cx="2847502" cy="17680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D861A-F5A3-48DC-95CB-FF4DA4035D50}">
      <dsp:nvSpPr>
        <dsp:cNvPr id="0" name=""/>
        <dsp:cNvSpPr/>
      </dsp:nvSpPr>
      <dsp:spPr>
        <a:xfrm rot="5400000">
          <a:off x="5410072" y="-1189323"/>
          <a:ext cx="3481070" cy="672998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latin typeface="Garamond" panose="02020404030301010803" pitchFamily="18" charset="0"/>
            </a:rPr>
            <a:t>CPSA February 21, 2021</a:t>
          </a:r>
        </a:p>
        <a:p>
          <a:pPr marL="228600" lvl="1" indent="-228600" algn="l" defTabSz="1022350">
            <a:lnSpc>
              <a:spcPct val="90000"/>
            </a:lnSpc>
            <a:spcBef>
              <a:spcPct val="0"/>
            </a:spcBef>
            <a:spcAft>
              <a:spcPct val="15000"/>
            </a:spcAft>
            <a:buChar char="•"/>
          </a:pPr>
          <a:r>
            <a:rPr lang="en-US" sz="2300" kern="1200" dirty="0">
              <a:latin typeface="Garamond" panose="02020404030301010803" pitchFamily="18" charset="0"/>
            </a:rPr>
            <a:t>Legalization of gestational surrogacy, DRL § 122</a:t>
          </a:r>
        </a:p>
        <a:p>
          <a:pPr marL="228600" lvl="1" indent="-228600" algn="l" defTabSz="1022350">
            <a:lnSpc>
              <a:spcPct val="90000"/>
            </a:lnSpc>
            <a:spcBef>
              <a:spcPct val="0"/>
            </a:spcBef>
            <a:spcAft>
              <a:spcPct val="15000"/>
            </a:spcAft>
            <a:buChar char="•"/>
          </a:pPr>
          <a:r>
            <a:rPr lang="en-US" sz="2300" kern="1200" dirty="0">
              <a:latin typeface="Garamond" panose="02020404030301010803" pitchFamily="18" charset="0"/>
            </a:rPr>
            <a:t>Parentage through intent</a:t>
          </a:r>
        </a:p>
        <a:p>
          <a:pPr marL="228600" lvl="1" indent="-228600" algn="l" defTabSz="1022350">
            <a:lnSpc>
              <a:spcPct val="90000"/>
            </a:lnSpc>
            <a:spcBef>
              <a:spcPct val="0"/>
            </a:spcBef>
            <a:spcAft>
              <a:spcPct val="15000"/>
            </a:spcAft>
            <a:buChar char="•"/>
          </a:pPr>
          <a:r>
            <a:rPr lang="en-US" sz="2300" kern="1200" dirty="0">
              <a:latin typeface="Garamond" panose="02020404030301010803" pitchFamily="18" charset="0"/>
            </a:rPr>
            <a:t>EPTL 4-1.3 parentage of children born of a pregnancy that begins after intended parent’s death. </a:t>
          </a:r>
        </a:p>
        <a:p>
          <a:pPr marL="457200" lvl="2" indent="-228600" algn="l" defTabSz="1022350">
            <a:lnSpc>
              <a:spcPct val="90000"/>
            </a:lnSpc>
            <a:spcBef>
              <a:spcPct val="0"/>
            </a:spcBef>
            <a:spcAft>
              <a:spcPct val="15000"/>
            </a:spcAft>
            <a:buChar char="•"/>
          </a:pPr>
          <a:r>
            <a:rPr lang="en-US" sz="2300" kern="1200" dirty="0">
              <a:latin typeface="Garamond" panose="02020404030301010803" pitchFamily="18" charset="0"/>
            </a:rPr>
            <a:t>Written consent</a:t>
          </a:r>
        </a:p>
        <a:p>
          <a:pPr marL="457200" lvl="2" indent="-228600" algn="l" defTabSz="1022350">
            <a:lnSpc>
              <a:spcPct val="90000"/>
            </a:lnSpc>
            <a:spcBef>
              <a:spcPct val="0"/>
            </a:spcBef>
            <a:spcAft>
              <a:spcPct val="15000"/>
            </a:spcAft>
            <a:buChar char="•"/>
          </a:pPr>
          <a:r>
            <a:rPr lang="en-US" sz="2300" kern="1200" dirty="0">
              <a:latin typeface="Garamond" panose="02020404030301010803" pitchFamily="18" charset="0"/>
            </a:rPr>
            <a:t>Distributee and included in class gifts in instruments</a:t>
          </a:r>
        </a:p>
        <a:p>
          <a:pPr marL="457200" lvl="2" indent="-228600" algn="l" defTabSz="1022350">
            <a:lnSpc>
              <a:spcPct val="90000"/>
            </a:lnSpc>
            <a:spcBef>
              <a:spcPct val="0"/>
            </a:spcBef>
            <a:spcAft>
              <a:spcPct val="15000"/>
            </a:spcAft>
            <a:buChar char="•"/>
          </a:pPr>
          <a:r>
            <a:rPr lang="en-US" sz="2300" kern="1200" dirty="0">
              <a:latin typeface="Garamond" panose="02020404030301010803" pitchFamily="18" charset="0"/>
            </a:rPr>
            <a:t>Ignored for Rule Against Perpetuities</a:t>
          </a:r>
        </a:p>
      </dsp:txBody>
      <dsp:txXfrm rot="-5400000">
        <a:off x="3785615" y="605066"/>
        <a:ext cx="6560052" cy="3141206"/>
      </dsp:txXfrm>
    </dsp:sp>
    <dsp:sp modelId="{109ADF4D-5256-4B71-8649-7C8541FCACD2}">
      <dsp:nvSpPr>
        <dsp:cNvPr id="0" name=""/>
        <dsp:cNvSpPr/>
      </dsp:nvSpPr>
      <dsp:spPr>
        <a:xfrm>
          <a:off x="0" y="0"/>
          <a:ext cx="3785616" cy="4351338"/>
        </a:xfrm>
        <a:prstGeom prst="roundRect">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85725" rIns="171450" bIns="85725" numCol="1" spcCol="1270" anchor="ctr" anchorCtr="0">
          <a:noAutofit/>
        </a:bodyPr>
        <a:lstStyle/>
        <a:p>
          <a:pPr marL="0" lvl="0" indent="0" algn="ctr" defTabSz="2000250">
            <a:lnSpc>
              <a:spcPct val="90000"/>
            </a:lnSpc>
            <a:spcBef>
              <a:spcPct val="0"/>
            </a:spcBef>
            <a:spcAft>
              <a:spcPct val="35000"/>
            </a:spcAft>
            <a:buNone/>
          </a:pPr>
          <a:r>
            <a:rPr lang="en-US" sz="4500" kern="1200" dirty="0">
              <a:latin typeface="Garamond" panose="02020404030301010803" pitchFamily="18" charset="0"/>
            </a:rPr>
            <a:t>Assisted Reproduction</a:t>
          </a:r>
        </a:p>
      </dsp:txBody>
      <dsp:txXfrm>
        <a:off x="184799" y="184799"/>
        <a:ext cx="3416018" cy="39817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41C5C-B33D-4F31-904E-22346C8022B4}">
      <dsp:nvSpPr>
        <dsp:cNvPr id="0" name=""/>
        <dsp:cNvSpPr/>
      </dsp:nvSpPr>
      <dsp:spPr>
        <a:xfrm>
          <a:off x="0" y="27368"/>
          <a:ext cx="10515600" cy="892800"/>
        </a:xfrm>
        <a:prstGeom prst="rect">
          <a:avLst/>
        </a:prstGeom>
        <a:solidFill>
          <a:schemeClr val="accent5"/>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125984" rIns="220472" bIns="125984" numCol="1" spcCol="1270" anchor="ctr" anchorCtr="0">
          <a:noAutofit/>
        </a:bodyPr>
        <a:lstStyle/>
        <a:p>
          <a:pPr marL="0" lvl="0" indent="0" algn="ctr" defTabSz="1377950">
            <a:lnSpc>
              <a:spcPct val="90000"/>
            </a:lnSpc>
            <a:spcBef>
              <a:spcPct val="0"/>
            </a:spcBef>
            <a:spcAft>
              <a:spcPct val="35000"/>
            </a:spcAft>
            <a:buNone/>
          </a:pPr>
          <a:r>
            <a:rPr lang="en-US" sz="3100" kern="1200" dirty="0">
              <a:latin typeface="Garamond" panose="02020404030301010803" pitchFamily="18" charset="0"/>
            </a:rPr>
            <a:t>Beyond Adoption</a:t>
          </a:r>
        </a:p>
      </dsp:txBody>
      <dsp:txXfrm>
        <a:off x="0" y="27368"/>
        <a:ext cx="10515600" cy="892800"/>
      </dsp:txXfrm>
    </dsp:sp>
    <dsp:sp modelId="{77B29CA4-B247-4C20-B8FE-E752F4C724DD}">
      <dsp:nvSpPr>
        <dsp:cNvPr id="0" name=""/>
        <dsp:cNvSpPr/>
      </dsp:nvSpPr>
      <dsp:spPr>
        <a:xfrm>
          <a:off x="0" y="920169"/>
          <a:ext cx="10515600" cy="34038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354" tIns="165354" rIns="220472" bIns="248031" numCol="1" spcCol="1270" anchor="t" anchorCtr="0">
          <a:noAutofit/>
        </a:bodyPr>
        <a:lstStyle/>
        <a:p>
          <a:pPr marL="285750" lvl="1" indent="-285750" algn="l" defTabSz="1377950">
            <a:lnSpc>
              <a:spcPct val="90000"/>
            </a:lnSpc>
            <a:spcBef>
              <a:spcPct val="0"/>
            </a:spcBef>
            <a:spcAft>
              <a:spcPct val="15000"/>
            </a:spcAft>
            <a:buChar char="•"/>
          </a:pPr>
          <a:r>
            <a:rPr lang="en-US" sz="3100" kern="1200" dirty="0">
              <a:latin typeface="Garamond" panose="02020404030301010803" pitchFamily="18" charset="0"/>
            </a:rPr>
            <a:t>DRL 117 and preservation of family relationships for inheritance and under instruments when adoptive parent or parents are related to adopted person’s grandparents or married to spouse of parent</a:t>
          </a:r>
        </a:p>
        <a:p>
          <a:pPr marL="285750" lvl="1" indent="-285750" algn="l" defTabSz="1377950">
            <a:lnSpc>
              <a:spcPct val="90000"/>
            </a:lnSpc>
            <a:spcBef>
              <a:spcPct val="0"/>
            </a:spcBef>
            <a:spcAft>
              <a:spcPct val="15000"/>
            </a:spcAft>
            <a:buChar char="•"/>
          </a:pPr>
          <a:r>
            <a:rPr lang="en-US" sz="3100" kern="1200" dirty="0">
              <a:latin typeface="Garamond" panose="02020404030301010803" pitchFamily="18" charset="0"/>
            </a:rPr>
            <a:t>Parentage for custody, visitation, and support by agreement: </a:t>
          </a:r>
          <a:r>
            <a:rPr lang="en-US" sz="3100" i="1" kern="1200" dirty="0">
              <a:latin typeface="Garamond" panose="02020404030301010803" pitchFamily="18" charset="0"/>
            </a:rPr>
            <a:t>Brooke S.B. v. Elizabeth A.C.C.</a:t>
          </a:r>
          <a:r>
            <a:rPr lang="en-US" sz="3100" kern="1200" dirty="0">
              <a:latin typeface="Garamond" panose="02020404030301010803" pitchFamily="18" charset="0"/>
            </a:rPr>
            <a:t> (2016) </a:t>
          </a:r>
        </a:p>
        <a:p>
          <a:pPr marL="285750" lvl="1" indent="-285750" algn="l" defTabSz="1377950">
            <a:lnSpc>
              <a:spcPct val="90000"/>
            </a:lnSpc>
            <a:spcBef>
              <a:spcPct val="0"/>
            </a:spcBef>
            <a:spcAft>
              <a:spcPct val="15000"/>
            </a:spcAft>
            <a:buChar char="•"/>
          </a:pPr>
          <a:r>
            <a:rPr lang="en-US" sz="3100" kern="1200" dirty="0">
              <a:latin typeface="Garamond" panose="02020404030301010803" pitchFamily="18" charset="0"/>
            </a:rPr>
            <a:t>De facto parentage under Uniform Parentage Act</a:t>
          </a:r>
        </a:p>
      </dsp:txBody>
      <dsp:txXfrm>
        <a:off x="0" y="920169"/>
        <a:ext cx="10515600" cy="34038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2AA7E-702E-4BCA-A071-C7B26376A8BD}">
      <dsp:nvSpPr>
        <dsp:cNvPr id="0" name=""/>
        <dsp:cNvSpPr/>
      </dsp:nvSpPr>
      <dsp:spPr>
        <a:xfrm>
          <a:off x="1283" y="0"/>
          <a:ext cx="3337470" cy="4351338"/>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Garamond" panose="02020404030301010803" pitchFamily="18" charset="0"/>
            </a:rPr>
            <a:t>Harmless Error rule and the rise of intent</a:t>
          </a:r>
        </a:p>
      </dsp:txBody>
      <dsp:txXfrm>
        <a:off x="1283" y="0"/>
        <a:ext cx="3337470" cy="1305401"/>
      </dsp:txXfrm>
    </dsp:sp>
    <dsp:sp modelId="{BBA56271-C9A8-44E3-A189-0C5224221650}">
      <dsp:nvSpPr>
        <dsp:cNvPr id="0" name=""/>
        <dsp:cNvSpPr/>
      </dsp:nvSpPr>
      <dsp:spPr>
        <a:xfrm>
          <a:off x="335030" y="1306676"/>
          <a:ext cx="2669976" cy="1311987"/>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Garamond" panose="02020404030301010803" pitchFamily="18" charset="0"/>
            </a:rPr>
            <a:t>Admit to probate if clear and convincing evidence document was meant to be a will UPC § 2-503; N.J. Stat. § 3B:3-3</a:t>
          </a:r>
        </a:p>
      </dsp:txBody>
      <dsp:txXfrm>
        <a:off x="373457" y="1345103"/>
        <a:ext cx="2593122" cy="1235133"/>
      </dsp:txXfrm>
    </dsp:sp>
    <dsp:sp modelId="{A75FFA23-9DEB-4690-8811-2ADDC2FCCBEE}">
      <dsp:nvSpPr>
        <dsp:cNvPr id="0" name=""/>
        <dsp:cNvSpPr/>
      </dsp:nvSpPr>
      <dsp:spPr>
        <a:xfrm>
          <a:off x="335030" y="2820508"/>
          <a:ext cx="2669976" cy="1311987"/>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Garamond" panose="02020404030301010803" pitchFamily="18" charset="0"/>
            </a:rPr>
            <a:t>NJ courts have held no need for signature, but author must give “final assent,” </a:t>
          </a:r>
          <a:r>
            <a:rPr lang="en-US" sz="1800" i="1" kern="1200" dirty="0">
              <a:solidFill>
                <a:schemeClr val="tx1"/>
              </a:solidFill>
              <a:latin typeface="Garamond" panose="02020404030301010803" pitchFamily="18" charset="0"/>
            </a:rPr>
            <a:t>In re Will of </a:t>
          </a:r>
          <a:r>
            <a:rPr lang="en-US" sz="1800" i="1" kern="1200" dirty="0" err="1">
              <a:solidFill>
                <a:schemeClr val="tx1"/>
              </a:solidFill>
              <a:latin typeface="Garamond" panose="02020404030301010803" pitchFamily="18" charset="0"/>
            </a:rPr>
            <a:t>Macool</a:t>
          </a:r>
          <a:r>
            <a:rPr lang="en-US" sz="1800" i="1" kern="1200" dirty="0">
              <a:solidFill>
                <a:schemeClr val="tx1"/>
              </a:solidFill>
              <a:latin typeface="Garamond" panose="02020404030301010803" pitchFamily="18" charset="0"/>
            </a:rPr>
            <a:t> </a:t>
          </a:r>
          <a:endParaRPr lang="en-US" sz="1800" kern="1200" dirty="0">
            <a:solidFill>
              <a:schemeClr val="tx1"/>
            </a:solidFill>
            <a:latin typeface="Garamond" panose="02020404030301010803" pitchFamily="18" charset="0"/>
          </a:endParaRPr>
        </a:p>
      </dsp:txBody>
      <dsp:txXfrm>
        <a:off x="373457" y="2858935"/>
        <a:ext cx="2593122" cy="1235133"/>
      </dsp:txXfrm>
    </dsp:sp>
    <dsp:sp modelId="{2A295B55-041A-4D0C-A798-69CDB0C30478}">
      <dsp:nvSpPr>
        <dsp:cNvPr id="0" name=""/>
        <dsp:cNvSpPr/>
      </dsp:nvSpPr>
      <dsp:spPr>
        <a:xfrm>
          <a:off x="3589064" y="0"/>
          <a:ext cx="3337470" cy="4351338"/>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18288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Garamond" panose="02020404030301010803" pitchFamily="18" charset="0"/>
            </a:rPr>
            <a:t>Restatement of Property (Third) § 6.2 </a:t>
          </a:r>
          <a:r>
            <a:rPr lang="en-US" sz="2500" i="1" kern="1200" dirty="0" err="1">
              <a:latin typeface="Garamond" panose="02020404030301010803" pitchFamily="18" charset="0"/>
            </a:rPr>
            <a:t>cmt</a:t>
          </a:r>
          <a:r>
            <a:rPr lang="en-US" sz="2500" i="1" kern="1200" dirty="0">
              <a:latin typeface="Garamond" panose="02020404030301010803" pitchFamily="18" charset="0"/>
            </a:rPr>
            <a:t>. </a:t>
          </a:r>
          <a:r>
            <a:rPr lang="en-US" sz="2500" i="1" kern="1200" dirty="0" err="1">
              <a:latin typeface="Garamond" panose="02020404030301010803" pitchFamily="18" charset="0"/>
            </a:rPr>
            <a:t>yy</a:t>
          </a:r>
          <a:r>
            <a:rPr lang="en-US" sz="2500" kern="1200" dirty="0">
              <a:latin typeface="Garamond" panose="02020404030301010803" pitchFamily="18" charset="0"/>
            </a:rPr>
            <a:t> gift perfected by intent alone</a:t>
          </a:r>
        </a:p>
      </dsp:txBody>
      <dsp:txXfrm>
        <a:off x="3589064" y="0"/>
        <a:ext cx="3337470" cy="1305401"/>
      </dsp:txXfrm>
    </dsp:sp>
    <dsp:sp modelId="{DB5D14E9-B7D0-4920-9F2D-0F6633FAE020}">
      <dsp:nvSpPr>
        <dsp:cNvPr id="0" name=""/>
        <dsp:cNvSpPr/>
      </dsp:nvSpPr>
      <dsp:spPr>
        <a:xfrm>
          <a:off x="7176845" y="0"/>
          <a:ext cx="3337470" cy="4351338"/>
        </a:xfrm>
        <a:prstGeom prst="roundRect">
          <a:avLst>
            <a:gd name="adj" fmla="val 1000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latin typeface="Garamond" panose="02020404030301010803" pitchFamily="18" charset="0"/>
            </a:rPr>
            <a:t>New York rules basically unchanged since 1830</a:t>
          </a:r>
        </a:p>
      </dsp:txBody>
      <dsp:txXfrm>
        <a:off x="7176845" y="0"/>
        <a:ext cx="3337470" cy="1305401"/>
      </dsp:txXfrm>
    </dsp:sp>
    <dsp:sp modelId="{1EC7F005-71F3-49E8-8379-A00CDFF5E1E5}">
      <dsp:nvSpPr>
        <dsp:cNvPr id="0" name=""/>
        <dsp:cNvSpPr/>
      </dsp:nvSpPr>
      <dsp:spPr>
        <a:xfrm>
          <a:off x="7510592" y="1306676"/>
          <a:ext cx="2669976" cy="1311987"/>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Garamond" panose="02020404030301010803" pitchFamily="18" charset="0"/>
            </a:rPr>
            <a:t>No worry about “presence”</a:t>
          </a:r>
        </a:p>
      </dsp:txBody>
      <dsp:txXfrm>
        <a:off x="7549019" y="1345103"/>
        <a:ext cx="2593122" cy="1235133"/>
      </dsp:txXfrm>
    </dsp:sp>
    <dsp:sp modelId="{340D2881-1D2D-47FB-ACB3-8F3B5F46F75F}">
      <dsp:nvSpPr>
        <dsp:cNvPr id="0" name=""/>
        <dsp:cNvSpPr/>
      </dsp:nvSpPr>
      <dsp:spPr>
        <a:xfrm>
          <a:off x="7510592" y="2820508"/>
          <a:ext cx="2669976" cy="1311987"/>
        </a:xfrm>
        <a:prstGeom prst="roundRect">
          <a:avLst>
            <a:gd name="adj" fmla="val 10000"/>
          </a:avLst>
        </a:prstGeom>
        <a:solidFill>
          <a:schemeClr val="accent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4290" rIns="45720" bIns="3429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tx1"/>
              </a:solidFill>
              <a:latin typeface="Garamond" panose="02020404030301010803" pitchFamily="18" charset="0"/>
            </a:rPr>
            <a:t>Presumption when attorney supervises</a:t>
          </a:r>
        </a:p>
      </dsp:txBody>
      <dsp:txXfrm>
        <a:off x="7549019" y="2858935"/>
        <a:ext cx="2593122" cy="12351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D1BE8-A379-4B79-8106-B15A06319F77}">
      <dsp:nvSpPr>
        <dsp:cNvPr id="0" name=""/>
        <dsp:cNvSpPr/>
      </dsp:nvSpPr>
      <dsp:spPr>
        <a:xfrm>
          <a:off x="389719" y="1117532"/>
          <a:ext cx="3072705" cy="23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latin typeface="Garamond" panose="02020404030301010803" pitchFamily="18" charset="0"/>
            </a:rPr>
            <a:t>1830</a:t>
          </a:r>
        </a:p>
      </dsp:txBody>
      <dsp:txXfrm>
        <a:off x="389719" y="1117532"/>
        <a:ext cx="3072705" cy="235160"/>
      </dsp:txXfrm>
    </dsp:sp>
    <dsp:sp modelId="{FFADE353-081F-4FED-BBEF-546904104A91}">
      <dsp:nvSpPr>
        <dsp:cNvPr id="0" name=""/>
        <dsp:cNvSpPr/>
      </dsp:nvSpPr>
      <dsp:spPr>
        <a:xfrm>
          <a:off x="0" y="998911"/>
          <a:ext cx="11533909" cy="8324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7315DC-C0C5-4FC8-B971-F493AB442C3A}">
      <dsp:nvSpPr>
        <dsp:cNvPr id="0" name=""/>
        <dsp:cNvSpPr/>
      </dsp:nvSpPr>
      <dsp:spPr>
        <a:xfrm>
          <a:off x="236084" y="0"/>
          <a:ext cx="3379975" cy="645130"/>
        </a:xfrm>
        <a:prstGeom prst="rect">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800100">
            <a:lnSpc>
              <a:spcPct val="90000"/>
            </a:lnSpc>
            <a:spcBef>
              <a:spcPct val="0"/>
            </a:spcBef>
            <a:spcAft>
              <a:spcPts val="0"/>
            </a:spcAft>
            <a:buNone/>
          </a:pPr>
          <a:r>
            <a:rPr lang="en-US" sz="1800" i="1" kern="1200" dirty="0">
              <a:latin typeface="Garamond" panose="02020404030301010803" pitchFamily="18" charset="0"/>
            </a:rPr>
            <a:t>Harvard College v. Amory</a:t>
          </a:r>
        </a:p>
        <a:p>
          <a:pPr marL="0" lvl="0" indent="0" algn="ctr" defTabSz="800100">
            <a:lnSpc>
              <a:spcPct val="90000"/>
            </a:lnSpc>
            <a:spcBef>
              <a:spcPct val="0"/>
            </a:spcBef>
            <a:spcAft>
              <a:spcPts val="0"/>
            </a:spcAft>
            <a:buNone/>
          </a:pPr>
          <a:r>
            <a:rPr lang="en-US" sz="1800" kern="1200" dirty="0">
              <a:latin typeface="Garamond" panose="02020404030301010803" pitchFamily="18" charset="0"/>
            </a:rPr>
            <a:t>prudent person</a:t>
          </a:r>
        </a:p>
      </dsp:txBody>
      <dsp:txXfrm>
        <a:off x="236084" y="0"/>
        <a:ext cx="3379975" cy="645130"/>
      </dsp:txXfrm>
    </dsp:sp>
    <dsp:sp modelId="{682ECB8D-7C82-45A1-80CC-2ACFF36E8AB8}">
      <dsp:nvSpPr>
        <dsp:cNvPr id="0" name=""/>
        <dsp:cNvSpPr/>
      </dsp:nvSpPr>
      <dsp:spPr>
        <a:xfrm>
          <a:off x="1926072" y="645130"/>
          <a:ext cx="0" cy="35378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D35912E1-6F9B-475E-BD12-411BE8184228}">
      <dsp:nvSpPr>
        <dsp:cNvPr id="0" name=""/>
        <dsp:cNvSpPr/>
      </dsp:nvSpPr>
      <dsp:spPr>
        <a:xfrm>
          <a:off x="2310160" y="728373"/>
          <a:ext cx="3072705" cy="23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00100">
            <a:lnSpc>
              <a:spcPct val="90000"/>
            </a:lnSpc>
            <a:spcBef>
              <a:spcPct val="0"/>
            </a:spcBef>
            <a:spcAft>
              <a:spcPct val="35000"/>
            </a:spcAft>
            <a:buNone/>
            <a:defRPr b="1"/>
          </a:pPr>
          <a:r>
            <a:rPr lang="en-US" sz="1800" kern="1200" dirty="0">
              <a:latin typeface="Garamond" panose="02020404030301010803" pitchFamily="18" charset="0"/>
            </a:rPr>
            <a:t>1869</a:t>
          </a:r>
        </a:p>
      </dsp:txBody>
      <dsp:txXfrm>
        <a:off x="2310160" y="728373"/>
        <a:ext cx="3072705" cy="235160"/>
      </dsp:txXfrm>
    </dsp:sp>
    <dsp:sp modelId="{D69180D6-8C1D-49AB-A324-70B0544E44E7}">
      <dsp:nvSpPr>
        <dsp:cNvPr id="0" name=""/>
        <dsp:cNvSpPr/>
      </dsp:nvSpPr>
      <dsp:spPr>
        <a:xfrm>
          <a:off x="2218581" y="1428116"/>
          <a:ext cx="3379975" cy="645130"/>
        </a:xfrm>
        <a:prstGeom prst="rect">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800100">
            <a:lnSpc>
              <a:spcPct val="90000"/>
            </a:lnSpc>
            <a:spcBef>
              <a:spcPct val="0"/>
            </a:spcBef>
            <a:spcAft>
              <a:spcPts val="0"/>
            </a:spcAft>
            <a:buNone/>
          </a:pPr>
          <a:r>
            <a:rPr lang="en-US" sz="1800" i="1" kern="1200" dirty="0">
              <a:latin typeface="Garamond" panose="02020404030301010803" pitchFamily="18" charset="0"/>
            </a:rPr>
            <a:t>King v. Talbot </a:t>
          </a:r>
        </a:p>
        <a:p>
          <a:pPr marL="0" lvl="0" indent="0" algn="ctr" defTabSz="800100">
            <a:lnSpc>
              <a:spcPct val="90000"/>
            </a:lnSpc>
            <a:spcBef>
              <a:spcPct val="0"/>
            </a:spcBef>
            <a:spcAft>
              <a:spcPts val="0"/>
            </a:spcAft>
            <a:buNone/>
          </a:pPr>
          <a:r>
            <a:rPr lang="en-US" sz="1800" kern="1200" dirty="0">
              <a:latin typeface="Garamond" panose="02020404030301010803" pitchFamily="18" charset="0"/>
            </a:rPr>
            <a:t>legal list</a:t>
          </a:r>
        </a:p>
      </dsp:txBody>
      <dsp:txXfrm>
        <a:off x="2218581" y="1428116"/>
        <a:ext cx="3379975" cy="645130"/>
      </dsp:txXfrm>
    </dsp:sp>
    <dsp:sp modelId="{CC65AA0F-BE75-4BB3-AF4D-1BECFEE2190A}">
      <dsp:nvSpPr>
        <dsp:cNvPr id="0" name=""/>
        <dsp:cNvSpPr/>
      </dsp:nvSpPr>
      <dsp:spPr>
        <a:xfrm>
          <a:off x="3846513" y="1082154"/>
          <a:ext cx="0" cy="35378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FBA4A6F5-0713-4362-805F-CD1238ED2196}">
      <dsp:nvSpPr>
        <dsp:cNvPr id="0" name=""/>
        <dsp:cNvSpPr/>
      </dsp:nvSpPr>
      <dsp:spPr>
        <a:xfrm>
          <a:off x="1900059" y="1014519"/>
          <a:ext cx="52026" cy="5202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F1D7235-E5A0-4459-9982-8D0849D06402}">
      <dsp:nvSpPr>
        <dsp:cNvPr id="0" name=""/>
        <dsp:cNvSpPr/>
      </dsp:nvSpPr>
      <dsp:spPr>
        <a:xfrm>
          <a:off x="3820500" y="1014519"/>
          <a:ext cx="52026" cy="5202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5E107ADA-351C-49C8-B9EE-ADEDCA48C0D9}">
      <dsp:nvSpPr>
        <dsp:cNvPr id="0" name=""/>
        <dsp:cNvSpPr/>
      </dsp:nvSpPr>
      <dsp:spPr>
        <a:xfrm>
          <a:off x="4230601" y="1117532"/>
          <a:ext cx="3072705" cy="23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latin typeface="Garamond" panose="02020404030301010803" pitchFamily="18" charset="0"/>
            </a:rPr>
            <a:t>1992</a:t>
          </a:r>
        </a:p>
      </dsp:txBody>
      <dsp:txXfrm>
        <a:off x="4230601" y="1117532"/>
        <a:ext cx="3072705" cy="235160"/>
      </dsp:txXfrm>
    </dsp:sp>
    <dsp:sp modelId="{82767C70-4292-45F7-9FBA-865455F2E7F2}">
      <dsp:nvSpPr>
        <dsp:cNvPr id="0" name=""/>
        <dsp:cNvSpPr/>
      </dsp:nvSpPr>
      <dsp:spPr>
        <a:xfrm>
          <a:off x="4076966" y="0"/>
          <a:ext cx="3379975" cy="645130"/>
        </a:xfrm>
        <a:prstGeom prst="rect">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aramond" panose="02020404030301010803" pitchFamily="18" charset="0"/>
            </a:rPr>
            <a:t>Restatement of Trusts (Third) prudent investor</a:t>
          </a:r>
        </a:p>
      </dsp:txBody>
      <dsp:txXfrm>
        <a:off x="4076966" y="0"/>
        <a:ext cx="3379975" cy="645130"/>
      </dsp:txXfrm>
    </dsp:sp>
    <dsp:sp modelId="{B6A8809E-D4A8-4133-9F2E-3EB9DB6519F5}">
      <dsp:nvSpPr>
        <dsp:cNvPr id="0" name=""/>
        <dsp:cNvSpPr/>
      </dsp:nvSpPr>
      <dsp:spPr>
        <a:xfrm>
          <a:off x="5766954" y="645130"/>
          <a:ext cx="0" cy="35378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953E01A5-811A-4498-9517-242F322FFF81}">
      <dsp:nvSpPr>
        <dsp:cNvPr id="0" name=""/>
        <dsp:cNvSpPr/>
      </dsp:nvSpPr>
      <dsp:spPr>
        <a:xfrm>
          <a:off x="6151042" y="728373"/>
          <a:ext cx="3072705" cy="23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800100">
            <a:lnSpc>
              <a:spcPct val="90000"/>
            </a:lnSpc>
            <a:spcBef>
              <a:spcPct val="0"/>
            </a:spcBef>
            <a:spcAft>
              <a:spcPct val="35000"/>
            </a:spcAft>
            <a:buNone/>
            <a:defRPr b="1"/>
          </a:pPr>
          <a:r>
            <a:rPr lang="en-US" sz="1800" kern="1200" dirty="0">
              <a:latin typeface="Garamond" panose="02020404030301010803" pitchFamily="18" charset="0"/>
            </a:rPr>
            <a:t>1995</a:t>
          </a:r>
        </a:p>
      </dsp:txBody>
      <dsp:txXfrm>
        <a:off x="6151042" y="728373"/>
        <a:ext cx="3072705" cy="235160"/>
      </dsp:txXfrm>
    </dsp:sp>
    <dsp:sp modelId="{E88AA8F1-3538-40D9-A346-D1A20214BC43}">
      <dsp:nvSpPr>
        <dsp:cNvPr id="0" name=""/>
        <dsp:cNvSpPr/>
      </dsp:nvSpPr>
      <dsp:spPr>
        <a:xfrm>
          <a:off x="5966142" y="1412775"/>
          <a:ext cx="3379975" cy="645130"/>
        </a:xfrm>
        <a:prstGeom prst="rect">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800100">
            <a:lnSpc>
              <a:spcPct val="100000"/>
            </a:lnSpc>
            <a:spcBef>
              <a:spcPct val="0"/>
            </a:spcBef>
            <a:spcAft>
              <a:spcPts val="0"/>
            </a:spcAft>
            <a:buNone/>
          </a:pPr>
          <a:r>
            <a:rPr lang="en-US" sz="1800" kern="1200" dirty="0">
              <a:latin typeface="Garamond" panose="02020404030301010803" pitchFamily="18" charset="0"/>
            </a:rPr>
            <a:t>EPTL 11-2.3</a:t>
          </a:r>
        </a:p>
        <a:p>
          <a:pPr marL="0" lvl="0" indent="0" algn="ctr" defTabSz="800100">
            <a:lnSpc>
              <a:spcPct val="100000"/>
            </a:lnSpc>
            <a:spcBef>
              <a:spcPct val="0"/>
            </a:spcBef>
            <a:spcAft>
              <a:spcPts val="0"/>
            </a:spcAft>
            <a:buNone/>
          </a:pPr>
          <a:r>
            <a:rPr lang="en-US" sz="1800" kern="1200" dirty="0">
              <a:latin typeface="Garamond" panose="02020404030301010803" pitchFamily="18" charset="0"/>
            </a:rPr>
            <a:t>prudent investor</a:t>
          </a:r>
        </a:p>
      </dsp:txBody>
      <dsp:txXfrm>
        <a:off x="5966142" y="1412775"/>
        <a:ext cx="3379975" cy="645130"/>
      </dsp:txXfrm>
    </dsp:sp>
    <dsp:sp modelId="{DDBEFE50-95D7-407D-9D1A-F96DC28980A4}">
      <dsp:nvSpPr>
        <dsp:cNvPr id="0" name=""/>
        <dsp:cNvSpPr/>
      </dsp:nvSpPr>
      <dsp:spPr>
        <a:xfrm>
          <a:off x="7687395" y="1082154"/>
          <a:ext cx="0" cy="35378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3D0ED95C-6DB6-44EB-8937-4376798D1DDB}">
      <dsp:nvSpPr>
        <dsp:cNvPr id="0" name=""/>
        <dsp:cNvSpPr/>
      </dsp:nvSpPr>
      <dsp:spPr>
        <a:xfrm>
          <a:off x="5740941" y="1014519"/>
          <a:ext cx="52026" cy="5202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11042027-51FB-4EF4-B860-6E43A8C3673E}">
      <dsp:nvSpPr>
        <dsp:cNvPr id="0" name=""/>
        <dsp:cNvSpPr/>
      </dsp:nvSpPr>
      <dsp:spPr>
        <a:xfrm>
          <a:off x="7661382" y="1014519"/>
          <a:ext cx="52026" cy="5202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095B7E3E-E0BB-48D0-A538-60CD3F90AA05}">
      <dsp:nvSpPr>
        <dsp:cNvPr id="0" name=""/>
        <dsp:cNvSpPr/>
      </dsp:nvSpPr>
      <dsp:spPr>
        <a:xfrm>
          <a:off x="8071483" y="1117532"/>
          <a:ext cx="3072705" cy="23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800100">
            <a:lnSpc>
              <a:spcPct val="90000"/>
            </a:lnSpc>
            <a:spcBef>
              <a:spcPct val="0"/>
            </a:spcBef>
            <a:spcAft>
              <a:spcPct val="35000"/>
            </a:spcAft>
            <a:buNone/>
            <a:defRPr b="1"/>
          </a:pPr>
          <a:r>
            <a:rPr lang="en-US" sz="1800" kern="1200" dirty="0">
              <a:latin typeface="Garamond" panose="02020404030301010803" pitchFamily="18" charset="0"/>
            </a:rPr>
            <a:t>2001</a:t>
          </a:r>
        </a:p>
      </dsp:txBody>
      <dsp:txXfrm>
        <a:off x="8071483" y="1117532"/>
        <a:ext cx="3072705" cy="235160"/>
      </dsp:txXfrm>
    </dsp:sp>
    <dsp:sp modelId="{CB2BBCA8-3A32-48BB-BE68-4ED26076ECC6}">
      <dsp:nvSpPr>
        <dsp:cNvPr id="0" name=""/>
        <dsp:cNvSpPr/>
      </dsp:nvSpPr>
      <dsp:spPr>
        <a:xfrm>
          <a:off x="7917848" y="0"/>
          <a:ext cx="3379975" cy="645130"/>
        </a:xfrm>
        <a:prstGeom prst="rect">
          <a:avLst/>
        </a:prstGeom>
        <a:solidFill>
          <a:schemeClr val="accent6">
            <a:lumMod val="20000"/>
            <a:lumOff val="8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Garamond" panose="02020404030301010803" pitchFamily="18" charset="0"/>
            </a:rPr>
            <a:t>Power to adjust EPTL 11-2.3(b)(5); statutory unitrust 11-2.4</a:t>
          </a:r>
        </a:p>
      </dsp:txBody>
      <dsp:txXfrm>
        <a:off x="7917848" y="0"/>
        <a:ext cx="3379975" cy="645130"/>
      </dsp:txXfrm>
    </dsp:sp>
    <dsp:sp modelId="{DB369A5E-26EB-49D9-8634-7CC298435283}">
      <dsp:nvSpPr>
        <dsp:cNvPr id="0" name=""/>
        <dsp:cNvSpPr/>
      </dsp:nvSpPr>
      <dsp:spPr>
        <a:xfrm>
          <a:off x="9607836" y="645130"/>
          <a:ext cx="0" cy="353781"/>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01EA0D4E-FE23-498D-8471-45B9898502B8}">
      <dsp:nvSpPr>
        <dsp:cNvPr id="0" name=""/>
        <dsp:cNvSpPr/>
      </dsp:nvSpPr>
      <dsp:spPr>
        <a:xfrm>
          <a:off x="9581822" y="1014519"/>
          <a:ext cx="52026" cy="52026"/>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031104-394A-4601-A7C0-C9AE1011E053}">
      <dsp:nvSpPr>
        <dsp:cNvPr id="0" name=""/>
        <dsp:cNvSpPr/>
      </dsp:nvSpPr>
      <dsp:spPr>
        <a:xfrm>
          <a:off x="0" y="352648"/>
          <a:ext cx="9769230" cy="554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A047106-D101-4443-BCEC-32614C6964E7}">
      <dsp:nvSpPr>
        <dsp:cNvPr id="0" name=""/>
        <dsp:cNvSpPr/>
      </dsp:nvSpPr>
      <dsp:spPr>
        <a:xfrm>
          <a:off x="488461" y="27928"/>
          <a:ext cx="6838461" cy="6494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8478" tIns="0" rIns="258478"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Garamond" panose="02020404030301010803" pitchFamily="18" charset="0"/>
            </a:rPr>
            <a:t>Directed Trustees</a:t>
          </a:r>
        </a:p>
      </dsp:txBody>
      <dsp:txXfrm>
        <a:off x="520164" y="59631"/>
        <a:ext cx="6775055" cy="586034"/>
      </dsp:txXfrm>
    </dsp:sp>
    <dsp:sp modelId="{9E9368F4-5D9F-4168-901C-18E0E4C214C3}">
      <dsp:nvSpPr>
        <dsp:cNvPr id="0" name=""/>
        <dsp:cNvSpPr/>
      </dsp:nvSpPr>
      <dsp:spPr>
        <a:xfrm>
          <a:off x="0" y="1350568"/>
          <a:ext cx="9769230" cy="5544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FC9EA25-940F-4B86-9042-EAAE8AE10400}">
      <dsp:nvSpPr>
        <dsp:cNvPr id="0" name=""/>
        <dsp:cNvSpPr/>
      </dsp:nvSpPr>
      <dsp:spPr>
        <a:xfrm>
          <a:off x="488461" y="1025849"/>
          <a:ext cx="6838461" cy="6494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8478" tIns="0" rIns="258478" bIns="0" numCol="1" spcCol="1270" anchor="ctr" anchorCtr="0">
          <a:noAutofit/>
        </a:bodyPr>
        <a:lstStyle/>
        <a:p>
          <a:pPr marL="0" lvl="0" indent="0" algn="l" defTabSz="977900">
            <a:lnSpc>
              <a:spcPct val="90000"/>
            </a:lnSpc>
            <a:spcBef>
              <a:spcPct val="0"/>
            </a:spcBef>
            <a:spcAft>
              <a:spcPct val="35000"/>
            </a:spcAft>
            <a:buNone/>
          </a:pPr>
          <a:r>
            <a:rPr lang="en-US" sz="2200" kern="1200">
              <a:latin typeface="Garamond" panose="02020404030301010803" pitchFamily="18" charset="0"/>
            </a:rPr>
            <a:t>Excluded Co-Trustees</a:t>
          </a:r>
        </a:p>
      </dsp:txBody>
      <dsp:txXfrm>
        <a:off x="520164" y="1057552"/>
        <a:ext cx="6775055" cy="586034"/>
      </dsp:txXfrm>
    </dsp:sp>
    <dsp:sp modelId="{BDA1098D-F2BC-4A70-88F1-0174E5BAADD1}">
      <dsp:nvSpPr>
        <dsp:cNvPr id="0" name=""/>
        <dsp:cNvSpPr/>
      </dsp:nvSpPr>
      <dsp:spPr>
        <a:xfrm>
          <a:off x="0" y="2348489"/>
          <a:ext cx="9769230" cy="1593900"/>
        </a:xfrm>
        <a:prstGeom prst="rect">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58201" tIns="458216" rIns="758201"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a:latin typeface="Garamond" panose="02020404030301010803" pitchFamily="18" charset="0"/>
            </a:rPr>
            <a:t>Marketing investment advice separately</a:t>
          </a:r>
        </a:p>
        <a:p>
          <a:pPr marL="228600" lvl="1" indent="-228600" algn="l" defTabSz="977900">
            <a:lnSpc>
              <a:spcPct val="90000"/>
            </a:lnSpc>
            <a:spcBef>
              <a:spcPct val="0"/>
            </a:spcBef>
            <a:spcAft>
              <a:spcPct val="15000"/>
            </a:spcAft>
            <a:buChar char="•"/>
          </a:pPr>
          <a:r>
            <a:rPr lang="en-US" sz="2200" kern="1200" dirty="0">
              <a:latin typeface="Garamond" panose="02020404030301010803" pitchFamily="18" charset="0"/>
            </a:rPr>
            <a:t>Change in the role of the classic corporate trustee</a:t>
          </a:r>
        </a:p>
        <a:p>
          <a:pPr marL="228600" lvl="1" indent="-228600" algn="l" defTabSz="977900">
            <a:lnSpc>
              <a:spcPct val="90000"/>
            </a:lnSpc>
            <a:spcBef>
              <a:spcPct val="0"/>
            </a:spcBef>
            <a:spcAft>
              <a:spcPct val="15000"/>
            </a:spcAft>
            <a:buChar char="•"/>
          </a:pPr>
          <a:r>
            <a:rPr lang="en-US" sz="2200" kern="1200" dirty="0">
              <a:latin typeface="Garamond" panose="02020404030301010803" pitchFamily="18" charset="0"/>
            </a:rPr>
            <a:t>Private trust companies</a:t>
          </a:r>
        </a:p>
      </dsp:txBody>
      <dsp:txXfrm>
        <a:off x="0" y="2348489"/>
        <a:ext cx="9769230" cy="1593900"/>
      </dsp:txXfrm>
    </dsp:sp>
    <dsp:sp modelId="{F75EF63A-D00B-4902-ACEC-7E95DDDD3057}">
      <dsp:nvSpPr>
        <dsp:cNvPr id="0" name=""/>
        <dsp:cNvSpPr/>
      </dsp:nvSpPr>
      <dsp:spPr>
        <a:xfrm>
          <a:off x="488461" y="2023768"/>
          <a:ext cx="6838461" cy="64944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8478" tIns="0" rIns="258478" bIns="0" numCol="1" spcCol="1270" anchor="ctr" anchorCtr="0">
          <a:noAutofit/>
        </a:bodyPr>
        <a:lstStyle/>
        <a:p>
          <a:pPr marL="0" lvl="0" indent="0" algn="l" defTabSz="977900">
            <a:lnSpc>
              <a:spcPct val="90000"/>
            </a:lnSpc>
            <a:spcBef>
              <a:spcPct val="0"/>
            </a:spcBef>
            <a:spcAft>
              <a:spcPct val="35000"/>
            </a:spcAft>
            <a:buNone/>
          </a:pPr>
          <a:r>
            <a:rPr lang="en-US" sz="2200" kern="1200">
              <a:latin typeface="Garamond" panose="02020404030301010803" pitchFamily="18" charset="0"/>
            </a:rPr>
            <a:t>Effects of Delegation</a:t>
          </a:r>
        </a:p>
      </dsp:txBody>
      <dsp:txXfrm>
        <a:off x="520164" y="2055471"/>
        <a:ext cx="6775055" cy="5860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9C2A6-13A3-48DB-AF8C-2917F514D9D5}">
      <dsp:nvSpPr>
        <dsp:cNvPr id="0" name=""/>
        <dsp:cNvSpPr/>
      </dsp:nvSpPr>
      <dsp:spPr>
        <a:xfrm>
          <a:off x="0" y="0"/>
          <a:ext cx="3416320" cy="3416320"/>
        </a:xfrm>
        <a:prstGeom prst="pie">
          <a:avLst>
            <a:gd name="adj1" fmla="val 5400000"/>
            <a:gd name="adj2" fmla="val 1620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7C4FE6-E449-4D84-A547-EA4E075C770B}">
      <dsp:nvSpPr>
        <dsp:cNvPr id="0" name=""/>
        <dsp:cNvSpPr/>
      </dsp:nvSpPr>
      <dsp:spPr>
        <a:xfrm>
          <a:off x="1708160" y="0"/>
          <a:ext cx="8807439" cy="3416320"/>
        </a:xfrm>
        <a:prstGeom prst="rect">
          <a:avLst/>
        </a:prstGeom>
        <a:solidFill>
          <a:schemeClr val="accent6">
            <a:lumMod val="60000"/>
            <a:lumOff val="4000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1997 Legislation—A new era for the revocable trust</a:t>
          </a:r>
        </a:p>
      </dsp:txBody>
      <dsp:txXfrm>
        <a:off x="1708160" y="0"/>
        <a:ext cx="4403719" cy="1024898"/>
      </dsp:txXfrm>
    </dsp:sp>
    <dsp:sp modelId="{78A782E7-30B0-44E1-A6D4-3402717C252A}">
      <dsp:nvSpPr>
        <dsp:cNvPr id="0" name=""/>
        <dsp:cNvSpPr/>
      </dsp:nvSpPr>
      <dsp:spPr>
        <a:xfrm>
          <a:off x="597857" y="1024898"/>
          <a:ext cx="2220605" cy="2220605"/>
        </a:xfrm>
        <a:prstGeom prst="pie">
          <a:avLst>
            <a:gd name="adj1" fmla="val 5400000"/>
            <a:gd name="adj2" fmla="val 16200000"/>
          </a:avLst>
        </a:prstGeom>
        <a:solidFill>
          <a:schemeClr val="accent6">
            <a:shade val="80000"/>
            <a:hueOff val="160640"/>
            <a:satOff val="-6455"/>
            <a:lumOff val="138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28CC724-1615-46D8-99FE-37822534D014}">
      <dsp:nvSpPr>
        <dsp:cNvPr id="0" name=""/>
        <dsp:cNvSpPr/>
      </dsp:nvSpPr>
      <dsp:spPr>
        <a:xfrm>
          <a:off x="1708160" y="1024898"/>
          <a:ext cx="8807439" cy="2220605"/>
        </a:xfrm>
        <a:prstGeom prst="rect">
          <a:avLst/>
        </a:prstGeom>
        <a:solidFill>
          <a:schemeClr val="accent6">
            <a:lumMod val="20000"/>
            <a:lumOff val="80000"/>
          </a:schemeClr>
        </a:solidFill>
        <a:ln w="12700" cap="flat" cmpd="sng" algn="ctr">
          <a:solidFill>
            <a:schemeClr val="accent6">
              <a:shade val="80000"/>
              <a:hueOff val="160640"/>
              <a:satOff val="-6455"/>
              <a:lumOff val="138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Failure to enact procedural provisions which are included in NYTC</a:t>
          </a:r>
        </a:p>
      </dsp:txBody>
      <dsp:txXfrm>
        <a:off x="1708160" y="1024898"/>
        <a:ext cx="4403719" cy="1024894"/>
      </dsp:txXfrm>
    </dsp:sp>
    <dsp:sp modelId="{63DCD714-08F3-4DD3-BB14-7A6467932D9E}">
      <dsp:nvSpPr>
        <dsp:cNvPr id="0" name=""/>
        <dsp:cNvSpPr/>
      </dsp:nvSpPr>
      <dsp:spPr>
        <a:xfrm>
          <a:off x="1195712" y="2049793"/>
          <a:ext cx="1024894" cy="1024894"/>
        </a:xfrm>
        <a:prstGeom prst="pie">
          <a:avLst>
            <a:gd name="adj1" fmla="val 5400000"/>
            <a:gd name="adj2" fmla="val 16200000"/>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BD43BD-FE7E-4CFA-A2C5-F717D5CC5E36}">
      <dsp:nvSpPr>
        <dsp:cNvPr id="0" name=""/>
        <dsp:cNvSpPr/>
      </dsp:nvSpPr>
      <dsp:spPr>
        <a:xfrm>
          <a:off x="1708160" y="2049793"/>
          <a:ext cx="8807439" cy="1024894"/>
        </a:xfrm>
        <a:prstGeom prst="rect">
          <a:avLst/>
        </a:prstGeom>
        <a:solidFill>
          <a:schemeClr val="accent6">
            <a:lumMod val="40000"/>
            <a:lumOff val="60000"/>
            <a:alpha val="90000"/>
          </a:schemeClr>
        </a:solidFill>
        <a:ln w="12700" cap="flat" cmpd="sng" algn="ctr">
          <a:solidFill>
            <a:schemeClr val="accent6">
              <a:shade val="80000"/>
              <a:hueOff val="321280"/>
              <a:satOff val="-12909"/>
              <a:lumOff val="276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Garamond" panose="02020404030301010803" pitchFamily="18" charset="0"/>
            </a:rPr>
            <a:t>Case law makes the trustee responsible only to the person with the power to revoke, codified in NYTC</a:t>
          </a:r>
        </a:p>
      </dsp:txBody>
      <dsp:txXfrm>
        <a:off x="1708160" y="2049793"/>
        <a:ext cx="4403719" cy="1024894"/>
      </dsp:txXfrm>
    </dsp:sp>
    <dsp:sp modelId="{C972B54B-B07D-494A-A938-67A42A652420}">
      <dsp:nvSpPr>
        <dsp:cNvPr id="0" name=""/>
        <dsp:cNvSpPr/>
      </dsp:nvSpPr>
      <dsp:spPr>
        <a:xfrm>
          <a:off x="6111879" y="0"/>
          <a:ext cx="4403719" cy="102489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latin typeface="Garamond" panose="02020404030301010803" pitchFamily="18" charset="0"/>
            </a:rPr>
            <a:t>Modify the merger rule: beneficiary can be sole trustee—EPTL 7-1.1</a:t>
          </a:r>
        </a:p>
        <a:p>
          <a:pPr marL="114300" lvl="1" indent="-114300" algn="l" defTabSz="533400">
            <a:lnSpc>
              <a:spcPct val="90000"/>
            </a:lnSpc>
            <a:spcBef>
              <a:spcPct val="0"/>
            </a:spcBef>
            <a:spcAft>
              <a:spcPct val="15000"/>
            </a:spcAft>
            <a:buChar char="•"/>
          </a:pPr>
          <a:r>
            <a:rPr lang="en-US" sz="1200" kern="1200">
              <a:latin typeface="Garamond" panose="02020404030301010803" pitchFamily="18" charset="0"/>
            </a:rPr>
            <a:t>Formalities for</a:t>
          </a:r>
        </a:p>
        <a:p>
          <a:pPr marL="228600" lvl="2" indent="-114300" algn="l" defTabSz="533400">
            <a:lnSpc>
              <a:spcPct val="90000"/>
            </a:lnSpc>
            <a:spcBef>
              <a:spcPct val="0"/>
            </a:spcBef>
            <a:spcAft>
              <a:spcPct val="15000"/>
            </a:spcAft>
            <a:buChar char="•"/>
          </a:pPr>
          <a:r>
            <a:rPr lang="en-US" sz="1200" kern="1200" dirty="0">
              <a:latin typeface="Garamond" panose="02020404030301010803" pitchFamily="18" charset="0"/>
            </a:rPr>
            <a:t>Creating—EPTL 7-1.17(a)</a:t>
          </a:r>
        </a:p>
        <a:p>
          <a:pPr marL="228600" lvl="2" indent="-114300" algn="l" defTabSz="533400">
            <a:lnSpc>
              <a:spcPct val="90000"/>
            </a:lnSpc>
            <a:spcBef>
              <a:spcPct val="0"/>
            </a:spcBef>
            <a:spcAft>
              <a:spcPct val="15000"/>
            </a:spcAft>
            <a:buChar char="•"/>
          </a:pPr>
          <a:r>
            <a:rPr lang="en-US" sz="1200" kern="1200" dirty="0">
              <a:latin typeface="Garamond" panose="02020404030301010803" pitchFamily="18" charset="0"/>
            </a:rPr>
            <a:t>Amending and revoking—EPTL 7-1.17(b)</a:t>
          </a:r>
        </a:p>
        <a:p>
          <a:pPr marL="228600" lvl="2" indent="-114300" algn="l" defTabSz="533400">
            <a:lnSpc>
              <a:spcPct val="90000"/>
            </a:lnSpc>
            <a:spcBef>
              <a:spcPct val="0"/>
            </a:spcBef>
            <a:spcAft>
              <a:spcPct val="15000"/>
            </a:spcAft>
            <a:buChar char="•"/>
          </a:pPr>
          <a:r>
            <a:rPr lang="en-US" sz="1200" kern="1200" dirty="0">
              <a:latin typeface="Garamond" panose="02020404030301010803" pitchFamily="18" charset="0"/>
            </a:rPr>
            <a:t>Funding—EPTL 7-1.18</a:t>
          </a:r>
        </a:p>
      </dsp:txBody>
      <dsp:txXfrm>
        <a:off x="6111879" y="0"/>
        <a:ext cx="4403719" cy="102489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309EC-5EEC-E121-FFEB-CD46E3D75E28}"/>
              </a:ext>
            </a:extLst>
          </p:cNvPr>
          <p:cNvSpPr>
            <a:spLocks noGrp="1"/>
          </p:cNvSpPr>
          <p:nvPr>
            <p:ph type="ctrTitle"/>
          </p:nvPr>
        </p:nvSpPr>
        <p:spPr>
          <a:xfrm>
            <a:off x="1524000" y="1122363"/>
            <a:ext cx="9144000" cy="2387600"/>
          </a:xfrm>
        </p:spPr>
        <p:txBody>
          <a:bodyPr anchor="b"/>
          <a:lstStyle>
            <a:lvl1pPr algn="ctr">
              <a:defRPr sz="6000">
                <a:latin typeface="Garamond" panose="02020404030301010803"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EC6AE2CB-33BD-BDA8-3AB8-E91498435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57F3B29A-8246-3270-5BAD-E2514EEBFEDE}"/>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E44F1A3F-83E8-1F92-0929-C3B3AC480A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B1BA78-D093-B923-8EEE-A042BF134295}"/>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560600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9DBD3-3D8E-5498-BE70-A5144F954F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935D7F1-BF30-C96C-D161-7983795F2A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F1BEF3-8FF1-350B-1E50-08BB40DC9B9B}"/>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5096B260-0FF7-F77D-DA0D-FA68D9603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932D3-D2B3-E151-0C27-50FBAFFCF348}"/>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2467130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0BB66A-F824-9C33-AF7D-11FA0F8965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09FF59-1053-8ECD-D94E-7B85BDA3EB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BFDF5-771E-427B-14BC-4AC5A3E826BC}"/>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0609A3F9-C8F4-9ABD-826D-A62734460C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0368CD-44A0-4CD4-BFE0-FF7E30515397}"/>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197753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7B0B3-2ED3-9683-B0A1-1064C25789A3}"/>
              </a:ext>
            </a:extLst>
          </p:cNvPr>
          <p:cNvSpPr>
            <a:spLocks noGrp="1"/>
          </p:cNvSpPr>
          <p:nvPr>
            <p:ph type="title"/>
          </p:nvPr>
        </p:nvSpPr>
        <p:spPr/>
        <p:txBody>
          <a:bodyPr/>
          <a:lstStyle>
            <a:lvl1pPr>
              <a:defRPr>
                <a:latin typeface="Garamond" panose="02020404030301010803"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6C0160CD-7C76-10A5-9420-70EB3FB9DAD0}"/>
              </a:ext>
            </a:extLst>
          </p:cNvPr>
          <p:cNvSpPr>
            <a:spLocks noGrp="1"/>
          </p:cNvSpPr>
          <p:nvPr>
            <p:ph idx="1"/>
          </p:nvPr>
        </p:nvSpPr>
        <p:spPr/>
        <p:txBody>
          <a:bodyPr/>
          <a:lstStyle>
            <a:lvl1pPr>
              <a:defRPr>
                <a:latin typeface="Garamond" panose="02020404030301010803" pitchFamily="18" charset="0"/>
              </a:defRPr>
            </a:lvl1pPr>
            <a:lvl2pPr>
              <a:defRPr>
                <a:latin typeface="Garamond" panose="02020404030301010803" pitchFamily="18" charset="0"/>
              </a:defRPr>
            </a:lvl2pPr>
            <a:lvl3pPr>
              <a:defRPr>
                <a:latin typeface="Garamond" panose="02020404030301010803" pitchFamily="18" charset="0"/>
              </a:defRPr>
            </a:lvl3pPr>
            <a:lvl4pPr>
              <a:defRPr>
                <a:latin typeface="Garamond" panose="02020404030301010803" pitchFamily="18" charset="0"/>
              </a:defRPr>
            </a:lvl4pPr>
            <a:lvl5pPr>
              <a:defRPr>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99709FF-3B85-2673-75C9-5A2CA46998BD}"/>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6FD8FBF2-FC02-E46E-2C18-C0ACC320B3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DAA01B-B715-814A-D457-933C3D7E17BE}"/>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724123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09F32-81AA-A57C-768E-A5C9559A7DB7}"/>
              </a:ext>
            </a:extLst>
          </p:cNvPr>
          <p:cNvSpPr>
            <a:spLocks noGrp="1"/>
          </p:cNvSpPr>
          <p:nvPr>
            <p:ph type="title"/>
          </p:nvPr>
        </p:nvSpPr>
        <p:spPr>
          <a:xfrm>
            <a:off x="831850" y="1709738"/>
            <a:ext cx="10515600" cy="2852737"/>
          </a:xfrm>
        </p:spPr>
        <p:txBody>
          <a:bodyPr anchor="b"/>
          <a:lstStyle>
            <a:lvl1pPr>
              <a:defRPr sz="6000">
                <a:latin typeface="Garamond" panose="02020404030301010803" pitchFamily="18"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C7072D98-51E4-F6E6-700C-1F698372E0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Garamond" panose="02020404030301010803" pitchFamily="18"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2403952D-FED9-5A2E-A61E-3712AFD20029}"/>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9A76A536-D984-B468-9EDA-60DDD0637C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7BB21-681B-3B62-D445-58F874EEF51D}"/>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109787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80478-6E1F-850F-5CE9-0CD3566E2D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2F1FDB-64F8-E28E-BA76-6281DE75C1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3120DD7-2517-937F-5AC2-1169F9C3CC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A6F8C6-684A-7EF8-9249-A730B53E2615}"/>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6" name="Footer Placeholder 5">
            <a:extLst>
              <a:ext uri="{FF2B5EF4-FFF2-40B4-BE49-F238E27FC236}">
                <a16:creationId xmlns:a16="http://schemas.microsoft.com/office/drawing/2014/main" id="{923C57F4-17DD-2F81-0607-EACE44583F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6B6FA6-21A8-FB71-2FAF-AEBF697439B9}"/>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135910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DA82B-403A-58DE-7BD3-0347EB7E9FD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C9446D5-D6B7-DD94-D4FF-2312DD9AE5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29E9C2-1972-6E3E-01FB-CA71D872F6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3657CC4-0CDF-8EC3-3D50-1CABDFF7DF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205594-72C3-8EE0-09DF-CB878EFECC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5BE5B6-315E-1389-FC4E-31B09734562A}"/>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8" name="Footer Placeholder 7">
            <a:extLst>
              <a:ext uri="{FF2B5EF4-FFF2-40B4-BE49-F238E27FC236}">
                <a16:creationId xmlns:a16="http://schemas.microsoft.com/office/drawing/2014/main" id="{230D80B0-51D6-8502-4857-E2AF3F29A0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99F990-A52C-5DE5-CF5E-4F9277B9C21C}"/>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1096031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CECE0-F080-711C-A341-E915D440B3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72BE0B-BB62-E11E-D53A-20324F9E0162}"/>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4" name="Footer Placeholder 3">
            <a:extLst>
              <a:ext uri="{FF2B5EF4-FFF2-40B4-BE49-F238E27FC236}">
                <a16:creationId xmlns:a16="http://schemas.microsoft.com/office/drawing/2014/main" id="{C9EABD6D-7357-7927-B481-02A5A6CABEC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D7CAB8-E5FD-ABD9-B0D9-40B76D56A9A6}"/>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807314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829B6C-8DCE-B815-5653-99A25D6D6FA8}"/>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3" name="Footer Placeholder 2">
            <a:extLst>
              <a:ext uri="{FF2B5EF4-FFF2-40B4-BE49-F238E27FC236}">
                <a16:creationId xmlns:a16="http://schemas.microsoft.com/office/drawing/2014/main" id="{6C26FC76-CA99-3E48-292F-E7D3AFADC2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3DB43D2-58A1-E072-BC0E-DFFD29C3D918}"/>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401228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1E185-841B-038C-1DAD-BB7FAAD395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7DE4F4E-D596-F7EC-0547-3D84FB9036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9D564C-B08C-AE03-78F3-2C08DB2CDF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FC09DA-4986-A86E-99B2-BC9A2B61DC7E}"/>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6" name="Footer Placeholder 5">
            <a:extLst>
              <a:ext uri="{FF2B5EF4-FFF2-40B4-BE49-F238E27FC236}">
                <a16:creationId xmlns:a16="http://schemas.microsoft.com/office/drawing/2014/main" id="{ADF274A1-3256-6C88-954D-08934A4BE5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ACDDB1-2E39-8AE9-61E4-A1BC172DE415}"/>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171679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084B-891D-C539-DFAE-1177271499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B3F48FD-363A-02EF-57C8-4E4901954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A92920-89C9-30BF-B9EB-F0B878F07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394698-1750-939E-7F54-41A928622034}"/>
              </a:ext>
            </a:extLst>
          </p:cNvPr>
          <p:cNvSpPr>
            <a:spLocks noGrp="1"/>
          </p:cNvSpPr>
          <p:nvPr>
            <p:ph type="dt" sz="half" idx="10"/>
          </p:nvPr>
        </p:nvSpPr>
        <p:spPr/>
        <p:txBody>
          <a:bodyPr/>
          <a:lstStyle/>
          <a:p>
            <a:fld id="{35F8E02D-A8FA-4B3F-A260-EF98F32A16C9}" type="datetimeFigureOut">
              <a:rPr lang="en-US" smtClean="0"/>
              <a:t>1/17/2024</a:t>
            </a:fld>
            <a:endParaRPr lang="en-US"/>
          </a:p>
        </p:txBody>
      </p:sp>
      <p:sp>
        <p:nvSpPr>
          <p:cNvPr id="6" name="Footer Placeholder 5">
            <a:extLst>
              <a:ext uri="{FF2B5EF4-FFF2-40B4-BE49-F238E27FC236}">
                <a16:creationId xmlns:a16="http://schemas.microsoft.com/office/drawing/2014/main" id="{70CEFD62-0FE8-D8C2-2B1C-532958939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FECD6C-2B46-2F8E-034A-2715987D66AC}"/>
              </a:ext>
            </a:extLst>
          </p:cNvPr>
          <p:cNvSpPr>
            <a:spLocks noGrp="1"/>
          </p:cNvSpPr>
          <p:nvPr>
            <p:ph type="sldNum" sz="quarter" idx="12"/>
          </p:nvPr>
        </p:nvSpPr>
        <p:spPr/>
        <p:txBody>
          <a:bodyPr/>
          <a:lstStyle/>
          <a:p>
            <a:fld id="{53BCFFE3-2E35-41E6-9E63-0FA48E73B906}" type="slidenum">
              <a:rPr lang="en-US" smtClean="0"/>
              <a:t>‹#›</a:t>
            </a:fld>
            <a:endParaRPr lang="en-US"/>
          </a:p>
        </p:txBody>
      </p:sp>
    </p:spTree>
    <p:extLst>
      <p:ext uri="{BB962C8B-B14F-4D97-AF65-F5344CB8AC3E}">
        <p14:creationId xmlns:p14="http://schemas.microsoft.com/office/powerpoint/2010/main" val="274591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B0A32D-E0F9-DE40-9F75-47D7137192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5FA56E-79A6-29EA-AE16-FE23507983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7FAC68-4444-0DFE-06D5-28250668C1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8E02D-A8FA-4B3F-A260-EF98F32A16C9}" type="datetimeFigureOut">
              <a:rPr lang="en-US" smtClean="0"/>
              <a:t>1/17/2024</a:t>
            </a:fld>
            <a:endParaRPr lang="en-US"/>
          </a:p>
        </p:txBody>
      </p:sp>
      <p:sp>
        <p:nvSpPr>
          <p:cNvPr id="5" name="Footer Placeholder 4">
            <a:extLst>
              <a:ext uri="{FF2B5EF4-FFF2-40B4-BE49-F238E27FC236}">
                <a16:creationId xmlns:a16="http://schemas.microsoft.com/office/drawing/2014/main" id="{B708AD0D-DC45-C01F-1F8E-F005A34448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86934A-BD1C-8377-01B1-FC435F0B5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CFFE3-2E35-41E6-9E63-0FA48E73B906}" type="slidenum">
              <a:rPr lang="en-US" smtClean="0"/>
              <a:t>‹#›</a:t>
            </a:fld>
            <a:endParaRPr lang="en-US"/>
          </a:p>
        </p:txBody>
      </p:sp>
    </p:spTree>
    <p:extLst>
      <p:ext uri="{BB962C8B-B14F-4D97-AF65-F5344CB8AC3E}">
        <p14:creationId xmlns:p14="http://schemas.microsoft.com/office/powerpoint/2010/main" val="34415315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D7303-5346-921A-B38A-EB74063E7171}"/>
              </a:ext>
            </a:extLst>
          </p:cNvPr>
          <p:cNvSpPr>
            <a:spLocks noGrp="1"/>
          </p:cNvSpPr>
          <p:nvPr>
            <p:ph type="ctrTitle"/>
          </p:nvPr>
        </p:nvSpPr>
        <p:spPr>
          <a:xfrm>
            <a:off x="0" y="54429"/>
            <a:ext cx="12192000" cy="3455534"/>
          </a:xfrm>
          <a:solidFill>
            <a:schemeClr val="accent1">
              <a:lumMod val="60000"/>
              <a:lumOff val="40000"/>
            </a:schemeClr>
          </a:solidFill>
        </p:spPr>
        <p:txBody>
          <a:bodyPr>
            <a:normAutofit/>
          </a:bodyPr>
          <a:lstStyle/>
          <a:p>
            <a:r>
              <a:rPr lang="en-US" sz="4000" b="1" kern="100" dirty="0">
                <a:effectLst/>
                <a:latin typeface="Garamond" panose="02020404030301010803" pitchFamily="18" charset="0"/>
                <a:ea typeface="Calibri" panose="020F0502020204030204" pitchFamily="34" charset="0"/>
                <a:cs typeface="Times New Roman" panose="02020603050405020304" pitchFamily="18" charset="0"/>
              </a:rPr>
              <a:t>A Generation of Change in the law of Wills and Trusts</a:t>
            </a:r>
            <a:b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4000" dirty="0"/>
          </a:p>
        </p:txBody>
      </p:sp>
      <p:sp>
        <p:nvSpPr>
          <p:cNvPr id="3" name="Subtitle 2">
            <a:extLst>
              <a:ext uri="{FF2B5EF4-FFF2-40B4-BE49-F238E27FC236}">
                <a16:creationId xmlns:a16="http://schemas.microsoft.com/office/drawing/2014/main" id="{EA9118D3-AE87-7A0B-26E5-9E63AE0F6CCC}"/>
              </a:ext>
            </a:extLst>
          </p:cNvPr>
          <p:cNvSpPr>
            <a:spLocks noGrp="1"/>
          </p:cNvSpPr>
          <p:nvPr>
            <p:ph type="subTitle" idx="1"/>
          </p:nvPr>
        </p:nvSpPr>
        <p:spPr>
          <a:xfrm>
            <a:off x="0" y="3509964"/>
            <a:ext cx="12192000" cy="3348036"/>
          </a:xfrm>
          <a:solidFill>
            <a:schemeClr val="tx2">
              <a:lumMod val="20000"/>
              <a:lumOff val="80000"/>
            </a:schemeClr>
          </a:solidFill>
        </p:spPr>
        <p:txBody>
          <a:bodyPr/>
          <a:lstStyle/>
          <a:p>
            <a:pPr marL="0" marR="0" algn="ctr">
              <a:lnSpc>
                <a:spcPct val="107000"/>
              </a:lnSpc>
              <a:spcBef>
                <a:spcPts val="0"/>
              </a:spcBef>
              <a:spcAft>
                <a:spcPts val="0"/>
              </a:spcAft>
            </a:pPr>
            <a:endParaRPr lang="en-US" sz="1800" b="1" kern="100" dirty="0">
              <a:effectLst/>
              <a:latin typeface="Garamond" panose="02020404030301010803"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endParaRPr lang="en-US" sz="1800" b="1" kern="100" dirty="0">
              <a:latin typeface="Garamond" panose="02020404030301010803"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1" kern="100" dirty="0">
                <a:effectLst/>
                <a:latin typeface="Garamond" panose="02020404030301010803" pitchFamily="18" charset="0"/>
                <a:ea typeface="Calibri" panose="020F0502020204030204" pitchFamily="34" charset="0"/>
                <a:cs typeface="Times New Roman" panose="02020603050405020304" pitchFamily="18" charset="0"/>
              </a:rPr>
              <a:t>Prof. William P. LaPiana</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1" kern="100" dirty="0">
                <a:effectLst/>
                <a:latin typeface="Garamond" panose="02020404030301010803" pitchFamily="18" charset="0"/>
                <a:ea typeface="Calibri" panose="020F0502020204030204" pitchFamily="34" charset="0"/>
                <a:cs typeface="Times New Roman" panose="02020603050405020304" pitchFamily="18" charset="0"/>
              </a:rPr>
              <a:t>New York Law School </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1" kern="100" dirty="0">
                <a:effectLst/>
                <a:latin typeface="Garamond" panose="02020404030301010803" pitchFamily="18" charset="0"/>
                <a:ea typeface="Calibri" panose="020F0502020204030204" pitchFamily="34" charset="0"/>
                <a:cs typeface="Times New Roman" panose="02020603050405020304" pitchFamily="18" charset="0"/>
              </a:rPr>
              <a:t>The Estate Planning Council of Long Island</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1800" b="1" kern="100" dirty="0">
                <a:effectLst/>
                <a:latin typeface="Garamond" panose="02020404030301010803" pitchFamily="18" charset="0"/>
                <a:ea typeface="Calibri" panose="020F0502020204030204" pitchFamily="34" charset="0"/>
                <a:cs typeface="Times New Roman" panose="02020603050405020304" pitchFamily="18" charset="0"/>
              </a:rPr>
              <a:t>January 18, 2024</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20874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B1C-3581-A5AD-6E33-60B1E8998253}"/>
              </a:ext>
            </a:extLst>
          </p:cNvPr>
          <p:cNvSpPr>
            <a:spLocks noGrp="1"/>
          </p:cNvSpPr>
          <p:nvPr>
            <p:ph type="title"/>
          </p:nvPr>
        </p:nvSpPr>
        <p:spPr>
          <a:solidFill>
            <a:schemeClr val="accent6">
              <a:lumMod val="75000"/>
            </a:schemeClr>
          </a:solidFill>
        </p:spPr>
        <p:txBody>
          <a:bodyPr/>
          <a:lstStyle/>
          <a:p>
            <a:pPr algn="ctr"/>
            <a:r>
              <a:rPr lang="en-US" dirty="0">
                <a:solidFill>
                  <a:schemeClr val="bg1"/>
                </a:solidFill>
              </a:rPr>
              <a:t>The Changing Nature of the Trust</a:t>
            </a:r>
          </a:p>
        </p:txBody>
      </p:sp>
      <p:sp>
        <p:nvSpPr>
          <p:cNvPr id="6" name="Rectangle: Rounded Corners 5">
            <a:extLst>
              <a:ext uri="{FF2B5EF4-FFF2-40B4-BE49-F238E27FC236}">
                <a16:creationId xmlns:a16="http://schemas.microsoft.com/office/drawing/2014/main" id="{ED6EEE9E-D1F2-AE97-EFD1-8DA3ECB53583}"/>
              </a:ext>
            </a:extLst>
          </p:cNvPr>
          <p:cNvSpPr/>
          <p:nvPr/>
        </p:nvSpPr>
        <p:spPr>
          <a:xfrm>
            <a:off x="4603261" y="1803399"/>
            <a:ext cx="2860431" cy="914400"/>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aramond" panose="02020404030301010803" pitchFamily="18" charset="0"/>
              </a:rPr>
              <a:t>Revocable Trusts</a:t>
            </a:r>
          </a:p>
        </p:txBody>
      </p:sp>
      <p:graphicFrame>
        <p:nvGraphicFramePr>
          <p:cNvPr id="7" name="Diagram 6">
            <a:extLst>
              <a:ext uri="{FF2B5EF4-FFF2-40B4-BE49-F238E27FC236}">
                <a16:creationId xmlns:a16="http://schemas.microsoft.com/office/drawing/2014/main" id="{4ABCF9AC-4357-FFC5-AE3F-CE72723FB95C}"/>
              </a:ext>
            </a:extLst>
          </p:cNvPr>
          <p:cNvGraphicFramePr/>
          <p:nvPr>
            <p:extLst>
              <p:ext uri="{D42A27DB-BD31-4B8C-83A1-F6EECF244321}">
                <p14:modId xmlns:p14="http://schemas.microsoft.com/office/powerpoint/2010/main" val="749313513"/>
              </p:ext>
            </p:extLst>
          </p:nvPr>
        </p:nvGraphicFramePr>
        <p:xfrm>
          <a:off x="930030" y="2930769"/>
          <a:ext cx="10515599" cy="3416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921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6EAD3E-5020-B40D-4A5B-56F67CE31183}"/>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Detour—Nonprobate Property</a:t>
            </a:r>
          </a:p>
        </p:txBody>
      </p:sp>
      <p:sp>
        <p:nvSpPr>
          <p:cNvPr id="2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2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51CF4C36-5038-3E75-17BB-7CF740FFC7A5}"/>
              </a:ext>
            </a:extLst>
          </p:cNvPr>
          <p:cNvSpPr>
            <a:spLocks noGrp="1"/>
          </p:cNvSpPr>
          <p:nvPr>
            <p:ph idx="1"/>
          </p:nvPr>
        </p:nvSpPr>
        <p:spPr>
          <a:xfrm>
            <a:off x="6297233" y="518400"/>
            <a:ext cx="4771607" cy="5837949"/>
          </a:xfrm>
          <a:solidFill>
            <a:schemeClr val="accent4">
              <a:lumMod val="20000"/>
              <a:lumOff val="80000"/>
            </a:schemeClr>
          </a:solidFill>
        </p:spPr>
        <p:txBody>
          <a:bodyPr anchor="ctr">
            <a:normAutofit/>
          </a:bodyPr>
          <a:lstStyle/>
          <a:p>
            <a:r>
              <a:rPr lang="en-US" sz="2000" dirty="0">
                <a:solidFill>
                  <a:schemeClr val="tx1">
                    <a:alpha val="80000"/>
                  </a:schemeClr>
                </a:solidFill>
              </a:rPr>
              <a:t>Beneficiaries—EPTL 13-3.2</a:t>
            </a:r>
          </a:p>
          <a:p>
            <a:pPr lvl="1"/>
            <a:r>
              <a:rPr lang="en-US" sz="2000" dirty="0">
                <a:solidFill>
                  <a:schemeClr val="tx1">
                    <a:alpha val="80000"/>
                  </a:schemeClr>
                </a:solidFill>
              </a:rPr>
              <a:t>Retirement accounts</a:t>
            </a:r>
          </a:p>
          <a:p>
            <a:pPr lvl="1"/>
            <a:r>
              <a:rPr lang="en-US" sz="2000" dirty="0">
                <a:solidFill>
                  <a:schemeClr val="tx1">
                    <a:alpha val="80000"/>
                  </a:schemeClr>
                </a:solidFill>
              </a:rPr>
              <a:t>Life insurance</a:t>
            </a:r>
          </a:p>
          <a:p>
            <a:r>
              <a:rPr lang="en-US" sz="2000" dirty="0">
                <a:solidFill>
                  <a:schemeClr val="tx1">
                    <a:alpha val="80000"/>
                  </a:schemeClr>
                </a:solidFill>
              </a:rPr>
              <a:t>TOD registration, effective January 1, 2006—EPTL 13-4.1 to 4.12</a:t>
            </a:r>
          </a:p>
          <a:p>
            <a:r>
              <a:rPr lang="en-US" sz="2000" dirty="0">
                <a:solidFill>
                  <a:schemeClr val="tx1">
                    <a:alpha val="80000"/>
                  </a:schemeClr>
                </a:solidFill>
              </a:rPr>
              <a:t>In at least 18 states, transfer on death deeds</a:t>
            </a:r>
          </a:p>
          <a:p>
            <a:r>
              <a:rPr lang="en-US" sz="2000" dirty="0">
                <a:solidFill>
                  <a:schemeClr val="tx1">
                    <a:alpha val="80000"/>
                  </a:schemeClr>
                </a:solidFill>
              </a:rPr>
              <a:t>Does the will have a future?</a:t>
            </a:r>
          </a:p>
          <a:p>
            <a:pPr lvl="1"/>
            <a:r>
              <a:rPr lang="en-US" sz="2000" dirty="0">
                <a:solidFill>
                  <a:schemeClr val="tx1">
                    <a:alpha val="80000"/>
                  </a:schemeClr>
                </a:solidFill>
              </a:rPr>
              <a:t>Not so long ago, no</a:t>
            </a:r>
          </a:p>
          <a:p>
            <a:pPr lvl="1"/>
            <a:r>
              <a:rPr lang="en-US" sz="2000" dirty="0">
                <a:solidFill>
                  <a:schemeClr val="tx1">
                    <a:alpha val="80000"/>
                  </a:schemeClr>
                </a:solidFill>
              </a:rPr>
              <a:t>Now the internet, AI, “every testator their own lawyer”</a:t>
            </a:r>
          </a:p>
        </p:txBody>
      </p:sp>
      <p:sp>
        <p:nvSpPr>
          <p:cNvPr id="2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6" name="Straight Connector 2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3721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B1C-3581-A5AD-6E33-60B1E8998253}"/>
              </a:ext>
            </a:extLst>
          </p:cNvPr>
          <p:cNvSpPr>
            <a:spLocks noGrp="1"/>
          </p:cNvSpPr>
          <p:nvPr>
            <p:ph type="title"/>
          </p:nvPr>
        </p:nvSpPr>
        <p:spPr>
          <a:solidFill>
            <a:schemeClr val="accent6">
              <a:lumMod val="75000"/>
            </a:schemeClr>
          </a:solidFill>
        </p:spPr>
        <p:txBody>
          <a:bodyPr/>
          <a:lstStyle/>
          <a:p>
            <a:pPr algn="ctr"/>
            <a:r>
              <a:rPr lang="en-US" dirty="0">
                <a:solidFill>
                  <a:schemeClr val="bg1"/>
                </a:solidFill>
              </a:rPr>
              <a:t>The Changing Nature of the Trust</a:t>
            </a:r>
          </a:p>
        </p:txBody>
      </p:sp>
      <p:sp>
        <p:nvSpPr>
          <p:cNvPr id="6" name="Rectangle: Rounded Corners 5">
            <a:extLst>
              <a:ext uri="{FF2B5EF4-FFF2-40B4-BE49-F238E27FC236}">
                <a16:creationId xmlns:a16="http://schemas.microsoft.com/office/drawing/2014/main" id="{ED6EEE9E-D1F2-AE97-EFD1-8DA3ECB53583}"/>
              </a:ext>
            </a:extLst>
          </p:cNvPr>
          <p:cNvSpPr/>
          <p:nvPr/>
        </p:nvSpPr>
        <p:spPr>
          <a:xfrm>
            <a:off x="4603261" y="1803399"/>
            <a:ext cx="2860431" cy="914400"/>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aramond" panose="02020404030301010803" pitchFamily="18" charset="0"/>
              </a:rPr>
              <a:t>Modification</a:t>
            </a:r>
          </a:p>
        </p:txBody>
      </p:sp>
      <p:graphicFrame>
        <p:nvGraphicFramePr>
          <p:cNvPr id="4" name="Diagram 3">
            <a:extLst>
              <a:ext uri="{FF2B5EF4-FFF2-40B4-BE49-F238E27FC236}">
                <a16:creationId xmlns:a16="http://schemas.microsoft.com/office/drawing/2014/main" id="{C6E82E75-8EC3-8D3D-A0F9-A3953204E721}"/>
              </a:ext>
            </a:extLst>
          </p:cNvPr>
          <p:cNvGraphicFramePr/>
          <p:nvPr>
            <p:extLst>
              <p:ext uri="{D42A27DB-BD31-4B8C-83A1-F6EECF244321}">
                <p14:modId xmlns:p14="http://schemas.microsoft.com/office/powerpoint/2010/main" val="94304353"/>
              </p:ext>
            </p:extLst>
          </p:nvPr>
        </p:nvGraphicFramePr>
        <p:xfrm>
          <a:off x="838199" y="2952261"/>
          <a:ext cx="10603523" cy="3477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0695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B1C-3581-A5AD-6E33-60B1E8998253}"/>
              </a:ext>
            </a:extLst>
          </p:cNvPr>
          <p:cNvSpPr>
            <a:spLocks noGrp="1"/>
          </p:cNvSpPr>
          <p:nvPr>
            <p:ph type="title"/>
          </p:nvPr>
        </p:nvSpPr>
        <p:spPr>
          <a:solidFill>
            <a:schemeClr val="accent6">
              <a:lumMod val="75000"/>
            </a:schemeClr>
          </a:solidFill>
        </p:spPr>
        <p:txBody>
          <a:bodyPr/>
          <a:lstStyle/>
          <a:p>
            <a:pPr algn="ctr"/>
            <a:r>
              <a:rPr lang="en-US" dirty="0">
                <a:solidFill>
                  <a:schemeClr val="bg1"/>
                </a:solidFill>
              </a:rPr>
              <a:t>The Changing Nature of the Trust</a:t>
            </a:r>
          </a:p>
        </p:txBody>
      </p:sp>
      <p:sp>
        <p:nvSpPr>
          <p:cNvPr id="6" name="Rectangle: Rounded Corners 5">
            <a:extLst>
              <a:ext uri="{FF2B5EF4-FFF2-40B4-BE49-F238E27FC236}">
                <a16:creationId xmlns:a16="http://schemas.microsoft.com/office/drawing/2014/main" id="{ED6EEE9E-D1F2-AE97-EFD1-8DA3ECB53583}"/>
              </a:ext>
            </a:extLst>
          </p:cNvPr>
          <p:cNvSpPr/>
          <p:nvPr/>
        </p:nvSpPr>
        <p:spPr>
          <a:xfrm>
            <a:off x="4603261" y="1803399"/>
            <a:ext cx="2860431" cy="914400"/>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aramond" panose="02020404030301010803" pitchFamily="18" charset="0"/>
              </a:rPr>
              <a:t>Rule Against Perpetuities</a:t>
            </a:r>
          </a:p>
        </p:txBody>
      </p:sp>
      <p:graphicFrame>
        <p:nvGraphicFramePr>
          <p:cNvPr id="9" name="Diagram 8">
            <a:extLst>
              <a:ext uri="{FF2B5EF4-FFF2-40B4-BE49-F238E27FC236}">
                <a16:creationId xmlns:a16="http://schemas.microsoft.com/office/drawing/2014/main" id="{413D246A-DFF6-EDD9-C30C-7D0CFAEC69E3}"/>
              </a:ext>
            </a:extLst>
          </p:cNvPr>
          <p:cNvGraphicFramePr/>
          <p:nvPr>
            <p:extLst>
              <p:ext uri="{D42A27DB-BD31-4B8C-83A1-F6EECF244321}">
                <p14:modId xmlns:p14="http://schemas.microsoft.com/office/powerpoint/2010/main" val="964739267"/>
              </p:ext>
            </p:extLst>
          </p:nvPr>
        </p:nvGraphicFramePr>
        <p:xfrm>
          <a:off x="838200" y="2782277"/>
          <a:ext cx="10595708" cy="41549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5143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69059-826F-0A6B-34A8-67DA6B549B2C}"/>
              </a:ext>
            </a:extLst>
          </p:cNvPr>
          <p:cNvSpPr>
            <a:spLocks noGrp="1"/>
          </p:cNvSpPr>
          <p:nvPr>
            <p:ph type="title"/>
          </p:nvPr>
        </p:nvSpPr>
        <p:spPr>
          <a:solidFill>
            <a:schemeClr val="accent4">
              <a:lumMod val="50000"/>
            </a:schemeClr>
          </a:solidFill>
        </p:spPr>
        <p:txBody>
          <a:bodyPr/>
          <a:lstStyle/>
          <a:p>
            <a:pPr algn="ctr"/>
            <a:r>
              <a:rPr lang="en-US" dirty="0">
                <a:solidFill>
                  <a:schemeClr val="bg1"/>
                </a:solidFill>
              </a:rPr>
              <a:t>Wealth Transfer Taxes</a:t>
            </a:r>
            <a:endParaRPr lang="en-US" dirty="0"/>
          </a:p>
        </p:txBody>
      </p:sp>
      <p:graphicFrame>
        <p:nvGraphicFramePr>
          <p:cNvPr id="4" name="Content Placeholder 3">
            <a:extLst>
              <a:ext uri="{FF2B5EF4-FFF2-40B4-BE49-F238E27FC236}">
                <a16:creationId xmlns:a16="http://schemas.microsoft.com/office/drawing/2014/main" id="{97D99AD0-9BC3-C145-6CCC-EBE1E0AFFD70}"/>
              </a:ext>
            </a:extLst>
          </p:cNvPr>
          <p:cNvGraphicFramePr>
            <a:graphicFrameLocks noGrp="1"/>
          </p:cNvGraphicFramePr>
          <p:nvPr>
            <p:ph idx="1"/>
            <p:extLst>
              <p:ext uri="{D42A27DB-BD31-4B8C-83A1-F6EECF244321}">
                <p14:modId xmlns:p14="http://schemas.microsoft.com/office/powerpoint/2010/main" val="215399377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0001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8157BC-FC79-ACBE-926C-A4FDBC5DDDBA}"/>
              </a:ext>
            </a:extLst>
          </p:cNvPr>
          <p:cNvSpPr>
            <a:spLocks noGrp="1"/>
          </p:cNvSpPr>
          <p:nvPr>
            <p:ph type="title"/>
          </p:nvPr>
        </p:nvSpPr>
        <p:spPr>
          <a:xfrm>
            <a:off x="838200" y="557188"/>
            <a:ext cx="10515600" cy="1133499"/>
          </a:xfrm>
          <a:solidFill>
            <a:schemeClr val="tx2"/>
          </a:solidFill>
        </p:spPr>
        <p:txBody>
          <a:bodyPr vert="horz" lIns="91440" tIns="45720" rIns="91440" bIns="45720" rtlCol="0">
            <a:normAutofit/>
          </a:bodyPr>
          <a:lstStyle/>
          <a:p>
            <a:pPr algn="ctr"/>
            <a:r>
              <a:rPr lang="en-US" sz="5200" kern="1200" dirty="0">
                <a:solidFill>
                  <a:schemeClr val="bg1"/>
                </a:solidFill>
              </a:rPr>
              <a:t>Final Thoughts</a:t>
            </a:r>
          </a:p>
        </p:txBody>
      </p:sp>
      <p:graphicFrame>
        <p:nvGraphicFramePr>
          <p:cNvPr id="5" name="Content Placeholder 2">
            <a:extLst>
              <a:ext uri="{FF2B5EF4-FFF2-40B4-BE49-F238E27FC236}">
                <a16:creationId xmlns:a16="http://schemas.microsoft.com/office/drawing/2014/main" id="{14643BC6-0731-1A75-A521-048377E6E2CA}"/>
              </a:ext>
            </a:extLst>
          </p:cNvPr>
          <p:cNvGraphicFramePr>
            <a:graphicFrameLocks noGrp="1"/>
          </p:cNvGraphicFramePr>
          <p:nvPr>
            <p:ph idx="1"/>
            <p:extLst>
              <p:ext uri="{D42A27DB-BD31-4B8C-83A1-F6EECF244321}">
                <p14:modId xmlns:p14="http://schemas.microsoft.com/office/powerpoint/2010/main" val="3465406680"/>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1734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A3C30-B85F-EE7B-CD82-123FEB04409C}"/>
              </a:ext>
            </a:extLst>
          </p:cNvPr>
          <p:cNvSpPr>
            <a:spLocks noGrp="1"/>
          </p:cNvSpPr>
          <p:nvPr>
            <p:ph type="title"/>
          </p:nvPr>
        </p:nvSpPr>
        <p:spPr/>
        <p:txBody>
          <a:bodyPr/>
          <a:lstStyle/>
          <a:p>
            <a:pPr algn="ctr"/>
            <a:r>
              <a:rPr lang="en-US"/>
              <a:t>Topics </a:t>
            </a:r>
          </a:p>
        </p:txBody>
      </p:sp>
      <p:graphicFrame>
        <p:nvGraphicFramePr>
          <p:cNvPr id="5" name="Content Placeholder 2">
            <a:extLst>
              <a:ext uri="{FF2B5EF4-FFF2-40B4-BE49-F238E27FC236}">
                <a16:creationId xmlns:a16="http://schemas.microsoft.com/office/drawing/2014/main" id="{3C8F4D12-AAEA-57D6-42FF-1DBB03492789}"/>
              </a:ext>
            </a:extLst>
          </p:cNvPr>
          <p:cNvGraphicFramePr>
            <a:graphicFrameLocks noGrp="1"/>
          </p:cNvGraphicFramePr>
          <p:nvPr>
            <p:ph idx="1"/>
            <p:extLst>
              <p:ext uri="{D42A27DB-BD31-4B8C-83A1-F6EECF244321}">
                <p14:modId xmlns:p14="http://schemas.microsoft.com/office/powerpoint/2010/main" val="41313737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1359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B89D-09F5-3B9F-1903-DDAE30B98499}"/>
              </a:ext>
            </a:extLst>
          </p:cNvPr>
          <p:cNvSpPr>
            <a:spLocks noGrp="1"/>
          </p:cNvSpPr>
          <p:nvPr>
            <p:ph type="title"/>
          </p:nvPr>
        </p:nvSpPr>
        <p:spPr>
          <a:solidFill>
            <a:schemeClr val="accent1">
              <a:lumMod val="75000"/>
            </a:schemeClr>
          </a:solidFill>
        </p:spPr>
        <p:txBody>
          <a:bodyPr/>
          <a:lstStyle/>
          <a:p>
            <a:pPr algn="ctr"/>
            <a:r>
              <a:rPr lang="en-US" dirty="0">
                <a:solidFill>
                  <a:schemeClr val="bg1"/>
                </a:solidFill>
              </a:rPr>
              <a:t>Family Composition</a:t>
            </a:r>
          </a:p>
        </p:txBody>
      </p:sp>
      <p:graphicFrame>
        <p:nvGraphicFramePr>
          <p:cNvPr id="10" name="Content Placeholder 2">
            <a:extLst>
              <a:ext uri="{FF2B5EF4-FFF2-40B4-BE49-F238E27FC236}">
                <a16:creationId xmlns:a16="http://schemas.microsoft.com/office/drawing/2014/main" id="{8EC1C90E-839F-7F72-A8B1-310DCCDE66C1}"/>
              </a:ext>
            </a:extLst>
          </p:cNvPr>
          <p:cNvGraphicFramePr>
            <a:graphicFrameLocks noGrp="1"/>
          </p:cNvGraphicFramePr>
          <p:nvPr>
            <p:ph idx="1"/>
            <p:extLst>
              <p:ext uri="{D42A27DB-BD31-4B8C-83A1-F6EECF244321}">
                <p14:modId xmlns:p14="http://schemas.microsoft.com/office/powerpoint/2010/main" val="3299978640"/>
              </p:ext>
            </p:extLst>
          </p:nvPr>
        </p:nvGraphicFramePr>
        <p:xfrm>
          <a:off x="876300" y="2141537"/>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Rounded Corners 3">
            <a:extLst>
              <a:ext uri="{FF2B5EF4-FFF2-40B4-BE49-F238E27FC236}">
                <a16:creationId xmlns:a16="http://schemas.microsoft.com/office/drawing/2014/main" id="{F1A481A8-2F43-F1DB-5A75-A435B3AF0499}"/>
              </a:ext>
            </a:extLst>
          </p:cNvPr>
          <p:cNvSpPr/>
          <p:nvPr/>
        </p:nvSpPr>
        <p:spPr>
          <a:xfrm>
            <a:off x="3461656" y="1731057"/>
            <a:ext cx="4773385" cy="9144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dirty="0">
                <a:solidFill>
                  <a:schemeClr val="bg1"/>
                </a:solidFill>
                <a:latin typeface="Garamond" panose="02020404030301010803" pitchFamily="18" charset="0"/>
              </a:rPr>
              <a:t>Marriage</a:t>
            </a:r>
          </a:p>
        </p:txBody>
      </p:sp>
    </p:spTree>
    <p:extLst>
      <p:ext uri="{BB962C8B-B14F-4D97-AF65-F5344CB8AC3E}">
        <p14:creationId xmlns:p14="http://schemas.microsoft.com/office/powerpoint/2010/main" val="1413248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B89D-09F5-3B9F-1903-DDAE30B98499}"/>
              </a:ext>
            </a:extLst>
          </p:cNvPr>
          <p:cNvSpPr>
            <a:spLocks noGrp="1"/>
          </p:cNvSpPr>
          <p:nvPr>
            <p:ph type="title"/>
          </p:nvPr>
        </p:nvSpPr>
        <p:spPr>
          <a:solidFill>
            <a:schemeClr val="accent1">
              <a:lumMod val="75000"/>
            </a:schemeClr>
          </a:solidFill>
        </p:spPr>
        <p:txBody>
          <a:bodyPr/>
          <a:lstStyle/>
          <a:p>
            <a:pPr algn="ctr"/>
            <a:r>
              <a:rPr lang="en-US">
                <a:solidFill>
                  <a:schemeClr val="bg1"/>
                </a:solidFill>
              </a:rPr>
              <a:t>Family Composition</a:t>
            </a:r>
            <a:endParaRPr lang="en-US" dirty="0">
              <a:solidFill>
                <a:schemeClr val="bg1"/>
              </a:solidFill>
            </a:endParaRPr>
          </a:p>
        </p:txBody>
      </p:sp>
      <p:sp>
        <p:nvSpPr>
          <p:cNvPr id="4" name="Rectangle: Rounded Corners 3">
            <a:extLst>
              <a:ext uri="{FF2B5EF4-FFF2-40B4-BE49-F238E27FC236}">
                <a16:creationId xmlns:a16="http://schemas.microsoft.com/office/drawing/2014/main" id="{F1A481A8-2F43-F1DB-5A75-A435B3AF0499}"/>
              </a:ext>
            </a:extLst>
          </p:cNvPr>
          <p:cNvSpPr/>
          <p:nvPr/>
        </p:nvSpPr>
        <p:spPr>
          <a:xfrm>
            <a:off x="3461656" y="1731057"/>
            <a:ext cx="4773385" cy="91440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3200">
                <a:solidFill>
                  <a:schemeClr val="bg1"/>
                </a:solidFill>
                <a:latin typeface="Garamond" panose="02020404030301010803" pitchFamily="18" charset="0"/>
              </a:rPr>
              <a:t>Parentage</a:t>
            </a:r>
            <a:endParaRPr lang="en-US" sz="3200" dirty="0">
              <a:solidFill>
                <a:schemeClr val="bg1"/>
              </a:solidFill>
              <a:latin typeface="Garamond" panose="02020404030301010803" pitchFamily="18" charset="0"/>
            </a:endParaRPr>
          </a:p>
        </p:txBody>
      </p:sp>
      <p:graphicFrame>
        <p:nvGraphicFramePr>
          <p:cNvPr id="8" name="Content Placeholder 4">
            <a:extLst>
              <a:ext uri="{FF2B5EF4-FFF2-40B4-BE49-F238E27FC236}">
                <a16:creationId xmlns:a16="http://schemas.microsoft.com/office/drawing/2014/main" id="{E50FAF48-31BE-A007-AF07-48D81CAFBBA5}"/>
              </a:ext>
            </a:extLst>
          </p:cNvPr>
          <p:cNvGraphicFramePr>
            <a:graphicFrameLocks noGrp="1"/>
          </p:cNvGraphicFramePr>
          <p:nvPr>
            <p:ph idx="1"/>
            <p:extLst>
              <p:ext uri="{D42A27DB-BD31-4B8C-83A1-F6EECF244321}">
                <p14:modId xmlns:p14="http://schemas.microsoft.com/office/powerpoint/2010/main" val="38464740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Rounded Corners 5">
            <a:extLst>
              <a:ext uri="{FF2B5EF4-FFF2-40B4-BE49-F238E27FC236}">
                <a16:creationId xmlns:a16="http://schemas.microsoft.com/office/drawing/2014/main" id="{44CA866C-81A8-6115-8C46-5116C31DAA4B}"/>
              </a:ext>
            </a:extLst>
          </p:cNvPr>
          <p:cNvSpPr/>
          <p:nvPr/>
        </p:nvSpPr>
        <p:spPr>
          <a:xfrm>
            <a:off x="3657601" y="2685826"/>
            <a:ext cx="4174434" cy="914400"/>
          </a:xfrm>
          <a:prstGeom prst="roundRect">
            <a:avLst/>
          </a:prstGeom>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3200" i="1" dirty="0">
                <a:latin typeface="Garamond" panose="02020404030301010803" pitchFamily="18" charset="0"/>
              </a:rPr>
              <a:t>Non-martial children</a:t>
            </a:r>
          </a:p>
        </p:txBody>
      </p:sp>
    </p:spTree>
    <p:extLst>
      <p:ext uri="{BB962C8B-B14F-4D97-AF65-F5344CB8AC3E}">
        <p14:creationId xmlns:p14="http://schemas.microsoft.com/office/powerpoint/2010/main" val="171954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B89D-09F5-3B9F-1903-DDAE30B98499}"/>
              </a:ext>
            </a:extLst>
          </p:cNvPr>
          <p:cNvSpPr>
            <a:spLocks noGrp="1"/>
          </p:cNvSpPr>
          <p:nvPr>
            <p:ph type="title"/>
          </p:nvPr>
        </p:nvSpPr>
        <p:spPr>
          <a:solidFill>
            <a:schemeClr val="accent1">
              <a:lumMod val="75000"/>
            </a:schemeClr>
          </a:solidFill>
        </p:spPr>
        <p:txBody>
          <a:bodyPr/>
          <a:lstStyle/>
          <a:p>
            <a:pPr algn="ctr"/>
            <a:r>
              <a:rPr lang="en-US">
                <a:solidFill>
                  <a:schemeClr val="bg1"/>
                </a:solidFill>
              </a:rPr>
              <a:t>Family Composition</a:t>
            </a:r>
            <a:endParaRPr lang="en-US" dirty="0">
              <a:solidFill>
                <a:schemeClr val="bg1"/>
              </a:solidFill>
            </a:endParaRPr>
          </a:p>
        </p:txBody>
      </p:sp>
      <p:graphicFrame>
        <p:nvGraphicFramePr>
          <p:cNvPr id="3" name="Content Placeholder 2">
            <a:extLst>
              <a:ext uri="{FF2B5EF4-FFF2-40B4-BE49-F238E27FC236}">
                <a16:creationId xmlns:a16="http://schemas.microsoft.com/office/drawing/2014/main" id="{D4775CBF-B4B5-18AD-A8C0-0073E9B4B7EE}"/>
              </a:ext>
            </a:extLst>
          </p:cNvPr>
          <p:cNvGraphicFramePr>
            <a:graphicFrameLocks noGrp="1"/>
          </p:cNvGraphicFramePr>
          <p:nvPr>
            <p:ph idx="1"/>
            <p:extLst>
              <p:ext uri="{D42A27DB-BD31-4B8C-83A1-F6EECF244321}">
                <p14:modId xmlns:p14="http://schemas.microsoft.com/office/powerpoint/2010/main" val="6183178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4591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B89D-09F5-3B9F-1903-DDAE30B98499}"/>
              </a:ext>
            </a:extLst>
          </p:cNvPr>
          <p:cNvSpPr>
            <a:spLocks noGrp="1"/>
          </p:cNvSpPr>
          <p:nvPr>
            <p:ph type="title"/>
          </p:nvPr>
        </p:nvSpPr>
        <p:spPr>
          <a:solidFill>
            <a:schemeClr val="accent1">
              <a:lumMod val="75000"/>
            </a:schemeClr>
          </a:solidFill>
        </p:spPr>
        <p:txBody>
          <a:bodyPr/>
          <a:lstStyle/>
          <a:p>
            <a:pPr algn="ctr"/>
            <a:r>
              <a:rPr lang="en-US">
                <a:solidFill>
                  <a:schemeClr val="bg1"/>
                </a:solidFill>
              </a:rPr>
              <a:t>Family Composition</a:t>
            </a:r>
            <a:endParaRPr lang="en-US" dirty="0">
              <a:solidFill>
                <a:schemeClr val="bg1"/>
              </a:solidFill>
            </a:endParaRPr>
          </a:p>
        </p:txBody>
      </p:sp>
      <p:graphicFrame>
        <p:nvGraphicFramePr>
          <p:cNvPr id="6" name="Content Placeholder 5">
            <a:extLst>
              <a:ext uri="{FF2B5EF4-FFF2-40B4-BE49-F238E27FC236}">
                <a16:creationId xmlns:a16="http://schemas.microsoft.com/office/drawing/2014/main" id="{5E7BF420-DE3B-5EF2-50D3-C169DF589038}"/>
              </a:ext>
            </a:extLst>
          </p:cNvPr>
          <p:cNvGraphicFramePr>
            <a:graphicFrameLocks noGrp="1"/>
          </p:cNvGraphicFramePr>
          <p:nvPr>
            <p:ph idx="1"/>
            <p:extLst>
              <p:ext uri="{D42A27DB-BD31-4B8C-83A1-F6EECF244321}">
                <p14:modId xmlns:p14="http://schemas.microsoft.com/office/powerpoint/2010/main" val="17295688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61480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3092-CBB6-64B5-0EDA-F64EF0A5E761}"/>
              </a:ext>
            </a:extLst>
          </p:cNvPr>
          <p:cNvSpPr>
            <a:spLocks noGrp="1"/>
          </p:cNvSpPr>
          <p:nvPr>
            <p:ph type="title"/>
          </p:nvPr>
        </p:nvSpPr>
        <p:spPr>
          <a:solidFill>
            <a:schemeClr val="accent2">
              <a:lumMod val="50000"/>
            </a:schemeClr>
          </a:solidFill>
        </p:spPr>
        <p:txBody>
          <a:bodyPr/>
          <a:lstStyle/>
          <a:p>
            <a:pPr algn="ctr"/>
            <a:r>
              <a:rPr lang="en-US" dirty="0">
                <a:solidFill>
                  <a:schemeClr val="bg1"/>
                </a:solidFill>
              </a:rPr>
              <a:t>Wills and Trust Formalities</a:t>
            </a:r>
          </a:p>
        </p:txBody>
      </p:sp>
      <p:graphicFrame>
        <p:nvGraphicFramePr>
          <p:cNvPr id="4" name="Content Placeholder 3">
            <a:extLst>
              <a:ext uri="{FF2B5EF4-FFF2-40B4-BE49-F238E27FC236}">
                <a16:creationId xmlns:a16="http://schemas.microsoft.com/office/drawing/2014/main" id="{B7D43C18-6E43-A1C4-9CC8-0E9B58F5622B}"/>
              </a:ext>
            </a:extLst>
          </p:cNvPr>
          <p:cNvGraphicFramePr>
            <a:graphicFrameLocks noGrp="1"/>
          </p:cNvGraphicFramePr>
          <p:nvPr>
            <p:ph idx="1"/>
            <p:extLst>
              <p:ext uri="{D42A27DB-BD31-4B8C-83A1-F6EECF244321}">
                <p14:modId xmlns:p14="http://schemas.microsoft.com/office/powerpoint/2010/main" val="195153151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9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B1C-3581-A5AD-6E33-60B1E8998253}"/>
              </a:ext>
            </a:extLst>
          </p:cNvPr>
          <p:cNvSpPr>
            <a:spLocks noGrp="1"/>
          </p:cNvSpPr>
          <p:nvPr>
            <p:ph type="title"/>
          </p:nvPr>
        </p:nvSpPr>
        <p:spPr>
          <a:solidFill>
            <a:schemeClr val="accent6">
              <a:lumMod val="75000"/>
            </a:schemeClr>
          </a:solidFill>
        </p:spPr>
        <p:txBody>
          <a:bodyPr/>
          <a:lstStyle/>
          <a:p>
            <a:pPr algn="ctr"/>
            <a:r>
              <a:rPr lang="en-US" dirty="0">
                <a:solidFill>
                  <a:schemeClr val="bg1"/>
                </a:solidFill>
              </a:rPr>
              <a:t>The Changing Nature of the Trust</a:t>
            </a:r>
          </a:p>
        </p:txBody>
      </p:sp>
      <p:sp>
        <p:nvSpPr>
          <p:cNvPr id="6" name="Rectangle: Rounded Corners 5">
            <a:extLst>
              <a:ext uri="{FF2B5EF4-FFF2-40B4-BE49-F238E27FC236}">
                <a16:creationId xmlns:a16="http://schemas.microsoft.com/office/drawing/2014/main" id="{ED6EEE9E-D1F2-AE97-EFD1-8DA3ECB53583}"/>
              </a:ext>
            </a:extLst>
          </p:cNvPr>
          <p:cNvSpPr/>
          <p:nvPr/>
        </p:nvSpPr>
        <p:spPr>
          <a:xfrm>
            <a:off x="4220307" y="1764322"/>
            <a:ext cx="2860431" cy="914400"/>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aramond" panose="02020404030301010803" pitchFamily="18" charset="0"/>
              </a:rPr>
              <a:t>Investments</a:t>
            </a:r>
          </a:p>
        </p:txBody>
      </p:sp>
      <p:graphicFrame>
        <p:nvGraphicFramePr>
          <p:cNvPr id="11" name="Diagram 8">
            <a:extLst>
              <a:ext uri="{FF2B5EF4-FFF2-40B4-BE49-F238E27FC236}">
                <a16:creationId xmlns:a16="http://schemas.microsoft.com/office/drawing/2014/main" id="{190FB868-6533-67DE-200E-E87F020F3C25}"/>
              </a:ext>
            </a:extLst>
          </p:cNvPr>
          <p:cNvGraphicFramePr/>
          <p:nvPr>
            <p:extLst>
              <p:ext uri="{D42A27DB-BD31-4B8C-83A1-F6EECF244321}">
                <p14:modId xmlns:p14="http://schemas.microsoft.com/office/powerpoint/2010/main" val="1369139849"/>
              </p:ext>
            </p:extLst>
          </p:nvPr>
        </p:nvGraphicFramePr>
        <p:xfrm>
          <a:off x="311727" y="3429000"/>
          <a:ext cx="11533909" cy="2081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739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3B1C-3581-A5AD-6E33-60B1E8998253}"/>
              </a:ext>
            </a:extLst>
          </p:cNvPr>
          <p:cNvSpPr>
            <a:spLocks noGrp="1"/>
          </p:cNvSpPr>
          <p:nvPr>
            <p:ph type="title"/>
          </p:nvPr>
        </p:nvSpPr>
        <p:spPr>
          <a:solidFill>
            <a:schemeClr val="accent6">
              <a:lumMod val="75000"/>
            </a:schemeClr>
          </a:solidFill>
        </p:spPr>
        <p:txBody>
          <a:bodyPr/>
          <a:lstStyle/>
          <a:p>
            <a:pPr algn="ctr"/>
            <a:r>
              <a:rPr lang="en-US" dirty="0">
                <a:solidFill>
                  <a:schemeClr val="bg1"/>
                </a:solidFill>
              </a:rPr>
              <a:t>The Changing Nature of the Trust</a:t>
            </a:r>
          </a:p>
        </p:txBody>
      </p:sp>
      <p:sp>
        <p:nvSpPr>
          <p:cNvPr id="6" name="Rectangle: Rounded Corners 5">
            <a:extLst>
              <a:ext uri="{FF2B5EF4-FFF2-40B4-BE49-F238E27FC236}">
                <a16:creationId xmlns:a16="http://schemas.microsoft.com/office/drawing/2014/main" id="{ED6EEE9E-D1F2-AE97-EFD1-8DA3ECB53583}"/>
              </a:ext>
            </a:extLst>
          </p:cNvPr>
          <p:cNvSpPr/>
          <p:nvPr/>
        </p:nvSpPr>
        <p:spPr>
          <a:xfrm>
            <a:off x="4220307" y="1764322"/>
            <a:ext cx="2860431" cy="914400"/>
          </a:xfrm>
          <a:prstGeom prst="roundRect">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latin typeface="Garamond" panose="02020404030301010803" pitchFamily="18" charset="0"/>
              </a:rPr>
              <a:t>Trustees</a:t>
            </a:r>
          </a:p>
        </p:txBody>
      </p:sp>
      <p:graphicFrame>
        <p:nvGraphicFramePr>
          <p:cNvPr id="4" name="Diagram 3">
            <a:extLst>
              <a:ext uri="{FF2B5EF4-FFF2-40B4-BE49-F238E27FC236}">
                <a16:creationId xmlns:a16="http://schemas.microsoft.com/office/drawing/2014/main" id="{D1F64280-9248-4918-1713-E9242C93FD24}"/>
              </a:ext>
            </a:extLst>
          </p:cNvPr>
          <p:cNvGraphicFramePr/>
          <p:nvPr>
            <p:extLst>
              <p:ext uri="{D42A27DB-BD31-4B8C-83A1-F6EECF244321}">
                <p14:modId xmlns:p14="http://schemas.microsoft.com/office/powerpoint/2010/main" val="2702904766"/>
              </p:ext>
            </p:extLst>
          </p:nvPr>
        </p:nvGraphicFramePr>
        <p:xfrm>
          <a:off x="976923" y="2845722"/>
          <a:ext cx="9769231" cy="39703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44154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TotalTime>
  <Words>824</Words>
  <Application>Microsoft Office PowerPoint</Application>
  <PresentationFormat>Widescreen</PresentationFormat>
  <Paragraphs>136</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Garamond</vt:lpstr>
      <vt:lpstr>Times New Roman</vt:lpstr>
      <vt:lpstr>Office Theme</vt:lpstr>
      <vt:lpstr>A Generation of Change in the law of Wills and Trusts </vt:lpstr>
      <vt:lpstr>Topics </vt:lpstr>
      <vt:lpstr>Family Composition</vt:lpstr>
      <vt:lpstr>Family Composition</vt:lpstr>
      <vt:lpstr>Family Composition</vt:lpstr>
      <vt:lpstr>Family Composition</vt:lpstr>
      <vt:lpstr>Wills and Trust Formalities</vt:lpstr>
      <vt:lpstr>The Changing Nature of the Trust</vt:lpstr>
      <vt:lpstr>The Changing Nature of the Trust</vt:lpstr>
      <vt:lpstr>The Changing Nature of the Trust</vt:lpstr>
      <vt:lpstr>Detour—Nonprobate Property</vt:lpstr>
      <vt:lpstr>The Changing Nature of the Trust</vt:lpstr>
      <vt:lpstr>The Changing Nature of the Trust</vt:lpstr>
      <vt:lpstr>Wealth Transfer Taxes</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Generation of Change in the law of Wills and Trusts</dc:title>
  <dc:creator>LaPiana, William P.</dc:creator>
  <cp:lastModifiedBy>Lisa Maloney</cp:lastModifiedBy>
  <cp:revision>2</cp:revision>
  <dcterms:created xsi:type="dcterms:W3CDTF">2023-12-28T23:07:39Z</dcterms:created>
  <dcterms:modified xsi:type="dcterms:W3CDTF">2024-01-18T02:09:51Z</dcterms:modified>
</cp:coreProperties>
</file>