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8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8FDC811-5B6F-7C4E-ADE9-5D456FD42E58}"/>
              </a:ext>
            </a:extLst>
          </p:cNvPr>
          <p:cNvPicPr>
            <a:picLocks noChangeAspect="1"/>
          </p:cNvPicPr>
          <p:nvPr userDrawn="1"/>
        </p:nvPicPr>
        <p:blipFill rotWithShape="1">
          <a:blip r:embed="rId2">
            <a:alphaModFix amt="50000"/>
          </a:blip>
          <a:srcRect l="14104" t="1" r="-198" b="-1953"/>
          <a:stretch/>
        </p:blipFill>
        <p:spPr>
          <a:xfrm>
            <a:off x="0" y="1153389"/>
            <a:ext cx="6096000" cy="4376092"/>
          </a:xfrm>
          <a:prstGeom prst="rect">
            <a:avLst/>
          </a:prstGeom>
        </p:spPr>
      </p:pic>
      <p:sp>
        <p:nvSpPr>
          <p:cNvPr id="13" name="Slide Number Placeholder 5">
            <a:extLst>
              <a:ext uri="{FF2B5EF4-FFF2-40B4-BE49-F238E27FC236}">
                <a16:creationId xmlns:a16="http://schemas.microsoft.com/office/drawing/2014/main" id="{9B2EAD0E-2937-2A40-BC14-B62F844167E7}"/>
              </a:ext>
            </a:extLst>
          </p:cNvPr>
          <p:cNvSpPr txBox="1">
            <a:spLocks/>
          </p:cNvSpPr>
          <p:nvPr userDrawn="1"/>
        </p:nvSpPr>
        <p:spPr>
          <a:xfrm>
            <a:off x="9214259" y="6470679"/>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1200" b="0" i="0" dirty="0">
              <a:latin typeface="Roboto Light" panose="02000000000000000000" pitchFamily="2" charset="0"/>
            </a:endParaRPr>
          </a:p>
        </p:txBody>
      </p:sp>
      <p:sp>
        <p:nvSpPr>
          <p:cNvPr id="16" name="Google Shape;14;p2">
            <a:extLst>
              <a:ext uri="{FF2B5EF4-FFF2-40B4-BE49-F238E27FC236}">
                <a16:creationId xmlns:a16="http://schemas.microsoft.com/office/drawing/2014/main" id="{2A3F5BD9-9AB4-4E45-8841-40F7A87AA932}"/>
              </a:ext>
            </a:extLst>
          </p:cNvPr>
          <p:cNvSpPr/>
          <p:nvPr userDrawn="1"/>
        </p:nvSpPr>
        <p:spPr>
          <a:xfrm>
            <a:off x="1346200" y="6470679"/>
            <a:ext cx="9855204" cy="0"/>
          </a:xfrm>
          <a:prstGeom prst="line">
            <a:avLst/>
          </a:prstGeom>
          <a:ln w="12700">
            <a:solidFill>
              <a:schemeClr val="bg1"/>
            </a:solidFill>
          </a:ln>
        </p:spPr>
        <p:txBody>
          <a:bodyPr lIns="0" tIns="0" rIns="0" bIns="0"/>
          <a:lstStyle/>
          <a:p>
            <a:endParaRPr sz="1098" b="0" i="0" dirty="0">
              <a:latin typeface="Roboto Light" panose="02000000000000000000" pitchFamily="2" charset="0"/>
            </a:endParaRPr>
          </a:p>
        </p:txBody>
      </p:sp>
      <p:sp>
        <p:nvSpPr>
          <p:cNvPr id="20" name="Title Placeholder 1">
            <a:extLst>
              <a:ext uri="{FF2B5EF4-FFF2-40B4-BE49-F238E27FC236}">
                <a16:creationId xmlns:a16="http://schemas.microsoft.com/office/drawing/2014/main" id="{E0B1F1EA-05F1-094E-8E46-7894D481F292}"/>
              </a:ext>
            </a:extLst>
          </p:cNvPr>
          <p:cNvSpPr>
            <a:spLocks noGrp="1"/>
          </p:cNvSpPr>
          <p:nvPr>
            <p:ph type="title" hasCustomPrompt="1"/>
          </p:nvPr>
        </p:nvSpPr>
        <p:spPr>
          <a:xfrm>
            <a:off x="6096000" y="2560511"/>
            <a:ext cx="6565054" cy="1418417"/>
          </a:xfrm>
          <a:prstGeom prst="rect">
            <a:avLst/>
          </a:prstGeom>
        </p:spPr>
        <p:txBody>
          <a:bodyPr vert="horz" lIns="91440" tIns="45720" rIns="91440" bIns="45720" rtlCol="0" anchor="t">
            <a:noAutofit/>
          </a:bodyPr>
          <a:lstStyle>
            <a:lvl1pPr>
              <a:defRPr sz="4400">
                <a:solidFill>
                  <a:schemeClr val="bg1"/>
                </a:solidFill>
              </a:defRPr>
            </a:lvl1pPr>
          </a:lstStyle>
          <a:p>
            <a:r>
              <a:rPr lang="en-US" dirty="0"/>
              <a:t>Click to edit</a:t>
            </a:r>
            <a:br>
              <a:rPr lang="en-US" dirty="0"/>
            </a:br>
            <a:r>
              <a:rPr lang="en-US" dirty="0"/>
              <a:t>Master title</a:t>
            </a:r>
          </a:p>
        </p:txBody>
      </p:sp>
      <p:sp>
        <p:nvSpPr>
          <p:cNvPr id="21" name="Content Placeholder 2">
            <a:extLst>
              <a:ext uri="{FF2B5EF4-FFF2-40B4-BE49-F238E27FC236}">
                <a16:creationId xmlns:a16="http://schemas.microsoft.com/office/drawing/2014/main" id="{4C782238-8BBB-2B45-9A0B-B8FB5C0A46B2}"/>
              </a:ext>
            </a:extLst>
          </p:cNvPr>
          <p:cNvSpPr>
            <a:spLocks noGrp="1"/>
          </p:cNvSpPr>
          <p:nvPr>
            <p:ph sz="half" idx="14" hasCustomPrompt="1"/>
          </p:nvPr>
        </p:nvSpPr>
        <p:spPr>
          <a:xfrm>
            <a:off x="6096000" y="4472407"/>
            <a:ext cx="5105404" cy="547927"/>
          </a:xfrm>
          <a:prstGeom prst="rect">
            <a:avLst/>
          </a:prstGeom>
        </p:spPr>
        <p:txBody>
          <a:bodyPr>
            <a:noAutofit/>
          </a:bodyPr>
          <a:lstStyle>
            <a:lvl1pPr marL="0" indent="0">
              <a:lnSpc>
                <a:spcPct val="100000"/>
              </a:lnSpc>
              <a:buNone/>
              <a:defRPr sz="2400" b="0" i="0" spc="0">
                <a:solidFill>
                  <a:schemeClr val="bg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styles</a:t>
            </a:r>
          </a:p>
        </p:txBody>
      </p:sp>
      <p:cxnSp>
        <p:nvCxnSpPr>
          <p:cNvPr id="23" name="Google Shape;332;p40">
            <a:extLst>
              <a:ext uri="{FF2B5EF4-FFF2-40B4-BE49-F238E27FC236}">
                <a16:creationId xmlns:a16="http://schemas.microsoft.com/office/drawing/2014/main" id="{5B8A056F-C6AE-A14F-B357-C2B1F20513E0}"/>
              </a:ext>
            </a:extLst>
          </p:cNvPr>
          <p:cNvCxnSpPr>
            <a:cxnSpLocks/>
          </p:cNvCxnSpPr>
          <p:nvPr userDrawn="1"/>
        </p:nvCxnSpPr>
        <p:spPr>
          <a:xfrm>
            <a:off x="6197596" y="4225925"/>
            <a:ext cx="703002" cy="0"/>
          </a:xfrm>
          <a:prstGeom prst="straightConnector1">
            <a:avLst/>
          </a:prstGeom>
          <a:noFill/>
          <a:ln w="44450" cap="flat" cmpd="sng">
            <a:solidFill>
              <a:srgbClr val="FEDB00"/>
            </a:solidFill>
            <a:prstDash val="solid"/>
            <a:round/>
            <a:headEnd type="none" w="med" len="med"/>
            <a:tailEnd type="none" w="med" len="med"/>
          </a:ln>
        </p:spPr>
      </p:cxnSp>
      <p:sp>
        <p:nvSpPr>
          <p:cNvPr id="25" name="Google Shape;48;p12">
            <a:extLst>
              <a:ext uri="{FF2B5EF4-FFF2-40B4-BE49-F238E27FC236}">
                <a16:creationId xmlns:a16="http://schemas.microsoft.com/office/drawing/2014/main" id="{134D7C61-6A6D-894A-9806-07C95BC55EB7}"/>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pic>
        <p:nvPicPr>
          <p:cNvPr id="2" name="Picture 1">
            <a:extLst>
              <a:ext uri="{FF2B5EF4-FFF2-40B4-BE49-F238E27FC236}">
                <a16:creationId xmlns:a16="http://schemas.microsoft.com/office/drawing/2014/main" id="{ADC7A971-A24F-FA47-9595-934D80E26BCA}"/>
              </a:ext>
            </a:extLst>
          </p:cNvPr>
          <p:cNvPicPr>
            <a:picLocks noChangeAspect="1"/>
          </p:cNvPicPr>
          <p:nvPr userDrawn="1"/>
        </p:nvPicPr>
        <p:blipFill>
          <a:blip r:embed="rId3"/>
          <a:stretch>
            <a:fillRect/>
          </a:stretch>
        </p:blipFill>
        <p:spPr>
          <a:xfrm>
            <a:off x="11355581" y="6318315"/>
            <a:ext cx="313655" cy="313655"/>
          </a:xfrm>
          <a:prstGeom prst="rect">
            <a:avLst/>
          </a:prstGeom>
        </p:spPr>
      </p:pic>
    </p:spTree>
    <p:extLst>
      <p:ext uri="{BB962C8B-B14F-4D97-AF65-F5344CB8AC3E}">
        <p14:creationId xmlns:p14="http://schemas.microsoft.com/office/powerpoint/2010/main" val="27167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Quote 2">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9811D2-3071-8047-B6DB-284A7100513A}"/>
              </a:ext>
            </a:extLst>
          </p:cNvPr>
          <p:cNvSpPr/>
          <p:nvPr userDrawn="1"/>
        </p:nvSpPr>
        <p:spPr>
          <a:xfrm>
            <a:off x="1042519" y="925285"/>
            <a:ext cx="10106962" cy="500742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Oval 2">
            <a:extLst>
              <a:ext uri="{FF2B5EF4-FFF2-40B4-BE49-F238E27FC236}">
                <a16:creationId xmlns:a16="http://schemas.microsoft.com/office/drawing/2014/main" id="{42094538-A2BC-8048-A3B0-D51A6B9B94C0}"/>
              </a:ext>
            </a:extLst>
          </p:cNvPr>
          <p:cNvSpPr/>
          <p:nvPr userDrawn="1"/>
        </p:nvSpPr>
        <p:spPr>
          <a:xfrm>
            <a:off x="5584824" y="395058"/>
            <a:ext cx="1022351" cy="10604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6" name="TextBox 5">
            <a:extLst>
              <a:ext uri="{FF2B5EF4-FFF2-40B4-BE49-F238E27FC236}">
                <a16:creationId xmlns:a16="http://schemas.microsoft.com/office/drawing/2014/main" id="{A8B64731-6573-9E48-8AB4-1A75925B4144}"/>
              </a:ext>
            </a:extLst>
          </p:cNvPr>
          <p:cNvSpPr txBox="1"/>
          <p:nvPr userDrawn="1"/>
        </p:nvSpPr>
        <p:spPr>
          <a:xfrm>
            <a:off x="5537198" y="542064"/>
            <a:ext cx="1117601" cy="1015663"/>
          </a:xfrm>
          <a:prstGeom prst="rect">
            <a:avLst/>
          </a:prstGeom>
          <a:noFill/>
        </p:spPr>
        <p:txBody>
          <a:bodyPr wrap="square" rtlCol="0">
            <a:spAutoFit/>
          </a:bodyPr>
          <a:lstStyle/>
          <a:p>
            <a:pPr algn="ctr"/>
            <a:r>
              <a:rPr lang="en-US" sz="6000" b="0" i="0" dirty="0">
                <a:solidFill>
                  <a:schemeClr val="tx1"/>
                </a:solidFill>
                <a:latin typeface="Baskerville" panose="02020502070401020303" pitchFamily="18" charset="0"/>
                <a:ea typeface="Baskerville" panose="02020502070401020303" pitchFamily="18" charset="0"/>
                <a:cs typeface="Arial" panose="020B0604020202020204" pitchFamily="34" charset="0"/>
              </a:rPr>
              <a:t>“</a:t>
            </a:r>
          </a:p>
        </p:txBody>
      </p:sp>
      <p:sp>
        <p:nvSpPr>
          <p:cNvPr id="10" name="Google Shape;48;p12">
            <a:extLst>
              <a:ext uri="{FF2B5EF4-FFF2-40B4-BE49-F238E27FC236}">
                <a16:creationId xmlns:a16="http://schemas.microsoft.com/office/drawing/2014/main" id="{B76F7BAE-03A7-2F47-BF42-7CE9296690D5}"/>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4" name="Slide Number">
            <a:extLst>
              <a:ext uri="{FF2B5EF4-FFF2-40B4-BE49-F238E27FC236}">
                <a16:creationId xmlns:a16="http://schemas.microsoft.com/office/drawing/2014/main" id="{903C578D-F823-3042-9E0B-83E411A1A549}"/>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bg1"/>
                </a:solidFill>
              </a:rPr>
              <a:pPr/>
              <a:t>‹#›</a:t>
            </a:fld>
            <a:endParaRPr lang="en-US" dirty="0">
              <a:solidFill>
                <a:schemeClr val="bg1"/>
              </a:solidFill>
            </a:endParaRPr>
          </a:p>
        </p:txBody>
      </p:sp>
      <p:pic>
        <p:nvPicPr>
          <p:cNvPr id="5" name="Graphic 4">
            <a:extLst>
              <a:ext uri="{FF2B5EF4-FFF2-40B4-BE49-F238E27FC236}">
                <a16:creationId xmlns:a16="http://schemas.microsoft.com/office/drawing/2014/main" id="{57726E84-B05F-818F-6F56-8985F852455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640689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Quote 2">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9811D2-3071-8047-B6DB-284A7100513A}"/>
              </a:ext>
            </a:extLst>
          </p:cNvPr>
          <p:cNvSpPr/>
          <p:nvPr userDrawn="1"/>
        </p:nvSpPr>
        <p:spPr>
          <a:xfrm>
            <a:off x="1042519" y="925285"/>
            <a:ext cx="10106962" cy="5007429"/>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Oval 2">
            <a:extLst>
              <a:ext uri="{FF2B5EF4-FFF2-40B4-BE49-F238E27FC236}">
                <a16:creationId xmlns:a16="http://schemas.microsoft.com/office/drawing/2014/main" id="{42094538-A2BC-8048-A3B0-D51A6B9B94C0}"/>
              </a:ext>
            </a:extLst>
          </p:cNvPr>
          <p:cNvSpPr/>
          <p:nvPr userDrawn="1"/>
        </p:nvSpPr>
        <p:spPr>
          <a:xfrm>
            <a:off x="5584824" y="395058"/>
            <a:ext cx="1022351" cy="106045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6" name="TextBox 5">
            <a:extLst>
              <a:ext uri="{FF2B5EF4-FFF2-40B4-BE49-F238E27FC236}">
                <a16:creationId xmlns:a16="http://schemas.microsoft.com/office/drawing/2014/main" id="{A8B64731-6573-9E48-8AB4-1A75925B4144}"/>
              </a:ext>
            </a:extLst>
          </p:cNvPr>
          <p:cNvSpPr txBox="1"/>
          <p:nvPr userDrawn="1"/>
        </p:nvSpPr>
        <p:spPr>
          <a:xfrm>
            <a:off x="5537198" y="542064"/>
            <a:ext cx="1117601" cy="1015663"/>
          </a:xfrm>
          <a:prstGeom prst="rect">
            <a:avLst/>
          </a:prstGeom>
          <a:noFill/>
        </p:spPr>
        <p:txBody>
          <a:bodyPr wrap="square" rtlCol="0">
            <a:spAutoFit/>
          </a:bodyPr>
          <a:lstStyle/>
          <a:p>
            <a:pPr algn="ctr"/>
            <a:r>
              <a:rPr lang="en-US" sz="6000" b="0" i="0" dirty="0">
                <a:solidFill>
                  <a:schemeClr val="tx2"/>
                </a:solidFill>
                <a:latin typeface="Baskerville" panose="02020502070401020303" pitchFamily="18" charset="0"/>
                <a:ea typeface="Baskerville" panose="02020502070401020303" pitchFamily="18" charset="0"/>
                <a:cs typeface="Arial" panose="020B0604020202020204" pitchFamily="34" charset="0"/>
              </a:rPr>
              <a:t>“</a:t>
            </a:r>
          </a:p>
        </p:txBody>
      </p:sp>
      <p:sp>
        <p:nvSpPr>
          <p:cNvPr id="9" name="Slide Number">
            <a:extLst>
              <a:ext uri="{FF2B5EF4-FFF2-40B4-BE49-F238E27FC236}">
                <a16:creationId xmlns:a16="http://schemas.microsoft.com/office/drawing/2014/main" id="{3C2CA78C-0127-9445-89C2-4D6E3D60420B}"/>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263687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Quote 2">
    <p:bg>
      <p:bgPr>
        <a:solidFill>
          <a:schemeClr val="tx1"/>
        </a:solidFill>
        <a:effectLst/>
      </p:bgPr>
    </p:bg>
    <p:spTree>
      <p:nvGrpSpPr>
        <p:cNvPr id="1" name=""/>
        <p:cNvGrpSpPr/>
        <p:nvPr/>
      </p:nvGrpSpPr>
      <p:grpSpPr>
        <a:xfrm>
          <a:off x="0" y="0"/>
          <a:ext cx="0" cy="0"/>
          <a:chOff x="0" y="0"/>
          <a:chExt cx="0" cy="0"/>
        </a:xfrm>
      </p:grpSpPr>
      <p:sp>
        <p:nvSpPr>
          <p:cNvPr id="9" name="Slide Number">
            <a:extLst>
              <a:ext uri="{FF2B5EF4-FFF2-40B4-BE49-F238E27FC236}">
                <a16:creationId xmlns:a16="http://schemas.microsoft.com/office/drawing/2014/main" id="{D3A712CB-C7A0-ED42-3DBC-F27ABDA9C82B}"/>
              </a:ext>
            </a:extLst>
          </p:cNvPr>
          <p:cNvSpPr txBox="1">
            <a:spLocks noGrp="1"/>
          </p:cNvSpPr>
          <p:nvPr>
            <p:ph type="sldNum" sz="quarter" idx="4"/>
          </p:nvPr>
        </p:nvSpPr>
        <p:spPr>
          <a:xfrm>
            <a:off x="11316790" y="6294072"/>
            <a:ext cx="358058" cy="357446"/>
          </a:xfrm>
          <a:prstGeom prst="rect">
            <a:avLst/>
          </a:prstGeom>
        </p:spPr>
        <p:txBody>
          <a:bodyPr anchor="ctr"/>
          <a:lstStyle>
            <a:lvl1pPr algn="ctr">
              <a:defRPr sz="900">
                <a:solidFill>
                  <a:schemeClr val="bg1"/>
                </a:solidFill>
                <a:latin typeface="Roboto Medium"/>
                <a:ea typeface="Roboto Medium"/>
                <a:cs typeface="Roboto Medium"/>
                <a:sym typeface="Roboto"/>
              </a:defRPr>
            </a:lvl1pPr>
          </a:lstStyle>
          <a:p>
            <a:pPr>
              <a:buNone/>
            </a:pPr>
            <a:fld id="{A53BE32D-86BD-FF48-BD59-3243F2E99541}" type="slidenum">
              <a:rPr lang="en-US" altLang="en-US" sz="900" smtClean="0">
                <a:solidFill>
                  <a:schemeClr val="bg1"/>
                </a:solidFill>
                <a:latin typeface="Roboto Light" panose="02000000000000000000" pitchFamily="2" charset="0"/>
                <a:ea typeface="Roboto Light" panose="02000000000000000000" pitchFamily="2" charset="0"/>
              </a:rPr>
              <a:pPr>
                <a:buNone/>
              </a:pPr>
              <a:t>‹#›</a:t>
            </a:fld>
            <a:endParaRPr lang="en-US" altLang="en-US" sz="900" dirty="0">
              <a:solidFill>
                <a:schemeClr val="bg1"/>
              </a:solidFill>
              <a:latin typeface="Roboto Light" panose="02000000000000000000" pitchFamily="2" charset="0"/>
              <a:ea typeface="Roboto Light" panose="02000000000000000000" pitchFamily="2" charset="0"/>
            </a:endParaRPr>
          </a:p>
        </p:txBody>
      </p:sp>
      <p:sp>
        <p:nvSpPr>
          <p:cNvPr id="11" name="Title Placeholder 1">
            <a:extLst>
              <a:ext uri="{FF2B5EF4-FFF2-40B4-BE49-F238E27FC236}">
                <a16:creationId xmlns:a16="http://schemas.microsoft.com/office/drawing/2014/main" id="{10FD6A43-E35A-134B-840F-15755AD4BCAD}"/>
              </a:ext>
            </a:extLst>
          </p:cNvPr>
          <p:cNvSpPr>
            <a:spLocks noGrp="1"/>
          </p:cNvSpPr>
          <p:nvPr>
            <p:ph type="title" hasCustomPrompt="1"/>
          </p:nvPr>
        </p:nvSpPr>
        <p:spPr>
          <a:xfrm>
            <a:off x="655654" y="3429000"/>
            <a:ext cx="6565054" cy="1418417"/>
          </a:xfrm>
          <a:prstGeom prst="rect">
            <a:avLst/>
          </a:prstGeom>
        </p:spPr>
        <p:txBody>
          <a:bodyPr vert="horz" lIns="91440" tIns="45720" rIns="91440" bIns="45720" rtlCol="0" anchor="t">
            <a:noAutofit/>
          </a:bodyPr>
          <a:lstStyle>
            <a:lvl1pPr>
              <a:defRPr sz="4400" b="0" i="0">
                <a:solidFill>
                  <a:schemeClr val="bg1"/>
                </a:solidFill>
                <a:latin typeface="Roboto Light" panose="02000000000000000000" pitchFamily="2" charset="0"/>
                <a:ea typeface="Roboto Light" panose="02000000000000000000" pitchFamily="2" charset="0"/>
              </a:defRPr>
            </a:lvl1pPr>
          </a:lstStyle>
          <a:p>
            <a:r>
              <a:rPr lang="en-US" dirty="0"/>
              <a:t>Click to edit</a:t>
            </a:r>
            <a:br>
              <a:rPr lang="en-US" dirty="0"/>
            </a:br>
            <a:r>
              <a:rPr lang="en-US" dirty="0"/>
              <a:t>Master title</a:t>
            </a:r>
          </a:p>
        </p:txBody>
      </p:sp>
      <p:cxnSp>
        <p:nvCxnSpPr>
          <p:cNvPr id="13" name="Google Shape;332;p40">
            <a:extLst>
              <a:ext uri="{FF2B5EF4-FFF2-40B4-BE49-F238E27FC236}">
                <a16:creationId xmlns:a16="http://schemas.microsoft.com/office/drawing/2014/main" id="{7D56DD2F-2575-0B4E-BFB3-C378A19C296D}"/>
              </a:ext>
            </a:extLst>
          </p:cNvPr>
          <p:cNvCxnSpPr>
            <a:cxnSpLocks/>
          </p:cNvCxnSpPr>
          <p:nvPr userDrawn="1"/>
        </p:nvCxnSpPr>
        <p:spPr>
          <a:xfrm>
            <a:off x="800100" y="2968625"/>
            <a:ext cx="703002" cy="0"/>
          </a:xfrm>
          <a:prstGeom prst="straightConnector1">
            <a:avLst/>
          </a:prstGeom>
          <a:noFill/>
          <a:ln w="44450" cap="flat" cmpd="sng">
            <a:solidFill>
              <a:srgbClr val="FEDB00"/>
            </a:solidFill>
            <a:prstDash val="solid"/>
            <a:round/>
            <a:headEnd type="none" w="med" len="med"/>
            <a:tailEnd type="none" w="med" len="med"/>
          </a:ln>
        </p:spPr>
      </p:cxnSp>
      <p:sp>
        <p:nvSpPr>
          <p:cNvPr id="10" name="Google Shape;48;p12">
            <a:extLst>
              <a:ext uri="{FF2B5EF4-FFF2-40B4-BE49-F238E27FC236}">
                <a16:creationId xmlns:a16="http://schemas.microsoft.com/office/drawing/2014/main" id="{7854FF72-B1B2-2F4E-856C-D374551FB21A}"/>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4" name="Google Shape;14;p2">
            <a:extLst>
              <a:ext uri="{FF2B5EF4-FFF2-40B4-BE49-F238E27FC236}">
                <a16:creationId xmlns:a16="http://schemas.microsoft.com/office/drawing/2014/main" id="{3561AAB3-75E6-7F46-BE2B-2C52C2D18637}"/>
              </a:ext>
            </a:extLst>
          </p:cNvPr>
          <p:cNvSpPr/>
          <p:nvPr userDrawn="1"/>
        </p:nvSpPr>
        <p:spPr>
          <a:xfrm>
            <a:off x="1346200" y="6470679"/>
            <a:ext cx="9855204" cy="0"/>
          </a:xfrm>
          <a:prstGeom prst="line">
            <a:avLst/>
          </a:prstGeom>
          <a:ln w="12700">
            <a:solidFill>
              <a:schemeClr val="bg1"/>
            </a:solidFill>
          </a:ln>
        </p:spPr>
        <p:txBody>
          <a:bodyPr lIns="0" tIns="0" rIns="0" bIns="0"/>
          <a:lstStyle/>
          <a:p>
            <a:endParaRPr sz="1098" b="0" i="0" dirty="0">
              <a:latin typeface="Roboto Light" panose="02000000000000000000" pitchFamily="2" charset="0"/>
            </a:endParaRPr>
          </a:p>
        </p:txBody>
      </p:sp>
      <p:pic>
        <p:nvPicPr>
          <p:cNvPr id="3" name="Graphic 2">
            <a:extLst>
              <a:ext uri="{FF2B5EF4-FFF2-40B4-BE49-F238E27FC236}">
                <a16:creationId xmlns:a16="http://schemas.microsoft.com/office/drawing/2014/main" id="{256BF21E-E2F5-835D-0671-19EE185C2CC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1117584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Quote 2">
    <p:bg>
      <p:bgPr>
        <a:solidFill>
          <a:schemeClr val="bg2"/>
        </a:solidFill>
        <a:effectLst/>
      </p:bgPr>
    </p:bg>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10FD6A43-E35A-134B-840F-15755AD4BCAD}"/>
              </a:ext>
            </a:extLst>
          </p:cNvPr>
          <p:cNvSpPr>
            <a:spLocks noGrp="1"/>
          </p:cNvSpPr>
          <p:nvPr>
            <p:ph type="title" hasCustomPrompt="1"/>
          </p:nvPr>
        </p:nvSpPr>
        <p:spPr>
          <a:xfrm>
            <a:off x="655654" y="3429000"/>
            <a:ext cx="6565054" cy="1418417"/>
          </a:xfrm>
          <a:prstGeom prst="rect">
            <a:avLst/>
          </a:prstGeom>
        </p:spPr>
        <p:txBody>
          <a:bodyPr vert="horz" lIns="91440" tIns="45720" rIns="91440" bIns="45720" rtlCol="0" anchor="t">
            <a:noAutofit/>
          </a:bodyPr>
          <a:lstStyle>
            <a:lvl1pPr>
              <a:defRPr sz="4400" b="0" i="0">
                <a:solidFill>
                  <a:schemeClr val="tx1"/>
                </a:solidFill>
                <a:latin typeface="Roboto Light" panose="02000000000000000000" pitchFamily="2" charset="0"/>
                <a:ea typeface="Roboto Light" panose="02000000000000000000" pitchFamily="2" charset="0"/>
              </a:defRPr>
            </a:lvl1pPr>
          </a:lstStyle>
          <a:p>
            <a:r>
              <a:rPr lang="en-US" dirty="0"/>
              <a:t>Click to edit</a:t>
            </a:r>
            <a:br>
              <a:rPr lang="en-US" dirty="0"/>
            </a:br>
            <a:r>
              <a:rPr lang="en-US" dirty="0"/>
              <a:t>Master title</a:t>
            </a:r>
          </a:p>
        </p:txBody>
      </p:sp>
      <p:cxnSp>
        <p:nvCxnSpPr>
          <p:cNvPr id="13" name="Google Shape;332;p40">
            <a:extLst>
              <a:ext uri="{FF2B5EF4-FFF2-40B4-BE49-F238E27FC236}">
                <a16:creationId xmlns:a16="http://schemas.microsoft.com/office/drawing/2014/main" id="{7D56DD2F-2575-0B4E-BFB3-C378A19C296D}"/>
              </a:ext>
            </a:extLst>
          </p:cNvPr>
          <p:cNvCxnSpPr>
            <a:cxnSpLocks/>
          </p:cNvCxnSpPr>
          <p:nvPr userDrawn="1"/>
        </p:nvCxnSpPr>
        <p:spPr>
          <a:xfrm>
            <a:off x="800100" y="2968625"/>
            <a:ext cx="703002" cy="0"/>
          </a:xfrm>
          <a:prstGeom prst="straightConnector1">
            <a:avLst/>
          </a:prstGeom>
          <a:noFill/>
          <a:ln w="44450" cap="flat" cmpd="sng">
            <a:solidFill>
              <a:srgbClr val="FEDB00"/>
            </a:solidFill>
            <a:prstDash val="solid"/>
            <a:round/>
            <a:headEnd type="none" w="med" len="med"/>
            <a:tailEnd type="none" w="med" len="med"/>
          </a:ln>
        </p:spPr>
      </p:cxnSp>
      <p:sp>
        <p:nvSpPr>
          <p:cNvPr id="20" name="Google Shape;48;p12">
            <a:extLst>
              <a:ext uri="{FF2B5EF4-FFF2-40B4-BE49-F238E27FC236}">
                <a16:creationId xmlns:a16="http://schemas.microsoft.com/office/drawing/2014/main" id="{45C0D87E-1415-FB4F-AE77-F69862E363D6}"/>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22" name="Google Shape;14;p2">
            <a:extLst>
              <a:ext uri="{FF2B5EF4-FFF2-40B4-BE49-F238E27FC236}">
                <a16:creationId xmlns:a16="http://schemas.microsoft.com/office/drawing/2014/main" id="{3683BA62-7A3E-3D49-B845-C0A8DFA91676}"/>
              </a:ext>
            </a:extLst>
          </p:cNvPr>
          <p:cNvSpPr/>
          <p:nvPr userDrawn="1"/>
        </p:nvSpPr>
        <p:spPr>
          <a:xfrm>
            <a:off x="1346200" y="6470679"/>
            <a:ext cx="9855204" cy="0"/>
          </a:xfrm>
          <a:prstGeom prst="line">
            <a:avLst/>
          </a:prstGeom>
          <a:ln w="12700">
            <a:solidFill>
              <a:schemeClr val="accent2"/>
            </a:solidFill>
          </a:ln>
        </p:spPr>
        <p:txBody>
          <a:bodyPr lIns="0" tIns="0" rIns="0" bIns="0"/>
          <a:lstStyle/>
          <a:p>
            <a:endParaRPr sz="1098" b="0" i="0" dirty="0">
              <a:latin typeface="Roboto Light" panose="02000000000000000000" pitchFamily="2" charset="0"/>
            </a:endParaRPr>
          </a:p>
        </p:txBody>
      </p:sp>
      <p:sp>
        <p:nvSpPr>
          <p:cNvPr id="24" name="Slide Number">
            <a:extLst>
              <a:ext uri="{FF2B5EF4-FFF2-40B4-BE49-F238E27FC236}">
                <a16:creationId xmlns:a16="http://schemas.microsoft.com/office/drawing/2014/main" id="{66B8DE9A-F135-9947-BA96-CC9058758158}"/>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3" name="Graphic 2">
            <a:extLst>
              <a:ext uri="{FF2B5EF4-FFF2-40B4-BE49-F238E27FC236}">
                <a16:creationId xmlns:a16="http://schemas.microsoft.com/office/drawing/2014/main" id="{5DBBC51A-DAAB-4F1F-535F-98C03BE58C2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718840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5_Quote 2">
    <p:bg>
      <p:bgPr>
        <a:solidFill>
          <a:schemeClr val="bg1"/>
        </a:solidFill>
        <a:effectLst/>
      </p:bgPr>
    </p:bg>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10FD6A43-E35A-134B-840F-15755AD4BCAD}"/>
              </a:ext>
            </a:extLst>
          </p:cNvPr>
          <p:cNvSpPr>
            <a:spLocks noGrp="1"/>
          </p:cNvSpPr>
          <p:nvPr>
            <p:ph type="title" hasCustomPrompt="1"/>
          </p:nvPr>
        </p:nvSpPr>
        <p:spPr>
          <a:xfrm>
            <a:off x="655654" y="3429000"/>
            <a:ext cx="6565054" cy="1418417"/>
          </a:xfrm>
          <a:prstGeom prst="rect">
            <a:avLst/>
          </a:prstGeom>
        </p:spPr>
        <p:txBody>
          <a:bodyPr vert="horz" lIns="91440" tIns="45720" rIns="91440" bIns="45720" rtlCol="0" anchor="t">
            <a:noAutofit/>
          </a:bodyPr>
          <a:lstStyle>
            <a:lvl1pPr>
              <a:defRPr sz="4400" b="0" i="0">
                <a:solidFill>
                  <a:schemeClr val="tx1"/>
                </a:solidFill>
                <a:latin typeface="Roboto Light" panose="02000000000000000000" pitchFamily="2" charset="0"/>
                <a:ea typeface="Roboto Light" panose="02000000000000000000" pitchFamily="2" charset="0"/>
              </a:defRPr>
            </a:lvl1pPr>
          </a:lstStyle>
          <a:p>
            <a:r>
              <a:rPr lang="en-US" dirty="0"/>
              <a:t>Click to edit</a:t>
            </a:r>
            <a:br>
              <a:rPr lang="en-US" dirty="0"/>
            </a:br>
            <a:r>
              <a:rPr lang="en-US" dirty="0"/>
              <a:t>Master title</a:t>
            </a:r>
          </a:p>
        </p:txBody>
      </p:sp>
      <p:cxnSp>
        <p:nvCxnSpPr>
          <p:cNvPr id="13" name="Google Shape;332;p40">
            <a:extLst>
              <a:ext uri="{FF2B5EF4-FFF2-40B4-BE49-F238E27FC236}">
                <a16:creationId xmlns:a16="http://schemas.microsoft.com/office/drawing/2014/main" id="{7D56DD2F-2575-0B4E-BFB3-C378A19C296D}"/>
              </a:ext>
            </a:extLst>
          </p:cNvPr>
          <p:cNvCxnSpPr>
            <a:cxnSpLocks/>
          </p:cNvCxnSpPr>
          <p:nvPr userDrawn="1"/>
        </p:nvCxnSpPr>
        <p:spPr>
          <a:xfrm>
            <a:off x="800100" y="2968625"/>
            <a:ext cx="703002" cy="0"/>
          </a:xfrm>
          <a:prstGeom prst="straightConnector1">
            <a:avLst/>
          </a:prstGeom>
          <a:noFill/>
          <a:ln w="44450" cap="flat" cmpd="sng">
            <a:solidFill>
              <a:srgbClr val="FEDB00"/>
            </a:solidFill>
            <a:prstDash val="solid"/>
            <a:round/>
            <a:headEnd type="none" w="med" len="med"/>
            <a:tailEnd type="none" w="med" len="med"/>
          </a:ln>
        </p:spPr>
      </p:cxnSp>
      <p:sp>
        <p:nvSpPr>
          <p:cNvPr id="18" name="Google Shape;48;p12">
            <a:extLst>
              <a:ext uri="{FF2B5EF4-FFF2-40B4-BE49-F238E27FC236}">
                <a16:creationId xmlns:a16="http://schemas.microsoft.com/office/drawing/2014/main" id="{6CC0881E-A5CD-AE47-AF57-1F09BB0FF509}"/>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tx1"/>
                </a:solidFill>
              </a:rPr>
              <a:t>WEBSTER BANK</a:t>
            </a:r>
          </a:p>
        </p:txBody>
      </p:sp>
      <p:sp>
        <p:nvSpPr>
          <p:cNvPr id="10" name="Google Shape;14;p2">
            <a:extLst>
              <a:ext uri="{FF2B5EF4-FFF2-40B4-BE49-F238E27FC236}">
                <a16:creationId xmlns:a16="http://schemas.microsoft.com/office/drawing/2014/main" id="{F24C0CF7-FD0B-C041-ADD6-9DE79AD56446}"/>
              </a:ext>
            </a:extLst>
          </p:cNvPr>
          <p:cNvSpPr/>
          <p:nvPr userDrawn="1"/>
        </p:nvSpPr>
        <p:spPr>
          <a:xfrm>
            <a:off x="1346200" y="6470679"/>
            <a:ext cx="9855204" cy="0"/>
          </a:xfrm>
          <a:prstGeom prst="line">
            <a:avLst/>
          </a:prstGeom>
          <a:ln w="12700">
            <a:solidFill>
              <a:schemeClr val="tx1"/>
            </a:solidFill>
          </a:ln>
        </p:spPr>
        <p:txBody>
          <a:bodyPr lIns="0" tIns="0" rIns="0" bIns="0"/>
          <a:lstStyle/>
          <a:p>
            <a:endParaRPr sz="1098" b="0" i="0" dirty="0">
              <a:latin typeface="Roboto Light" panose="02000000000000000000" pitchFamily="2" charset="0"/>
            </a:endParaRPr>
          </a:p>
        </p:txBody>
      </p:sp>
      <p:sp>
        <p:nvSpPr>
          <p:cNvPr id="12" name="Slide Number">
            <a:extLst>
              <a:ext uri="{FF2B5EF4-FFF2-40B4-BE49-F238E27FC236}">
                <a16:creationId xmlns:a16="http://schemas.microsoft.com/office/drawing/2014/main" id="{DBB32D3B-4320-C848-BCF9-2E5C83E4EAE9}"/>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tx1"/>
                </a:solidFill>
              </a:rPr>
              <a:pPr/>
              <a:t>‹#›</a:t>
            </a:fld>
            <a:endParaRPr lang="en-US" dirty="0">
              <a:solidFill>
                <a:schemeClr val="tx1"/>
              </a:solidFill>
            </a:endParaRPr>
          </a:p>
        </p:txBody>
      </p:sp>
      <p:pic>
        <p:nvPicPr>
          <p:cNvPr id="3" name="Graphic 2">
            <a:extLst>
              <a:ext uri="{FF2B5EF4-FFF2-40B4-BE49-F238E27FC236}">
                <a16:creationId xmlns:a16="http://schemas.microsoft.com/office/drawing/2014/main" id="{26A6A2AA-B7CA-3709-26F4-960486173FC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39174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2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1573076"/>
            <a:ext cx="5000413" cy="4603887"/>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1573076"/>
            <a:ext cx="5000413" cy="4603887"/>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4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B0D4133C-C372-EB49-B652-D390C7ADB582}"/>
              </a:ext>
            </a:extLst>
          </p:cNvPr>
          <p:cNvSpPr>
            <a:spLocks noGrp="1"/>
          </p:cNvSpPr>
          <p:nvPr>
            <p:ph type="title"/>
          </p:nvPr>
        </p:nvSpPr>
        <p:spPr>
          <a:xfrm>
            <a:off x="838200" y="392913"/>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6" name="Slide Number">
            <a:extLst>
              <a:ext uri="{FF2B5EF4-FFF2-40B4-BE49-F238E27FC236}">
                <a16:creationId xmlns:a16="http://schemas.microsoft.com/office/drawing/2014/main" id="{7F86581E-C67F-5141-A9CB-FFA5BB8E971E}"/>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69873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_2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1828801"/>
            <a:ext cx="5000413" cy="4348162"/>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1828801"/>
            <a:ext cx="5000413" cy="4348162"/>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4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B0D4133C-C372-EB49-B652-D390C7ADB582}"/>
              </a:ext>
            </a:extLst>
          </p:cNvPr>
          <p:cNvSpPr>
            <a:spLocks noGrp="1"/>
          </p:cNvSpPr>
          <p:nvPr>
            <p:ph type="title"/>
          </p:nvPr>
        </p:nvSpPr>
        <p:spPr>
          <a:xfrm>
            <a:off x="838200" y="681038"/>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559243"/>
            <a:ext cx="703002" cy="0"/>
          </a:xfrm>
          <a:prstGeom prst="straightConnector1">
            <a:avLst/>
          </a:prstGeom>
          <a:noFill/>
          <a:ln w="28575" cap="flat" cmpd="sng">
            <a:solidFill>
              <a:srgbClr val="FEDB00"/>
            </a:solidFill>
            <a:prstDash val="solid"/>
            <a:round/>
            <a:headEnd type="none" w="med" len="med"/>
            <a:tailEnd type="none" w="med" len="med"/>
          </a:ln>
        </p:spPr>
      </p:cxnSp>
      <p:sp>
        <p:nvSpPr>
          <p:cNvPr id="14" name="Slide Number">
            <a:extLst>
              <a:ext uri="{FF2B5EF4-FFF2-40B4-BE49-F238E27FC236}">
                <a16:creationId xmlns:a16="http://schemas.microsoft.com/office/drawing/2014/main" id="{A123DE60-D045-1B4F-ACF0-37D302737F7F}"/>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750638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2 column">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C2485026-B704-714A-9D9B-ACBEB80E2619}"/>
              </a:ext>
            </a:extLst>
          </p:cNvPr>
          <p:cNvSpPr>
            <a:spLocks noGrp="1"/>
          </p:cNvSpPr>
          <p:nvPr>
            <p:ph type="title" hasCustomPrompt="1"/>
          </p:nvPr>
        </p:nvSpPr>
        <p:spPr>
          <a:xfrm>
            <a:off x="838200" y="734059"/>
            <a:ext cx="10515600" cy="1141732"/>
          </a:xfrm>
          <a:prstGeom prst="rect">
            <a:avLst/>
          </a:prstGeom>
        </p:spPr>
        <p:txBody>
          <a:bodyPr vert="horz" lIns="91440" tIns="45720" rIns="91440" bIns="45720" rtlCol="0" anchor="t">
            <a:noAutofit/>
          </a:bodyPr>
          <a:lstStyle>
            <a:lvl1pPr>
              <a:lnSpc>
                <a:spcPct val="90000"/>
              </a:lnSpc>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0" name="Google Shape;332;p40">
            <a:extLst>
              <a:ext uri="{FF2B5EF4-FFF2-40B4-BE49-F238E27FC236}">
                <a16:creationId xmlns:a16="http://schemas.microsoft.com/office/drawing/2014/main" id="{3AFD4370-B6A3-3645-AEB7-3E6D09404001}"/>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14" name="Content Placeholder 2">
            <a:extLst>
              <a:ext uri="{FF2B5EF4-FFF2-40B4-BE49-F238E27FC236}">
                <a16:creationId xmlns:a16="http://schemas.microsoft.com/office/drawing/2014/main" id="{5BA71545-28A8-D747-82BD-43C8B2E67032}"/>
              </a:ext>
            </a:extLst>
          </p:cNvPr>
          <p:cNvSpPr>
            <a:spLocks noGrp="1"/>
          </p:cNvSpPr>
          <p:nvPr>
            <p:ph sz="half" idx="1"/>
          </p:nvPr>
        </p:nvSpPr>
        <p:spPr>
          <a:xfrm>
            <a:off x="838200" y="2603506"/>
            <a:ext cx="5000413" cy="357345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solidFill>
                  <a:schemeClr val="tx1"/>
                </a:solidFill>
                <a:latin typeface="Roboto Light" panose="02000000000000000000" pitchFamily="2" charset="0"/>
                <a:ea typeface="Roboto Light"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00" b="0" i="0">
                <a:solidFill>
                  <a:schemeClr val="tx1"/>
                </a:solidFill>
                <a:latin typeface="Roboto Light" panose="02000000000000000000" pitchFamily="2" charset="0"/>
                <a:ea typeface="Roboto Light"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900" b="0" i="0">
                <a:solidFill>
                  <a:schemeClr val="tx1"/>
                </a:solidFill>
                <a:latin typeface="Roboto Light" panose="02000000000000000000" pitchFamily="2" charset="0"/>
                <a:ea typeface="Roboto Light"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5" name="Content Placeholder 2">
            <a:extLst>
              <a:ext uri="{FF2B5EF4-FFF2-40B4-BE49-F238E27FC236}">
                <a16:creationId xmlns:a16="http://schemas.microsoft.com/office/drawing/2014/main" id="{05EF86FD-536A-204B-A315-F6EA3FB33737}"/>
              </a:ext>
            </a:extLst>
          </p:cNvPr>
          <p:cNvSpPr>
            <a:spLocks noGrp="1"/>
          </p:cNvSpPr>
          <p:nvPr>
            <p:ph sz="half" idx="13"/>
          </p:nvPr>
        </p:nvSpPr>
        <p:spPr>
          <a:xfrm>
            <a:off x="6353391" y="2603506"/>
            <a:ext cx="5000413" cy="357345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solidFill>
                  <a:schemeClr val="tx1"/>
                </a:solidFill>
                <a:latin typeface="Roboto Light" panose="02000000000000000000" pitchFamily="2" charset="0"/>
                <a:ea typeface="Roboto Light"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00" b="0" i="0">
                <a:solidFill>
                  <a:schemeClr val="tx1"/>
                </a:solidFill>
                <a:latin typeface="Roboto Light" panose="02000000000000000000" pitchFamily="2" charset="0"/>
                <a:ea typeface="Roboto Light"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900" b="0" i="0">
                <a:solidFill>
                  <a:schemeClr val="tx1"/>
                </a:solidFill>
                <a:latin typeface="Roboto Light" panose="02000000000000000000" pitchFamily="2" charset="0"/>
                <a:ea typeface="Roboto Light"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2" name="Slide Number">
            <a:extLst>
              <a:ext uri="{FF2B5EF4-FFF2-40B4-BE49-F238E27FC236}">
                <a16:creationId xmlns:a16="http://schemas.microsoft.com/office/drawing/2014/main" id="{A55DE21C-3E1C-7646-8305-BAC989877641}"/>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4265518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2 column">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55530EA8-526C-F34C-98C6-C1AEC073A895}"/>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044699"/>
            <a:ext cx="5000413" cy="1326004"/>
          </a:xfrm>
          <a:prstGeom prst="rect">
            <a:avLst/>
          </a:prstGeom>
        </p:spPr>
        <p:txBody>
          <a:bodyPr>
            <a:spAutoFit/>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044699"/>
            <a:ext cx="5000413" cy="1295226"/>
          </a:xfrm>
          <a:prstGeom prst="rect">
            <a:avLst/>
          </a:prstGeom>
        </p:spPr>
        <p:txBody>
          <a:bodyPr>
            <a:spAutoFit/>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4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B0D4133C-C372-EB49-B652-D390C7ADB582}"/>
              </a:ext>
            </a:extLst>
          </p:cNvPr>
          <p:cNvSpPr>
            <a:spLocks noGrp="1"/>
          </p:cNvSpPr>
          <p:nvPr>
            <p:ph type="title"/>
          </p:nvPr>
        </p:nvSpPr>
        <p:spPr>
          <a:xfrm>
            <a:off x="838200" y="858520"/>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736725"/>
            <a:ext cx="703002" cy="0"/>
          </a:xfrm>
          <a:prstGeom prst="straightConnector1">
            <a:avLst/>
          </a:prstGeom>
          <a:noFill/>
          <a:ln w="28575" cap="flat" cmpd="sng">
            <a:solidFill>
              <a:srgbClr val="FEDB00"/>
            </a:solidFill>
            <a:prstDash val="solid"/>
            <a:round/>
            <a:headEnd type="none" w="med" len="med"/>
            <a:tailEnd type="none" w="med" len="med"/>
          </a:ln>
        </p:spPr>
      </p:cxnSp>
      <p:sp>
        <p:nvSpPr>
          <p:cNvPr id="13" name="Slide Number">
            <a:extLst>
              <a:ext uri="{FF2B5EF4-FFF2-40B4-BE49-F238E27FC236}">
                <a16:creationId xmlns:a16="http://schemas.microsoft.com/office/drawing/2014/main" id="{82A01127-1460-9A44-8E9E-0D63C4577AF2}"/>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424776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3_2 column">
    <p:bg>
      <p:bgPr>
        <a:solidFill>
          <a:schemeClr val="bg1"/>
        </a:solidFill>
        <a:effectLst/>
      </p:bgPr>
    </p:bg>
    <p:spTree>
      <p:nvGrpSpPr>
        <p:cNvPr id="1" name=""/>
        <p:cNvGrpSpPr/>
        <p:nvPr/>
      </p:nvGrpSpPr>
      <p:grpSpPr>
        <a:xfrm>
          <a:off x="0" y="0"/>
          <a:ext cx="0" cy="0"/>
          <a:chOff x="0" y="0"/>
          <a:chExt cx="0" cy="0"/>
        </a:xfrm>
      </p:grpSpPr>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13" name="Content Placeholder 2">
            <a:extLst>
              <a:ext uri="{FF2B5EF4-FFF2-40B4-BE49-F238E27FC236}">
                <a16:creationId xmlns:a16="http://schemas.microsoft.com/office/drawing/2014/main" id="{A1CB951C-1D62-D84A-9230-81C00D786394}"/>
              </a:ext>
            </a:extLst>
          </p:cNvPr>
          <p:cNvSpPr>
            <a:spLocks noGrp="1"/>
          </p:cNvSpPr>
          <p:nvPr>
            <p:ph sz="half" idx="1"/>
          </p:nvPr>
        </p:nvSpPr>
        <p:spPr>
          <a:xfrm>
            <a:off x="838200" y="2603506"/>
            <a:ext cx="5000413" cy="357345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solidFill>
                  <a:schemeClr val="tx1"/>
                </a:solidFill>
                <a:latin typeface="Roboto Light" panose="02000000000000000000" pitchFamily="2" charset="0"/>
                <a:ea typeface="Roboto Light"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00" b="0" i="0">
                <a:solidFill>
                  <a:schemeClr val="tx1"/>
                </a:solidFill>
                <a:latin typeface="Roboto Light" panose="02000000000000000000" pitchFamily="2" charset="0"/>
                <a:ea typeface="Roboto Light"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900" b="0" i="0">
                <a:solidFill>
                  <a:schemeClr val="tx1"/>
                </a:solidFill>
                <a:latin typeface="Roboto Light" panose="02000000000000000000" pitchFamily="2" charset="0"/>
                <a:ea typeface="Roboto Light"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4" name="Content Placeholder 2">
            <a:extLst>
              <a:ext uri="{FF2B5EF4-FFF2-40B4-BE49-F238E27FC236}">
                <a16:creationId xmlns:a16="http://schemas.microsoft.com/office/drawing/2014/main" id="{5FFE8788-6D1D-FA43-B34F-50654B19A3C9}"/>
              </a:ext>
            </a:extLst>
          </p:cNvPr>
          <p:cNvSpPr>
            <a:spLocks noGrp="1"/>
          </p:cNvSpPr>
          <p:nvPr>
            <p:ph sz="half" idx="13"/>
          </p:nvPr>
        </p:nvSpPr>
        <p:spPr>
          <a:xfrm>
            <a:off x="6353391" y="2603506"/>
            <a:ext cx="5000413" cy="357345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solidFill>
                  <a:schemeClr val="tx1"/>
                </a:solidFill>
                <a:latin typeface="Roboto Light" panose="02000000000000000000" pitchFamily="2" charset="0"/>
                <a:ea typeface="Roboto Light"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00" b="0" i="0">
                <a:solidFill>
                  <a:schemeClr val="tx1"/>
                </a:solidFill>
                <a:latin typeface="Roboto Light" panose="02000000000000000000" pitchFamily="2" charset="0"/>
                <a:ea typeface="Roboto Light"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900" b="0" i="0">
                <a:solidFill>
                  <a:schemeClr val="tx1"/>
                </a:solidFill>
                <a:latin typeface="Roboto Light" panose="02000000000000000000" pitchFamily="2" charset="0"/>
                <a:ea typeface="Roboto Light"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9" name="Title Placeholder 1">
            <a:extLst>
              <a:ext uri="{FF2B5EF4-FFF2-40B4-BE49-F238E27FC236}">
                <a16:creationId xmlns:a16="http://schemas.microsoft.com/office/drawing/2014/main" id="{5CD7995B-4048-9145-87F7-D4AA87E22EFF}"/>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20" name="Google Shape;332;p40">
            <a:extLst>
              <a:ext uri="{FF2B5EF4-FFF2-40B4-BE49-F238E27FC236}">
                <a16:creationId xmlns:a16="http://schemas.microsoft.com/office/drawing/2014/main" id="{43A70E6C-965D-A046-8689-165369EACE53}"/>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21" name="Content Placeholder 2">
            <a:extLst>
              <a:ext uri="{FF2B5EF4-FFF2-40B4-BE49-F238E27FC236}">
                <a16:creationId xmlns:a16="http://schemas.microsoft.com/office/drawing/2014/main" id="{EA9CDD54-986A-174F-8ADE-91DE165DABA1}"/>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15" name="Slide Number">
            <a:extLst>
              <a:ext uri="{FF2B5EF4-FFF2-40B4-BE49-F238E27FC236}">
                <a16:creationId xmlns:a16="http://schemas.microsoft.com/office/drawing/2014/main" id="{A2EDBD61-DCF9-8A4C-A147-D43EBE4993D0}"/>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838407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BLANK">
    <p:spTree>
      <p:nvGrpSpPr>
        <p:cNvPr id="1" name=""/>
        <p:cNvGrpSpPr/>
        <p:nvPr/>
      </p:nvGrpSpPr>
      <p:grpSpPr>
        <a:xfrm>
          <a:off x="0" y="0"/>
          <a:ext cx="0" cy="0"/>
          <a:chOff x="0" y="0"/>
          <a:chExt cx="0" cy="0"/>
        </a:xfrm>
      </p:grpSpPr>
      <p:sp>
        <p:nvSpPr>
          <p:cNvPr id="13" name="Slide Number">
            <a:extLst>
              <a:ext uri="{FF2B5EF4-FFF2-40B4-BE49-F238E27FC236}">
                <a16:creationId xmlns:a16="http://schemas.microsoft.com/office/drawing/2014/main" id="{60053BBD-33CF-844B-B335-ECA9D09D1867}"/>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436581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7_2 column">
    <p:bg>
      <p:bgPr>
        <a:solidFill>
          <a:schemeClr val="bg2"/>
        </a:solidFill>
        <a:effectLst/>
      </p:bgPr>
    </p:bg>
    <p:spTree>
      <p:nvGrpSpPr>
        <p:cNvPr id="1" name=""/>
        <p:cNvGrpSpPr/>
        <p:nvPr/>
      </p:nvGrpSpPr>
      <p:grpSpPr>
        <a:xfrm>
          <a:off x="0" y="0"/>
          <a:ext cx="0" cy="0"/>
          <a:chOff x="0" y="0"/>
          <a:chExt cx="0" cy="0"/>
        </a:xfrm>
      </p:grpSpPr>
      <p:sp>
        <p:nvSpPr>
          <p:cNvPr id="19" name="Google Shape;48;p12">
            <a:extLst>
              <a:ext uri="{FF2B5EF4-FFF2-40B4-BE49-F238E27FC236}">
                <a16:creationId xmlns:a16="http://schemas.microsoft.com/office/drawing/2014/main" id="{3413F17D-F4E8-DE44-858C-DCEE81754CEC}"/>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0" name="Content Placeholder 2">
            <a:extLst>
              <a:ext uri="{FF2B5EF4-FFF2-40B4-BE49-F238E27FC236}">
                <a16:creationId xmlns:a16="http://schemas.microsoft.com/office/drawing/2014/main" id="{A53CFA64-00C1-DA46-9ED0-F392DAC29DC2}"/>
              </a:ext>
            </a:extLst>
          </p:cNvPr>
          <p:cNvSpPr>
            <a:spLocks noGrp="1"/>
          </p:cNvSpPr>
          <p:nvPr>
            <p:ph sz="half" idx="1"/>
          </p:nvPr>
        </p:nvSpPr>
        <p:spPr>
          <a:xfrm>
            <a:off x="838200" y="1573076"/>
            <a:ext cx="5000413" cy="4603887"/>
          </a:xfrm>
          <a:prstGeom prst="rect">
            <a:avLst/>
          </a:prstGeom>
        </p:spPr>
        <p:txBody>
          <a:bodyPr/>
          <a:lstStyle>
            <a:lvl1pPr>
              <a:lnSpc>
                <a:spcPct val="100000"/>
              </a:lnSpc>
              <a:defRPr sz="1800" b="0" i="0">
                <a:ln>
                  <a:noFill/>
                </a:ln>
                <a:solidFill>
                  <a:schemeClr val="tx1"/>
                </a:solidFill>
                <a:latin typeface="Roboto Medium" panose="02000000000000000000" pitchFamily="2" charset="0"/>
                <a:ea typeface="Roboto Medium" panose="02000000000000000000" pitchFamily="2" charset="0"/>
              </a:defRPr>
            </a:lvl1pPr>
            <a:lvl2pPr>
              <a:lnSpc>
                <a:spcPct val="100000"/>
              </a:lnSpc>
              <a:defRPr sz="1600" b="0" i="0">
                <a:ln>
                  <a:noFill/>
                </a:ln>
                <a:solidFill>
                  <a:schemeClr val="tx1"/>
                </a:solidFill>
                <a:latin typeface="Roboto Medium" panose="02000000000000000000" pitchFamily="2" charset="0"/>
                <a:ea typeface="Roboto Medium" panose="02000000000000000000" pitchFamily="2" charset="0"/>
              </a:defRPr>
            </a:lvl2pPr>
            <a:lvl3pPr>
              <a:lnSpc>
                <a:spcPct val="100000"/>
              </a:lnSpc>
              <a:defRPr sz="1050" b="0" i="0">
                <a:ln>
                  <a:noFill/>
                </a:ln>
                <a:solidFill>
                  <a:schemeClr val="tx1"/>
                </a:solidFill>
                <a:latin typeface="Roboto Light" panose="02000000000000000000" pitchFamily="2" charset="0"/>
                <a:ea typeface="Roboto Light" panose="02000000000000000000" pitchFamily="2" charset="0"/>
              </a:defRPr>
            </a:lvl3pPr>
            <a:lvl4pPr>
              <a:lnSpc>
                <a:spcPct val="100000"/>
              </a:lnSpc>
              <a:defRPr sz="1000" b="0" i="0">
                <a:ln>
                  <a:noFill/>
                </a:ln>
                <a:solidFill>
                  <a:schemeClr val="tx1"/>
                </a:solidFill>
                <a:latin typeface="Roboto Light" panose="02000000000000000000" pitchFamily="2" charset="0"/>
                <a:ea typeface="Roboto Light" panose="02000000000000000000" pitchFamily="2" charset="0"/>
              </a:defRPr>
            </a:lvl4pPr>
            <a:lvl5pPr>
              <a:lnSpc>
                <a:spcPct val="100000"/>
              </a:lnSpc>
              <a:defRPr sz="900" b="0" i="0">
                <a:ln>
                  <a:noFill/>
                </a:ln>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a:extLst>
              <a:ext uri="{FF2B5EF4-FFF2-40B4-BE49-F238E27FC236}">
                <a16:creationId xmlns:a16="http://schemas.microsoft.com/office/drawing/2014/main" id="{14CAE720-1027-AC42-A757-AE6AE1088FFF}"/>
              </a:ext>
            </a:extLst>
          </p:cNvPr>
          <p:cNvSpPr>
            <a:spLocks noGrp="1"/>
          </p:cNvSpPr>
          <p:nvPr>
            <p:ph sz="half" idx="13"/>
          </p:nvPr>
        </p:nvSpPr>
        <p:spPr>
          <a:xfrm>
            <a:off x="6353391" y="1573076"/>
            <a:ext cx="5000413" cy="4603887"/>
          </a:xfrm>
          <a:prstGeom prst="rect">
            <a:avLst/>
          </a:prstGeom>
        </p:spPr>
        <p:txBody>
          <a:bodyPr/>
          <a:lstStyle>
            <a:lvl1pPr>
              <a:lnSpc>
                <a:spcPct val="100000"/>
              </a:lnSpc>
              <a:defRPr sz="1800" b="0" i="0">
                <a:ln>
                  <a:noFill/>
                </a:ln>
                <a:solidFill>
                  <a:schemeClr val="tx1"/>
                </a:solidFill>
                <a:latin typeface="Roboto Medium" panose="02000000000000000000" pitchFamily="2" charset="0"/>
                <a:ea typeface="Roboto Medium" panose="02000000000000000000" pitchFamily="2" charset="0"/>
              </a:defRPr>
            </a:lvl1pPr>
            <a:lvl2pPr>
              <a:lnSpc>
                <a:spcPct val="100000"/>
              </a:lnSpc>
              <a:defRPr sz="1400" b="0" i="0">
                <a:ln>
                  <a:noFill/>
                </a:ln>
                <a:solidFill>
                  <a:schemeClr val="tx1"/>
                </a:solidFill>
                <a:latin typeface="Roboto Medium" panose="02000000000000000000" pitchFamily="2" charset="0"/>
                <a:ea typeface="Roboto Medium" panose="02000000000000000000" pitchFamily="2" charset="0"/>
              </a:defRPr>
            </a:lvl2pPr>
            <a:lvl3pPr>
              <a:lnSpc>
                <a:spcPct val="100000"/>
              </a:lnSpc>
              <a:defRPr sz="1050" b="0" i="0">
                <a:ln>
                  <a:noFill/>
                </a:ln>
                <a:solidFill>
                  <a:schemeClr val="tx1"/>
                </a:solidFill>
                <a:latin typeface="Roboto Light" panose="02000000000000000000" pitchFamily="2" charset="0"/>
                <a:ea typeface="Roboto Light" panose="02000000000000000000" pitchFamily="2" charset="0"/>
              </a:defRPr>
            </a:lvl3pPr>
            <a:lvl4pPr>
              <a:lnSpc>
                <a:spcPct val="100000"/>
              </a:lnSpc>
              <a:defRPr sz="1000" b="0" i="0">
                <a:ln>
                  <a:noFill/>
                </a:ln>
                <a:solidFill>
                  <a:schemeClr val="tx1"/>
                </a:solidFill>
                <a:latin typeface="Roboto Light" panose="02000000000000000000" pitchFamily="2" charset="0"/>
                <a:ea typeface="Roboto Light" panose="02000000000000000000" pitchFamily="2" charset="0"/>
              </a:defRPr>
            </a:lvl4pPr>
            <a:lvl5pPr>
              <a:lnSpc>
                <a:spcPct val="100000"/>
              </a:lnSpc>
              <a:defRPr sz="900" b="0" i="0">
                <a:ln>
                  <a:noFill/>
                </a:ln>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
            <a:extLst>
              <a:ext uri="{FF2B5EF4-FFF2-40B4-BE49-F238E27FC236}">
                <a16:creationId xmlns:a16="http://schemas.microsoft.com/office/drawing/2014/main" id="{DDE6D8CA-712E-E443-B625-E538F12C12CD}"/>
              </a:ext>
            </a:extLst>
          </p:cNvPr>
          <p:cNvSpPr>
            <a:spLocks noGrp="1"/>
          </p:cNvSpPr>
          <p:nvPr>
            <p:ph type="title"/>
          </p:nvPr>
        </p:nvSpPr>
        <p:spPr>
          <a:xfrm>
            <a:off x="838200" y="392913"/>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4" name="Google Shape;332;p40">
            <a:extLst>
              <a:ext uri="{FF2B5EF4-FFF2-40B4-BE49-F238E27FC236}">
                <a16:creationId xmlns:a16="http://schemas.microsoft.com/office/drawing/2014/main" id="{BDC3BD7E-E71F-D746-8474-CC3145E9AAF1}"/>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5" name="Slide Number">
            <a:extLst>
              <a:ext uri="{FF2B5EF4-FFF2-40B4-BE49-F238E27FC236}">
                <a16:creationId xmlns:a16="http://schemas.microsoft.com/office/drawing/2014/main" id="{2D06D31B-26E8-3B46-BEF3-1BC4BF7B677E}"/>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3" name="Graphic 2">
            <a:extLst>
              <a:ext uri="{FF2B5EF4-FFF2-40B4-BE49-F238E27FC236}">
                <a16:creationId xmlns:a16="http://schemas.microsoft.com/office/drawing/2014/main" id="{5485040F-8F1F-1D7B-98A9-CC4F31F3A06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95190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5_2 column">
    <p:bg>
      <p:bgPr>
        <a:solidFill>
          <a:schemeClr val="bg2"/>
        </a:solidFill>
        <a:effectLst/>
      </p:bgPr>
    </p:bg>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55530EA8-526C-F34C-98C6-C1AEC073A895}"/>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044699"/>
            <a:ext cx="5000413" cy="4132263"/>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044699"/>
            <a:ext cx="5000413" cy="4132263"/>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B0D4133C-C372-EB49-B652-D390C7ADB582}"/>
              </a:ext>
            </a:extLst>
          </p:cNvPr>
          <p:cNvSpPr>
            <a:spLocks noGrp="1"/>
          </p:cNvSpPr>
          <p:nvPr>
            <p:ph type="title"/>
          </p:nvPr>
        </p:nvSpPr>
        <p:spPr>
          <a:xfrm>
            <a:off x="838200" y="858520"/>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736725"/>
            <a:ext cx="703002" cy="0"/>
          </a:xfrm>
          <a:prstGeom prst="straightConnector1">
            <a:avLst/>
          </a:prstGeom>
          <a:noFill/>
          <a:ln w="28575" cap="flat" cmpd="sng">
            <a:solidFill>
              <a:srgbClr val="FEDB00"/>
            </a:solidFill>
            <a:prstDash val="solid"/>
            <a:round/>
            <a:headEnd type="none" w="med" len="med"/>
            <a:tailEnd type="none" w="med" len="med"/>
          </a:ln>
        </p:spPr>
      </p:cxnSp>
      <p:sp>
        <p:nvSpPr>
          <p:cNvPr id="20" name="Google Shape;48;p12">
            <a:extLst>
              <a:ext uri="{FF2B5EF4-FFF2-40B4-BE49-F238E27FC236}">
                <a16:creationId xmlns:a16="http://schemas.microsoft.com/office/drawing/2014/main" id="{12D3672D-4660-F742-9BC1-AEF8EB953378}"/>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21" name="Slide Number">
            <a:extLst>
              <a:ext uri="{FF2B5EF4-FFF2-40B4-BE49-F238E27FC236}">
                <a16:creationId xmlns:a16="http://schemas.microsoft.com/office/drawing/2014/main" id="{06F6EAA9-071E-7547-A800-884D96B8DCC5}"/>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4" name="Graphic 3">
            <a:extLst>
              <a:ext uri="{FF2B5EF4-FFF2-40B4-BE49-F238E27FC236}">
                <a16:creationId xmlns:a16="http://schemas.microsoft.com/office/drawing/2014/main" id="{5CFC3889-BDB0-C093-44F9-DAED9D4034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037657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7_2 column">
    <p:bg>
      <p:bgRef idx="1001">
        <a:schemeClr val="bg2"/>
      </p:bgRef>
    </p:bg>
    <p:spTree>
      <p:nvGrpSpPr>
        <p:cNvPr id="1" name=""/>
        <p:cNvGrpSpPr/>
        <p:nvPr/>
      </p:nvGrpSpPr>
      <p:grpSpPr>
        <a:xfrm>
          <a:off x="0" y="0"/>
          <a:ext cx="0" cy="0"/>
          <a:chOff x="0" y="0"/>
          <a:chExt cx="0" cy="0"/>
        </a:xfrm>
      </p:grpSpPr>
      <p:cxnSp>
        <p:nvCxnSpPr>
          <p:cNvPr id="12" name="Google Shape;332;p40">
            <a:extLst>
              <a:ext uri="{FF2B5EF4-FFF2-40B4-BE49-F238E27FC236}">
                <a16:creationId xmlns:a16="http://schemas.microsoft.com/office/drawing/2014/main" id="{8EE2451B-C2C7-6F48-8DA6-4A82B1877486}"/>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14" name="Content Placeholder 2">
            <a:extLst>
              <a:ext uri="{FF2B5EF4-FFF2-40B4-BE49-F238E27FC236}">
                <a16:creationId xmlns:a16="http://schemas.microsoft.com/office/drawing/2014/main" id="{D097548C-99E0-9A48-A575-86CE4974D877}"/>
              </a:ext>
            </a:extLst>
          </p:cNvPr>
          <p:cNvSpPr>
            <a:spLocks noGrp="1"/>
          </p:cNvSpPr>
          <p:nvPr>
            <p:ph sz="half" idx="1"/>
          </p:nvPr>
        </p:nvSpPr>
        <p:spPr>
          <a:xfrm>
            <a:off x="838200"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a:extLst>
              <a:ext uri="{FF2B5EF4-FFF2-40B4-BE49-F238E27FC236}">
                <a16:creationId xmlns:a16="http://schemas.microsoft.com/office/drawing/2014/main" id="{160B0728-7ED4-6C42-AE65-9830D82C9054}"/>
              </a:ext>
            </a:extLst>
          </p:cNvPr>
          <p:cNvSpPr>
            <a:spLocks noGrp="1"/>
          </p:cNvSpPr>
          <p:nvPr>
            <p:ph sz="half" idx="13"/>
          </p:nvPr>
        </p:nvSpPr>
        <p:spPr>
          <a:xfrm>
            <a:off x="6353391"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itle Placeholder 1">
            <a:extLst>
              <a:ext uri="{FF2B5EF4-FFF2-40B4-BE49-F238E27FC236}">
                <a16:creationId xmlns:a16="http://schemas.microsoft.com/office/drawing/2014/main" id="{3B697255-D1A0-7947-B019-EAB64AA8813E}"/>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20" name="Google Shape;332;p40">
            <a:extLst>
              <a:ext uri="{FF2B5EF4-FFF2-40B4-BE49-F238E27FC236}">
                <a16:creationId xmlns:a16="http://schemas.microsoft.com/office/drawing/2014/main" id="{443E9F73-957B-0E4C-8954-B763C9D8033B}"/>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21" name="Content Placeholder 2">
            <a:extLst>
              <a:ext uri="{FF2B5EF4-FFF2-40B4-BE49-F238E27FC236}">
                <a16:creationId xmlns:a16="http://schemas.microsoft.com/office/drawing/2014/main" id="{25772637-902B-B34D-AFDC-135FAFD19D4E}"/>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22" name="Google Shape;48;p12">
            <a:extLst>
              <a:ext uri="{FF2B5EF4-FFF2-40B4-BE49-F238E27FC236}">
                <a16:creationId xmlns:a16="http://schemas.microsoft.com/office/drawing/2014/main" id="{92956316-4B14-C246-84D7-1D3FDC2CC003}"/>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23" name="Slide Number">
            <a:extLst>
              <a:ext uri="{FF2B5EF4-FFF2-40B4-BE49-F238E27FC236}">
                <a16:creationId xmlns:a16="http://schemas.microsoft.com/office/drawing/2014/main" id="{6F17A5C7-39AF-4B4A-9169-BC904BC17E37}"/>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3" name="Graphic 2">
            <a:extLst>
              <a:ext uri="{FF2B5EF4-FFF2-40B4-BE49-F238E27FC236}">
                <a16:creationId xmlns:a16="http://schemas.microsoft.com/office/drawing/2014/main" id="{509FC0FE-9D91-6DA5-F1F1-401D819E79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30831131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8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1686296"/>
            <a:ext cx="5000413" cy="4490666"/>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1686296"/>
            <a:ext cx="5000413" cy="449066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Google Shape;48;p12">
            <a:extLst>
              <a:ext uri="{FF2B5EF4-FFF2-40B4-BE49-F238E27FC236}">
                <a16:creationId xmlns:a16="http://schemas.microsoft.com/office/drawing/2014/main" id="{0206A0DF-BF4F-924E-BFC8-4295F4B7AD4C}"/>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4" name="Title Placeholder 1">
            <a:extLst>
              <a:ext uri="{FF2B5EF4-FFF2-40B4-BE49-F238E27FC236}">
                <a16:creationId xmlns:a16="http://schemas.microsoft.com/office/drawing/2014/main" id="{58216D79-86F4-CB4E-8A6E-715175DEC6ED}"/>
              </a:ext>
            </a:extLst>
          </p:cNvPr>
          <p:cNvSpPr>
            <a:spLocks noGrp="1"/>
          </p:cNvSpPr>
          <p:nvPr>
            <p:ph type="title"/>
          </p:nvPr>
        </p:nvSpPr>
        <p:spPr>
          <a:xfrm>
            <a:off x="838200" y="392913"/>
            <a:ext cx="4802579" cy="576248"/>
          </a:xfrm>
          <a:prstGeom prst="rect">
            <a:avLst/>
          </a:prstGeom>
        </p:spPr>
        <p:txBody>
          <a:bodyPr vert="horz" lIns="91440" tIns="45720" rIns="91440" bIns="45720" rtlCol="0" anchor="t">
            <a:noAutofit/>
          </a:bodyPr>
          <a:lstStyle>
            <a:lvl1pPr>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a:t>
            </a:r>
          </a:p>
        </p:txBody>
      </p:sp>
      <p:cxnSp>
        <p:nvCxnSpPr>
          <p:cNvPr id="15" name="Google Shape;332;p40">
            <a:extLst>
              <a:ext uri="{FF2B5EF4-FFF2-40B4-BE49-F238E27FC236}">
                <a16:creationId xmlns:a16="http://schemas.microsoft.com/office/drawing/2014/main" id="{CFAAE843-2E05-1B4D-B355-0438FE13EEA2}"/>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3" name="Slide Number">
            <a:extLst>
              <a:ext uri="{FF2B5EF4-FFF2-40B4-BE49-F238E27FC236}">
                <a16:creationId xmlns:a16="http://schemas.microsoft.com/office/drawing/2014/main" id="{9BB80D9A-6945-9F4F-AB8C-F36F0B6B960E}"/>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32940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9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280062"/>
            <a:ext cx="5000413" cy="3896900"/>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280062"/>
            <a:ext cx="5000413" cy="3896900"/>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Google Shape;48;p12">
            <a:extLst>
              <a:ext uri="{FF2B5EF4-FFF2-40B4-BE49-F238E27FC236}">
                <a16:creationId xmlns:a16="http://schemas.microsoft.com/office/drawing/2014/main" id="{0206A0DF-BF4F-924E-BFC8-4295F4B7AD4C}"/>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4" name="Title Placeholder 1">
            <a:extLst>
              <a:ext uri="{FF2B5EF4-FFF2-40B4-BE49-F238E27FC236}">
                <a16:creationId xmlns:a16="http://schemas.microsoft.com/office/drawing/2014/main" id="{58216D79-86F4-CB4E-8A6E-715175DEC6ED}"/>
              </a:ext>
            </a:extLst>
          </p:cNvPr>
          <p:cNvSpPr>
            <a:spLocks noGrp="1"/>
          </p:cNvSpPr>
          <p:nvPr>
            <p:ph type="title" hasCustomPrompt="1"/>
          </p:nvPr>
        </p:nvSpPr>
        <p:spPr>
          <a:xfrm>
            <a:off x="838200" y="392912"/>
            <a:ext cx="4802579" cy="1447763"/>
          </a:xfrm>
          <a:prstGeom prst="rect">
            <a:avLst/>
          </a:prstGeom>
        </p:spPr>
        <p:txBody>
          <a:bodyPr vert="horz" lIns="91440" tIns="45720" rIns="91440" bIns="45720" rtlCol="0" anchor="t">
            <a:noAutofit/>
          </a:bodyPr>
          <a:lstStyle>
            <a:lvl1pPr>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2 lines</a:t>
            </a:r>
          </a:p>
        </p:txBody>
      </p:sp>
      <p:cxnSp>
        <p:nvCxnSpPr>
          <p:cNvPr id="10" name="Google Shape;332;p40">
            <a:extLst>
              <a:ext uri="{FF2B5EF4-FFF2-40B4-BE49-F238E27FC236}">
                <a16:creationId xmlns:a16="http://schemas.microsoft.com/office/drawing/2014/main" id="{7CAFE92F-9037-7543-A9E7-D8CBCD3D198F}"/>
              </a:ext>
            </a:extLst>
          </p:cNvPr>
          <p:cNvCxnSpPr>
            <a:cxnSpLocks/>
          </p:cNvCxnSpPr>
          <p:nvPr userDrawn="1"/>
        </p:nvCxnSpPr>
        <p:spPr>
          <a:xfrm>
            <a:off x="838196" y="1840675"/>
            <a:ext cx="703002" cy="0"/>
          </a:xfrm>
          <a:prstGeom prst="straightConnector1">
            <a:avLst/>
          </a:prstGeom>
          <a:noFill/>
          <a:ln w="28575" cap="flat" cmpd="sng">
            <a:solidFill>
              <a:srgbClr val="FEDB00"/>
            </a:solidFill>
            <a:prstDash val="solid"/>
            <a:round/>
            <a:headEnd type="none" w="med" len="med"/>
            <a:tailEnd type="none" w="med" len="med"/>
          </a:ln>
        </p:spPr>
      </p:cxnSp>
      <p:sp>
        <p:nvSpPr>
          <p:cNvPr id="15" name="Slide Number">
            <a:extLst>
              <a:ext uri="{FF2B5EF4-FFF2-40B4-BE49-F238E27FC236}">
                <a16:creationId xmlns:a16="http://schemas.microsoft.com/office/drawing/2014/main" id="{DBDF967E-3E89-7A41-A6EC-E428CC191028}"/>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372348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8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044699"/>
            <a:ext cx="5000413" cy="4132263"/>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044699"/>
            <a:ext cx="5000413" cy="4132263"/>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736725"/>
            <a:ext cx="703002" cy="0"/>
          </a:xfrm>
          <a:prstGeom prst="straightConnector1">
            <a:avLst/>
          </a:prstGeom>
          <a:noFill/>
          <a:ln w="28575" cap="flat" cmpd="sng">
            <a:solidFill>
              <a:srgbClr val="FEDB00"/>
            </a:solidFill>
            <a:prstDash val="solid"/>
            <a:round/>
            <a:headEnd type="none" w="med" len="med"/>
            <a:tailEnd type="none" w="med" len="med"/>
          </a:ln>
        </p:spPr>
      </p:cxnSp>
      <p:sp>
        <p:nvSpPr>
          <p:cNvPr id="11" name="Content Placeholder 2">
            <a:extLst>
              <a:ext uri="{FF2B5EF4-FFF2-40B4-BE49-F238E27FC236}">
                <a16:creationId xmlns:a16="http://schemas.microsoft.com/office/drawing/2014/main" id="{AF06945A-59F7-DF47-8358-1FD9B02BC6D1}"/>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bg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13" name="Title Placeholder 1">
            <a:extLst>
              <a:ext uri="{FF2B5EF4-FFF2-40B4-BE49-F238E27FC236}">
                <a16:creationId xmlns:a16="http://schemas.microsoft.com/office/drawing/2014/main" id="{3F41FF39-47A9-1848-AC20-25015E426537}"/>
              </a:ext>
            </a:extLst>
          </p:cNvPr>
          <p:cNvSpPr>
            <a:spLocks noGrp="1"/>
          </p:cNvSpPr>
          <p:nvPr>
            <p:ph type="title"/>
          </p:nvPr>
        </p:nvSpPr>
        <p:spPr>
          <a:xfrm>
            <a:off x="838200" y="858520"/>
            <a:ext cx="10515600" cy="576248"/>
          </a:xfrm>
          <a:prstGeom prst="rect">
            <a:avLst/>
          </a:prstGeom>
        </p:spPr>
        <p:txBody>
          <a:bodyPr vert="horz" lIns="91440" tIns="45720" rIns="91440" bIns="45720" rtlCol="0" anchor="t">
            <a:noAutofit/>
          </a:bodyPr>
          <a:lstStyle>
            <a:lvl1pPr>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 Master</a:t>
            </a:r>
          </a:p>
        </p:txBody>
      </p:sp>
      <p:sp>
        <p:nvSpPr>
          <p:cNvPr id="14" name="Google Shape;48;p12">
            <a:extLst>
              <a:ext uri="{FF2B5EF4-FFF2-40B4-BE49-F238E27FC236}">
                <a16:creationId xmlns:a16="http://schemas.microsoft.com/office/drawing/2014/main" id="{834666B7-E89D-AC42-B8DA-57C7528ECDB8}"/>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9" name="Slide Number">
            <a:extLst>
              <a:ext uri="{FF2B5EF4-FFF2-40B4-BE49-F238E27FC236}">
                <a16:creationId xmlns:a16="http://schemas.microsoft.com/office/drawing/2014/main" id="{392FAA80-7E5C-7E46-BA38-0771695C0C86}"/>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335264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1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603506"/>
            <a:ext cx="5000413" cy="3573456"/>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13" name="Title Placeholder 1">
            <a:extLst>
              <a:ext uri="{FF2B5EF4-FFF2-40B4-BE49-F238E27FC236}">
                <a16:creationId xmlns:a16="http://schemas.microsoft.com/office/drawing/2014/main" id="{3F41FF39-47A9-1848-AC20-25015E426537}"/>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11" name="Content Placeholder 2">
            <a:extLst>
              <a:ext uri="{FF2B5EF4-FFF2-40B4-BE49-F238E27FC236}">
                <a16:creationId xmlns:a16="http://schemas.microsoft.com/office/drawing/2014/main" id="{AF06945A-59F7-DF47-8358-1FD9B02BC6D1}"/>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bg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12" name="Google Shape;48;p12">
            <a:extLst>
              <a:ext uri="{FF2B5EF4-FFF2-40B4-BE49-F238E27FC236}">
                <a16:creationId xmlns:a16="http://schemas.microsoft.com/office/drawing/2014/main" id="{0206A0DF-BF4F-924E-BFC8-4295F4B7AD4C}"/>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9" name="Slide Number">
            <a:extLst>
              <a:ext uri="{FF2B5EF4-FFF2-40B4-BE49-F238E27FC236}">
                <a16:creationId xmlns:a16="http://schemas.microsoft.com/office/drawing/2014/main" id="{C4768F94-E685-7E46-914A-C14F818A79E7}"/>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42658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2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603506"/>
            <a:ext cx="5000413" cy="3573456"/>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
            <a:extLst>
              <a:ext uri="{FF2B5EF4-FFF2-40B4-BE49-F238E27FC236}">
                <a16:creationId xmlns:a16="http://schemas.microsoft.com/office/drawing/2014/main" id="{3F41FF39-47A9-1848-AC20-25015E426537}"/>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sp>
        <p:nvSpPr>
          <p:cNvPr id="11" name="Content Placeholder 2">
            <a:extLst>
              <a:ext uri="{FF2B5EF4-FFF2-40B4-BE49-F238E27FC236}">
                <a16:creationId xmlns:a16="http://schemas.microsoft.com/office/drawing/2014/main" id="{AF06945A-59F7-DF47-8358-1FD9B02BC6D1}"/>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bg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15" name="Google Shape;48;p12">
            <a:extLst>
              <a:ext uri="{FF2B5EF4-FFF2-40B4-BE49-F238E27FC236}">
                <a16:creationId xmlns:a16="http://schemas.microsoft.com/office/drawing/2014/main" id="{66442158-504E-814A-8FEE-444F3883336F}"/>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1"/>
                </a:solidFill>
              </a:rPr>
              <a:t>WEBSTER BANK</a:t>
            </a:r>
          </a:p>
        </p:txBody>
      </p:sp>
      <p:sp>
        <p:nvSpPr>
          <p:cNvPr id="14" name="Slide Number">
            <a:extLst>
              <a:ext uri="{FF2B5EF4-FFF2-40B4-BE49-F238E27FC236}">
                <a16:creationId xmlns:a16="http://schemas.microsoft.com/office/drawing/2014/main" id="{E49AD8AE-419B-8E4F-B172-FDF4EF4820CA}"/>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27633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9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rgbClr val="F2F2F2">
              <a:alpha val="5176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FFFFFF"/>
              </a:solidFill>
              <a:latin typeface="Roboto Light" panose="02000000000000000000" pitchFamily="2" charset="0"/>
            </a:endParaRPr>
          </a:p>
        </p:txBody>
      </p:sp>
      <p:sp>
        <p:nvSpPr>
          <p:cNvPr id="26" name="Google Shape;48;p12">
            <a:extLst>
              <a:ext uri="{FF2B5EF4-FFF2-40B4-BE49-F238E27FC236}">
                <a16:creationId xmlns:a16="http://schemas.microsoft.com/office/drawing/2014/main" id="{3A682B74-45A6-614F-9998-65C699A51530}"/>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1" name="Title Placeholder 1">
            <a:extLst>
              <a:ext uri="{FF2B5EF4-FFF2-40B4-BE49-F238E27FC236}">
                <a16:creationId xmlns:a16="http://schemas.microsoft.com/office/drawing/2014/main" id="{AF63A36D-B3C7-7D41-9F8C-51932FCE4C1F}"/>
              </a:ext>
            </a:extLst>
          </p:cNvPr>
          <p:cNvSpPr>
            <a:spLocks noGrp="1"/>
          </p:cNvSpPr>
          <p:nvPr>
            <p:ph type="title"/>
          </p:nvPr>
        </p:nvSpPr>
        <p:spPr>
          <a:xfrm>
            <a:off x="838200" y="392913"/>
            <a:ext cx="4802579" cy="576248"/>
          </a:xfrm>
          <a:prstGeom prst="rect">
            <a:avLst/>
          </a:prstGeom>
        </p:spPr>
        <p:txBody>
          <a:bodyPr vert="horz" lIns="91440" tIns="45720" rIns="91440" bIns="45720" rtlCol="0" anchor="t">
            <a:noAutofit/>
          </a:bodyPr>
          <a:lstStyle>
            <a:lvl1pPr>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p>
        </p:txBody>
      </p:sp>
      <p:cxnSp>
        <p:nvCxnSpPr>
          <p:cNvPr id="12" name="Google Shape;332;p40">
            <a:extLst>
              <a:ext uri="{FF2B5EF4-FFF2-40B4-BE49-F238E27FC236}">
                <a16:creationId xmlns:a16="http://schemas.microsoft.com/office/drawing/2014/main" id="{C710238A-AD4F-9C47-9101-479460D1E848}"/>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5" name="Content Placeholder 2">
            <a:extLst>
              <a:ext uri="{FF2B5EF4-FFF2-40B4-BE49-F238E27FC236}">
                <a16:creationId xmlns:a16="http://schemas.microsoft.com/office/drawing/2014/main" id="{28805C1E-C05D-DB4D-B248-D03C8A893F27}"/>
              </a:ext>
            </a:extLst>
          </p:cNvPr>
          <p:cNvSpPr>
            <a:spLocks noGrp="1"/>
          </p:cNvSpPr>
          <p:nvPr>
            <p:ph sz="half" idx="1"/>
          </p:nvPr>
        </p:nvSpPr>
        <p:spPr>
          <a:xfrm>
            <a:off x="838200" y="1686296"/>
            <a:ext cx="5000413" cy="449066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a:extLst>
              <a:ext uri="{FF2B5EF4-FFF2-40B4-BE49-F238E27FC236}">
                <a16:creationId xmlns:a16="http://schemas.microsoft.com/office/drawing/2014/main" id="{30D68723-5E15-BC4B-AE09-D62E663C9C3D}"/>
              </a:ext>
            </a:extLst>
          </p:cNvPr>
          <p:cNvSpPr>
            <a:spLocks noGrp="1"/>
          </p:cNvSpPr>
          <p:nvPr>
            <p:ph sz="half" idx="13"/>
          </p:nvPr>
        </p:nvSpPr>
        <p:spPr>
          <a:xfrm>
            <a:off x="6353391" y="1686296"/>
            <a:ext cx="5000413" cy="449066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Slide Number">
            <a:extLst>
              <a:ext uri="{FF2B5EF4-FFF2-40B4-BE49-F238E27FC236}">
                <a16:creationId xmlns:a16="http://schemas.microsoft.com/office/drawing/2014/main" id="{70DBB643-6232-D845-87E6-A6E74B0A582A}"/>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12411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1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rgbClr val="F2F2F2">
              <a:alpha val="5176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FFFFFF"/>
              </a:solidFill>
              <a:latin typeface="Roboto Light" panose="02000000000000000000" pitchFamily="2" charset="0"/>
            </a:endParaRPr>
          </a:p>
        </p:txBody>
      </p:sp>
      <p:sp>
        <p:nvSpPr>
          <p:cNvPr id="26" name="Google Shape;48;p12">
            <a:extLst>
              <a:ext uri="{FF2B5EF4-FFF2-40B4-BE49-F238E27FC236}">
                <a16:creationId xmlns:a16="http://schemas.microsoft.com/office/drawing/2014/main" id="{3A682B74-45A6-614F-9998-65C699A51530}"/>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9" name="Content Placeholder 2">
            <a:extLst>
              <a:ext uri="{FF2B5EF4-FFF2-40B4-BE49-F238E27FC236}">
                <a16:creationId xmlns:a16="http://schemas.microsoft.com/office/drawing/2014/main" id="{88CBECAA-E134-4B48-8DF5-C2A63881B02B}"/>
              </a:ext>
            </a:extLst>
          </p:cNvPr>
          <p:cNvSpPr>
            <a:spLocks noGrp="1"/>
          </p:cNvSpPr>
          <p:nvPr>
            <p:ph sz="half" idx="1"/>
          </p:nvPr>
        </p:nvSpPr>
        <p:spPr>
          <a:xfrm>
            <a:off x="838200" y="2280062"/>
            <a:ext cx="5000413" cy="3896900"/>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CFFF8C1A-CB1A-5D40-BA75-3DD52510CA25}"/>
              </a:ext>
            </a:extLst>
          </p:cNvPr>
          <p:cNvSpPr>
            <a:spLocks noGrp="1"/>
          </p:cNvSpPr>
          <p:nvPr>
            <p:ph sz="half" idx="13"/>
          </p:nvPr>
        </p:nvSpPr>
        <p:spPr>
          <a:xfrm>
            <a:off x="6353391" y="2280062"/>
            <a:ext cx="5000413" cy="3896900"/>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
            <a:extLst>
              <a:ext uri="{FF2B5EF4-FFF2-40B4-BE49-F238E27FC236}">
                <a16:creationId xmlns:a16="http://schemas.microsoft.com/office/drawing/2014/main" id="{9D1A28A8-75FB-794C-B6C1-5A9713D3D6FC}"/>
              </a:ext>
            </a:extLst>
          </p:cNvPr>
          <p:cNvSpPr>
            <a:spLocks noGrp="1"/>
          </p:cNvSpPr>
          <p:nvPr>
            <p:ph type="title" hasCustomPrompt="1"/>
          </p:nvPr>
        </p:nvSpPr>
        <p:spPr>
          <a:xfrm>
            <a:off x="838200" y="392912"/>
            <a:ext cx="4802579" cy="1447763"/>
          </a:xfrm>
          <a:prstGeom prst="rect">
            <a:avLst/>
          </a:prstGeom>
        </p:spPr>
        <p:txBody>
          <a:bodyPr vert="horz" lIns="91440" tIns="45720" rIns="91440" bIns="45720" rtlCol="0" anchor="t">
            <a:noAutofit/>
          </a:bodyPr>
          <a:lstStyle>
            <a:lvl1pPr>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2 lines</a:t>
            </a:r>
          </a:p>
        </p:txBody>
      </p:sp>
      <p:cxnSp>
        <p:nvCxnSpPr>
          <p:cNvPr id="14" name="Google Shape;332;p40">
            <a:extLst>
              <a:ext uri="{FF2B5EF4-FFF2-40B4-BE49-F238E27FC236}">
                <a16:creationId xmlns:a16="http://schemas.microsoft.com/office/drawing/2014/main" id="{6D751CC0-299E-F744-B5A0-83290FEEF6D0}"/>
              </a:ext>
            </a:extLst>
          </p:cNvPr>
          <p:cNvCxnSpPr>
            <a:cxnSpLocks/>
          </p:cNvCxnSpPr>
          <p:nvPr userDrawn="1"/>
        </p:nvCxnSpPr>
        <p:spPr>
          <a:xfrm>
            <a:off x="838196" y="1840675"/>
            <a:ext cx="703002" cy="0"/>
          </a:xfrm>
          <a:prstGeom prst="straightConnector1">
            <a:avLst/>
          </a:prstGeom>
          <a:noFill/>
          <a:ln w="28575" cap="flat" cmpd="sng">
            <a:solidFill>
              <a:srgbClr val="FEDB00"/>
            </a:solidFill>
            <a:prstDash val="solid"/>
            <a:round/>
            <a:headEnd type="none" w="med" len="med"/>
            <a:tailEnd type="none" w="med" len="med"/>
          </a:ln>
        </p:spPr>
      </p:cxnSp>
      <p:sp>
        <p:nvSpPr>
          <p:cNvPr id="16" name="Slide Number">
            <a:extLst>
              <a:ext uri="{FF2B5EF4-FFF2-40B4-BE49-F238E27FC236}">
                <a16:creationId xmlns:a16="http://schemas.microsoft.com/office/drawing/2014/main" id="{CE3D0BFB-E94C-0B43-9616-52106D379FE1}"/>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353116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0E74C065-5DB1-5A3D-9AFF-04C05AECC9D7}"/>
              </a:ext>
            </a:extLst>
          </p:cNvPr>
          <p:cNvSpPr>
            <a:spLocks noGrp="1"/>
          </p:cNvSpPr>
          <p:nvPr>
            <p:ph type="body" sz="quarter" idx="11"/>
          </p:nvPr>
        </p:nvSpPr>
        <p:spPr>
          <a:xfrm>
            <a:off x="7924893" y="814113"/>
            <a:ext cx="3478213" cy="2718693"/>
          </a:xfrm>
        </p:spPr>
        <p:txBody>
          <a:bodyPr/>
          <a:lstStyle>
            <a:lvl1pPr marL="401638" indent="-401638">
              <a:buFont typeface="+mj-lt"/>
              <a:buAutoNum type="arabicPeriod"/>
              <a:tabLst/>
              <a:defRPr sz="2400"/>
            </a:lvl1pPr>
            <a:lvl2pPr>
              <a:defRPr sz="2400"/>
            </a:lvl2pPr>
            <a:lvl3pPr>
              <a:defRPr sz="2400"/>
            </a:lvl3pPr>
            <a:lvl4pPr>
              <a:defRPr sz="2400"/>
            </a:lvl4pPr>
            <a:lvl5pPr>
              <a:defRPr sz="24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5" name="Text Placeholder 4">
            <a:extLst>
              <a:ext uri="{FF2B5EF4-FFF2-40B4-BE49-F238E27FC236}">
                <a16:creationId xmlns:a16="http://schemas.microsoft.com/office/drawing/2014/main" id="{DE087D25-E93F-CD8E-7D96-15BC09CBA487}"/>
              </a:ext>
            </a:extLst>
          </p:cNvPr>
          <p:cNvSpPr>
            <a:spLocks noGrp="1"/>
          </p:cNvSpPr>
          <p:nvPr>
            <p:ph type="body" sz="quarter" idx="10" hasCustomPrompt="1"/>
          </p:nvPr>
        </p:nvSpPr>
        <p:spPr>
          <a:xfrm>
            <a:off x="827375" y="4882562"/>
            <a:ext cx="4090988" cy="1200329"/>
          </a:xfrm>
        </p:spPr>
        <p:txBody>
          <a:bodyPr/>
          <a:lstStyle>
            <a:lvl1pPr marL="0" indent="0">
              <a:buNone/>
              <a:defRPr sz="7200">
                <a:solidFill>
                  <a:schemeClr val="tx1"/>
                </a:solidFill>
              </a:defRPr>
            </a:lvl1pPr>
            <a:lvl2pPr>
              <a:defRPr sz="7200"/>
            </a:lvl2pPr>
            <a:lvl3pPr>
              <a:defRPr sz="7200"/>
            </a:lvl3pPr>
            <a:lvl4pPr>
              <a:defRPr sz="7200"/>
            </a:lvl4pPr>
            <a:lvl5pPr>
              <a:defRPr sz="7200"/>
            </a:lvl5pPr>
          </a:lstStyle>
          <a:p>
            <a:pPr lvl="0"/>
            <a:r>
              <a:rPr lang="en-US" dirty="0"/>
              <a:t>Agenda</a:t>
            </a:r>
          </a:p>
        </p:txBody>
      </p:sp>
      <p:sp>
        <p:nvSpPr>
          <p:cNvPr id="13" name="Slide Number">
            <a:extLst>
              <a:ext uri="{FF2B5EF4-FFF2-40B4-BE49-F238E27FC236}">
                <a16:creationId xmlns:a16="http://schemas.microsoft.com/office/drawing/2014/main" id="{60053BBD-33CF-844B-B335-ECA9D09D1867}"/>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990459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0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rgbClr val="F2F2F2">
              <a:alpha val="5176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FFFFFF"/>
              </a:solidFill>
              <a:latin typeface="Roboto Light" panose="02000000000000000000" pitchFamily="2" charset="0"/>
            </a:endParaRPr>
          </a:p>
        </p:txBody>
      </p:sp>
      <p:sp>
        <p:nvSpPr>
          <p:cNvPr id="3" name="Content Placeholder 2">
            <a:extLst>
              <a:ext uri="{FF2B5EF4-FFF2-40B4-BE49-F238E27FC236}">
                <a16:creationId xmlns:a16="http://schemas.microsoft.com/office/drawing/2014/main" id="{09B628DF-74B7-3343-9F49-A63AC76D8284}"/>
              </a:ext>
            </a:extLst>
          </p:cNvPr>
          <p:cNvSpPr>
            <a:spLocks noGrp="1"/>
          </p:cNvSpPr>
          <p:nvPr>
            <p:ph sz="half" idx="1"/>
          </p:nvPr>
        </p:nvSpPr>
        <p:spPr>
          <a:xfrm>
            <a:off x="838200" y="2044699"/>
            <a:ext cx="5000413" cy="4132263"/>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EA48419-5961-E147-A495-814CB03F5C76}"/>
              </a:ext>
            </a:extLst>
          </p:cNvPr>
          <p:cNvSpPr>
            <a:spLocks noGrp="1"/>
          </p:cNvSpPr>
          <p:nvPr>
            <p:ph sz="half" idx="13"/>
          </p:nvPr>
        </p:nvSpPr>
        <p:spPr>
          <a:xfrm>
            <a:off x="6353391" y="2044699"/>
            <a:ext cx="5000413" cy="4132263"/>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7" name="Google Shape;332;p40">
            <a:extLst>
              <a:ext uri="{FF2B5EF4-FFF2-40B4-BE49-F238E27FC236}">
                <a16:creationId xmlns:a16="http://schemas.microsoft.com/office/drawing/2014/main" id="{486FDF7C-AB04-5941-8B60-C720AFCBFE52}"/>
              </a:ext>
            </a:extLst>
          </p:cNvPr>
          <p:cNvCxnSpPr>
            <a:cxnSpLocks/>
          </p:cNvCxnSpPr>
          <p:nvPr userDrawn="1"/>
        </p:nvCxnSpPr>
        <p:spPr>
          <a:xfrm>
            <a:off x="838196" y="1736725"/>
            <a:ext cx="703002" cy="0"/>
          </a:xfrm>
          <a:prstGeom prst="straightConnector1">
            <a:avLst/>
          </a:prstGeom>
          <a:noFill/>
          <a:ln w="28575" cap="flat" cmpd="sng">
            <a:solidFill>
              <a:srgbClr val="FEDB00"/>
            </a:solidFill>
            <a:prstDash val="solid"/>
            <a:round/>
            <a:headEnd type="none" w="med" len="med"/>
            <a:tailEnd type="none" w="med" len="med"/>
          </a:ln>
        </p:spPr>
      </p:cxnSp>
      <p:sp>
        <p:nvSpPr>
          <p:cNvPr id="13" name="Content Placeholder 2">
            <a:extLst>
              <a:ext uri="{FF2B5EF4-FFF2-40B4-BE49-F238E27FC236}">
                <a16:creationId xmlns:a16="http://schemas.microsoft.com/office/drawing/2014/main" id="{AFB12E1E-5577-7646-9429-0B9F3123366E}"/>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Placeholder 1">
            <a:extLst>
              <a:ext uri="{FF2B5EF4-FFF2-40B4-BE49-F238E27FC236}">
                <a16:creationId xmlns:a16="http://schemas.microsoft.com/office/drawing/2014/main" id="{CBCCCB06-4A68-5443-8546-F2553BB805B5}"/>
              </a:ext>
            </a:extLst>
          </p:cNvPr>
          <p:cNvSpPr>
            <a:spLocks noGrp="1"/>
          </p:cNvSpPr>
          <p:nvPr>
            <p:ph type="title"/>
          </p:nvPr>
        </p:nvSpPr>
        <p:spPr>
          <a:xfrm>
            <a:off x="838200" y="858520"/>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a:t>
            </a:r>
          </a:p>
        </p:txBody>
      </p:sp>
      <p:sp>
        <p:nvSpPr>
          <p:cNvPr id="26" name="Google Shape;48;p12">
            <a:extLst>
              <a:ext uri="{FF2B5EF4-FFF2-40B4-BE49-F238E27FC236}">
                <a16:creationId xmlns:a16="http://schemas.microsoft.com/office/drawing/2014/main" id="{3A682B74-45A6-614F-9998-65C699A51530}"/>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8" name="Slide Number">
            <a:extLst>
              <a:ext uri="{FF2B5EF4-FFF2-40B4-BE49-F238E27FC236}">
                <a16:creationId xmlns:a16="http://schemas.microsoft.com/office/drawing/2014/main" id="{F1DD6361-D4B5-FE47-B941-7041A626333B}"/>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867888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0_2 column">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8C1913-77A2-2341-9FEA-9627B59C26C1}"/>
              </a:ext>
            </a:extLst>
          </p:cNvPr>
          <p:cNvSpPr/>
          <p:nvPr userDrawn="1"/>
        </p:nvSpPr>
        <p:spPr>
          <a:xfrm>
            <a:off x="0" y="0"/>
            <a:ext cx="6096000" cy="6858000"/>
          </a:xfrm>
          <a:prstGeom prst="rect">
            <a:avLst/>
          </a:prstGeom>
          <a:solidFill>
            <a:srgbClr val="F2F2F2">
              <a:alpha val="5176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FFFFFF"/>
              </a:solidFill>
              <a:latin typeface="Roboto Light" panose="02000000000000000000" pitchFamily="2" charset="0"/>
            </a:endParaRPr>
          </a:p>
        </p:txBody>
      </p:sp>
      <p:cxnSp>
        <p:nvCxnSpPr>
          <p:cNvPr id="16" name="Google Shape;332;p40">
            <a:extLst>
              <a:ext uri="{FF2B5EF4-FFF2-40B4-BE49-F238E27FC236}">
                <a16:creationId xmlns:a16="http://schemas.microsoft.com/office/drawing/2014/main" id="{B9D76CE5-9DD6-2C46-860E-DF8F5010469E}"/>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13" name="Content Placeholder 2">
            <a:extLst>
              <a:ext uri="{FF2B5EF4-FFF2-40B4-BE49-F238E27FC236}">
                <a16:creationId xmlns:a16="http://schemas.microsoft.com/office/drawing/2014/main" id="{A1CB951C-1D62-D84A-9230-81C00D786394}"/>
              </a:ext>
            </a:extLst>
          </p:cNvPr>
          <p:cNvSpPr>
            <a:spLocks noGrp="1"/>
          </p:cNvSpPr>
          <p:nvPr>
            <p:ph sz="half" idx="1"/>
          </p:nvPr>
        </p:nvSpPr>
        <p:spPr>
          <a:xfrm>
            <a:off x="838200"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6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5FFE8788-6D1D-FA43-B34F-50654B19A3C9}"/>
              </a:ext>
            </a:extLst>
          </p:cNvPr>
          <p:cNvSpPr>
            <a:spLocks noGrp="1"/>
          </p:cNvSpPr>
          <p:nvPr>
            <p:ph sz="half" idx="13"/>
          </p:nvPr>
        </p:nvSpPr>
        <p:spPr>
          <a:xfrm>
            <a:off x="6353391" y="2603506"/>
            <a:ext cx="5000413" cy="3573456"/>
          </a:xfrm>
          <a:prstGeom prst="rect">
            <a:avLst/>
          </a:prstGeom>
        </p:spPr>
        <p:txBody>
          <a:bodyPr/>
          <a:lstStyle>
            <a:lvl1pPr>
              <a:lnSpc>
                <a:spcPct val="100000"/>
              </a:lnSpc>
              <a:defRPr sz="1800" b="0" i="0">
                <a:solidFill>
                  <a:schemeClr val="tx1"/>
                </a:solidFill>
                <a:latin typeface="Roboto Medium" panose="02000000000000000000" pitchFamily="2" charset="0"/>
                <a:ea typeface="Roboto Medium" panose="02000000000000000000" pitchFamily="2" charset="0"/>
              </a:defRPr>
            </a:lvl1pPr>
            <a:lvl2pPr>
              <a:lnSpc>
                <a:spcPct val="100000"/>
              </a:lnSpc>
              <a:defRPr sz="1400" b="0" i="0">
                <a:solidFill>
                  <a:schemeClr val="tx1"/>
                </a:solidFill>
                <a:latin typeface="Roboto Medium" panose="02000000000000000000" pitchFamily="2" charset="0"/>
                <a:ea typeface="Roboto Medium" panose="02000000000000000000" pitchFamily="2" charset="0"/>
              </a:defRPr>
            </a:lvl2pPr>
            <a:lvl3pPr>
              <a:lnSpc>
                <a:spcPct val="100000"/>
              </a:lnSpc>
              <a:defRPr sz="1050" b="0" i="0">
                <a:solidFill>
                  <a:schemeClr val="tx1"/>
                </a:solidFill>
                <a:latin typeface="Roboto Light" panose="02000000000000000000" pitchFamily="2" charset="0"/>
                <a:ea typeface="Roboto Light" panose="02000000000000000000" pitchFamily="2" charset="0"/>
              </a:defRPr>
            </a:lvl3pPr>
            <a:lvl4pPr>
              <a:lnSpc>
                <a:spcPct val="100000"/>
              </a:lnSpc>
              <a:defRPr sz="1000" b="0" i="0">
                <a:solidFill>
                  <a:schemeClr val="tx1"/>
                </a:solidFill>
                <a:latin typeface="Roboto Light" panose="02000000000000000000" pitchFamily="2" charset="0"/>
                <a:ea typeface="Roboto Light" panose="02000000000000000000" pitchFamily="2" charset="0"/>
              </a:defRPr>
            </a:lvl4pPr>
            <a:lvl5pPr>
              <a:lnSpc>
                <a:spcPct val="100000"/>
              </a:lnSpc>
              <a:defRPr sz="9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itle Placeholder 1">
            <a:extLst>
              <a:ext uri="{FF2B5EF4-FFF2-40B4-BE49-F238E27FC236}">
                <a16:creationId xmlns:a16="http://schemas.microsoft.com/office/drawing/2014/main" id="{5CD7995B-4048-9145-87F7-D4AA87E22EFF}"/>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20" name="Google Shape;332;p40">
            <a:extLst>
              <a:ext uri="{FF2B5EF4-FFF2-40B4-BE49-F238E27FC236}">
                <a16:creationId xmlns:a16="http://schemas.microsoft.com/office/drawing/2014/main" id="{43A70E6C-965D-A046-8689-165369EACE53}"/>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21" name="Content Placeholder 2">
            <a:extLst>
              <a:ext uri="{FF2B5EF4-FFF2-40B4-BE49-F238E27FC236}">
                <a16:creationId xmlns:a16="http://schemas.microsoft.com/office/drawing/2014/main" id="{EA9CDD54-986A-174F-8ADE-91DE165DABA1}"/>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24" name="Google Shape;48;p12">
            <a:extLst>
              <a:ext uri="{FF2B5EF4-FFF2-40B4-BE49-F238E27FC236}">
                <a16:creationId xmlns:a16="http://schemas.microsoft.com/office/drawing/2014/main" id="{A905FF73-BC23-414B-ABB0-14F29C687AE9}"/>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7" name="Slide Number">
            <a:extLst>
              <a:ext uri="{FF2B5EF4-FFF2-40B4-BE49-F238E27FC236}">
                <a16:creationId xmlns:a16="http://schemas.microsoft.com/office/drawing/2014/main" id="{03B286C2-5A75-D54C-8260-7108426F83E6}"/>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674010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9_3 column">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0D7A3ED7-C563-E747-9E94-B3A192477D86}"/>
              </a:ext>
            </a:extLst>
          </p:cNvPr>
          <p:cNvSpPr>
            <a:spLocks noGrp="1"/>
          </p:cNvSpPr>
          <p:nvPr>
            <p:ph type="title"/>
          </p:nvPr>
        </p:nvSpPr>
        <p:spPr>
          <a:xfrm>
            <a:off x="838200" y="392913"/>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10" name="Google Shape;332;p40">
            <a:extLst>
              <a:ext uri="{FF2B5EF4-FFF2-40B4-BE49-F238E27FC236}">
                <a16:creationId xmlns:a16="http://schemas.microsoft.com/office/drawing/2014/main" id="{BA5F2BB5-ED04-C240-AB37-F0FAC6D18976}"/>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2" name="Content Placeholder 2">
            <a:extLst>
              <a:ext uri="{FF2B5EF4-FFF2-40B4-BE49-F238E27FC236}">
                <a16:creationId xmlns:a16="http://schemas.microsoft.com/office/drawing/2014/main" id="{040304F2-0B71-3044-BE61-16B282230952}"/>
              </a:ext>
            </a:extLst>
          </p:cNvPr>
          <p:cNvSpPr>
            <a:spLocks noGrp="1"/>
          </p:cNvSpPr>
          <p:nvPr>
            <p:ph idx="17"/>
          </p:nvPr>
        </p:nvSpPr>
        <p:spPr>
          <a:xfrm>
            <a:off x="4425179" y="1615045"/>
            <a:ext cx="3341640"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accent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accent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A5DFE2EE-184A-0141-867C-92805552DD8F}"/>
              </a:ext>
            </a:extLst>
          </p:cNvPr>
          <p:cNvSpPr>
            <a:spLocks noGrp="1"/>
          </p:cNvSpPr>
          <p:nvPr>
            <p:ph idx="14"/>
          </p:nvPr>
        </p:nvSpPr>
        <p:spPr>
          <a:xfrm>
            <a:off x="8022190" y="1615045"/>
            <a:ext cx="3341639"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accent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accent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200" b="0" i="0">
                <a:solidFill>
                  <a:schemeClr val="accent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11665554-5A45-7D4D-9DDE-D310EF6B97F5}"/>
              </a:ext>
            </a:extLst>
          </p:cNvPr>
          <p:cNvSpPr>
            <a:spLocks noGrp="1"/>
          </p:cNvSpPr>
          <p:nvPr>
            <p:ph idx="16"/>
          </p:nvPr>
        </p:nvSpPr>
        <p:spPr>
          <a:xfrm>
            <a:off x="828168" y="1615045"/>
            <a:ext cx="3341640"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accent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accent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accent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lide Number">
            <a:extLst>
              <a:ext uri="{FF2B5EF4-FFF2-40B4-BE49-F238E27FC236}">
                <a16:creationId xmlns:a16="http://schemas.microsoft.com/office/drawing/2014/main" id="{8CD9A517-7AC6-8D4A-B8DE-33842C8A0B3D}"/>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357403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_3 column">
    <p:spTree>
      <p:nvGrpSpPr>
        <p:cNvPr id="1" name=""/>
        <p:cNvGrpSpPr/>
        <p:nvPr/>
      </p:nvGrpSpPr>
      <p:grpSpPr>
        <a:xfrm>
          <a:off x="0" y="0"/>
          <a:ext cx="0" cy="0"/>
          <a:chOff x="0" y="0"/>
          <a:chExt cx="0" cy="0"/>
        </a:xfrm>
      </p:grpSpPr>
      <p:cxnSp>
        <p:nvCxnSpPr>
          <p:cNvPr id="11" name="Google Shape;332;p40">
            <a:extLst>
              <a:ext uri="{FF2B5EF4-FFF2-40B4-BE49-F238E27FC236}">
                <a16:creationId xmlns:a16="http://schemas.microsoft.com/office/drawing/2014/main" id="{128207C9-B465-7A49-B0C2-C6B67AAE79D7}"/>
              </a:ext>
            </a:extLst>
          </p:cNvPr>
          <p:cNvCxnSpPr>
            <a:cxnSpLocks/>
          </p:cNvCxnSpPr>
          <p:nvPr userDrawn="1"/>
        </p:nvCxnSpPr>
        <p:spPr>
          <a:xfrm>
            <a:off x="838196" y="1103674"/>
            <a:ext cx="703002" cy="0"/>
          </a:xfrm>
          <a:prstGeom prst="straightConnector1">
            <a:avLst/>
          </a:prstGeom>
          <a:noFill/>
          <a:ln w="28575" cap="flat" cmpd="sng">
            <a:solidFill>
              <a:srgbClr val="FEDB00"/>
            </a:solidFill>
            <a:prstDash val="solid"/>
            <a:round/>
            <a:headEnd type="none" w="med" len="med"/>
            <a:tailEnd type="none" w="med" len="med"/>
          </a:ln>
        </p:spPr>
      </p:cxnSp>
      <p:sp>
        <p:nvSpPr>
          <p:cNvPr id="14" name="Title Placeholder 1">
            <a:extLst>
              <a:ext uri="{FF2B5EF4-FFF2-40B4-BE49-F238E27FC236}">
                <a16:creationId xmlns:a16="http://schemas.microsoft.com/office/drawing/2014/main" id="{24D065E5-1E44-144B-8E29-CC0341B0A32B}"/>
              </a:ext>
            </a:extLst>
          </p:cNvPr>
          <p:cNvSpPr>
            <a:spLocks noGrp="1"/>
          </p:cNvSpPr>
          <p:nvPr>
            <p:ph type="title" hasCustomPrompt="1"/>
          </p:nvPr>
        </p:nvSpPr>
        <p:spPr>
          <a:xfrm>
            <a:off x="838200" y="417041"/>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Executive Summary</a:t>
            </a:r>
          </a:p>
        </p:txBody>
      </p:sp>
      <p:sp>
        <p:nvSpPr>
          <p:cNvPr id="10" name="Content Placeholder 2">
            <a:extLst>
              <a:ext uri="{FF2B5EF4-FFF2-40B4-BE49-F238E27FC236}">
                <a16:creationId xmlns:a16="http://schemas.microsoft.com/office/drawing/2014/main" id="{A1628787-5FC7-5C4F-9D0A-B50A78E7FADE}"/>
              </a:ext>
            </a:extLst>
          </p:cNvPr>
          <p:cNvSpPr>
            <a:spLocks noGrp="1"/>
          </p:cNvSpPr>
          <p:nvPr>
            <p:ph idx="17"/>
          </p:nvPr>
        </p:nvSpPr>
        <p:spPr>
          <a:xfrm>
            <a:off x="4425179" y="2137557"/>
            <a:ext cx="3341640" cy="4046391"/>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2" name="Content Placeholder 2">
            <a:extLst>
              <a:ext uri="{FF2B5EF4-FFF2-40B4-BE49-F238E27FC236}">
                <a16:creationId xmlns:a16="http://schemas.microsoft.com/office/drawing/2014/main" id="{E5B1D67E-BA80-8445-9794-8831FD89765C}"/>
              </a:ext>
            </a:extLst>
          </p:cNvPr>
          <p:cNvSpPr>
            <a:spLocks noGrp="1"/>
          </p:cNvSpPr>
          <p:nvPr>
            <p:ph idx="14"/>
          </p:nvPr>
        </p:nvSpPr>
        <p:spPr>
          <a:xfrm>
            <a:off x="8022190" y="2137557"/>
            <a:ext cx="3341639" cy="4046391"/>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1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200"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8" name="Content Placeholder 2">
            <a:extLst>
              <a:ext uri="{FF2B5EF4-FFF2-40B4-BE49-F238E27FC236}">
                <a16:creationId xmlns:a16="http://schemas.microsoft.com/office/drawing/2014/main" id="{1AA184CA-F0C5-B94A-ACC9-CDE83C897E70}"/>
              </a:ext>
            </a:extLst>
          </p:cNvPr>
          <p:cNvSpPr>
            <a:spLocks noGrp="1"/>
          </p:cNvSpPr>
          <p:nvPr>
            <p:ph idx="16"/>
          </p:nvPr>
        </p:nvSpPr>
        <p:spPr>
          <a:xfrm>
            <a:off x="828168" y="3737757"/>
            <a:ext cx="3341640" cy="4046391"/>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7" name="Slide Number">
            <a:extLst>
              <a:ext uri="{FF2B5EF4-FFF2-40B4-BE49-F238E27FC236}">
                <a16:creationId xmlns:a16="http://schemas.microsoft.com/office/drawing/2014/main" id="{0AB5E125-0FA9-C84A-85F5-73BC9673F215}"/>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
        <p:nvSpPr>
          <p:cNvPr id="15" name="Content Placeholder 2">
            <a:extLst>
              <a:ext uri="{FF2B5EF4-FFF2-40B4-BE49-F238E27FC236}">
                <a16:creationId xmlns:a16="http://schemas.microsoft.com/office/drawing/2014/main" id="{40991392-264C-4D0F-8D59-DE992D8C9A53}"/>
              </a:ext>
            </a:extLst>
          </p:cNvPr>
          <p:cNvSpPr>
            <a:spLocks noGrp="1"/>
          </p:cNvSpPr>
          <p:nvPr>
            <p:ph sz="half" idx="1" hasCustomPrompt="1"/>
          </p:nvPr>
        </p:nvSpPr>
        <p:spPr>
          <a:xfrm>
            <a:off x="838200" y="1275910"/>
            <a:ext cx="10525629" cy="1529226"/>
          </a:xfrm>
          <a:prstGeom prst="rect">
            <a:avLst/>
          </a:prstGeom>
        </p:spPr>
        <p:txBody>
          <a:bodyPr>
            <a:noAutofit/>
          </a:bodyPr>
          <a:lstStyle>
            <a:lvl1pPr marL="0" indent="0">
              <a:lnSpc>
                <a:spcPct val="100000"/>
              </a:lnSpc>
              <a:buNone/>
              <a:defRPr sz="2800" b="0" i="0">
                <a:solidFill>
                  <a:schemeClr val="tx1"/>
                </a:solidFill>
                <a:latin typeface="Roboto Light" panose="02000000000000000000" pitchFamily="2" charset="0"/>
                <a:ea typeface="Roboto Light" panose="02000000000000000000" pitchFamily="2" charset="0"/>
              </a:defRPr>
            </a:lvl1pPr>
            <a:lvl2pPr>
              <a:lnSpc>
                <a:spcPct val="100000"/>
              </a:lnSpc>
              <a:defRPr sz="2400" b="0" i="0">
                <a:solidFill>
                  <a:schemeClr val="tx1"/>
                </a:solidFill>
                <a:latin typeface="Roboto Light" panose="02000000000000000000" pitchFamily="2" charset="0"/>
                <a:ea typeface="Roboto Light" panose="02000000000000000000" pitchFamily="2" charset="0"/>
              </a:defRPr>
            </a:lvl2pPr>
            <a:lvl3pPr>
              <a:lnSpc>
                <a:spcPct val="100000"/>
              </a:lnSpc>
              <a:defRPr sz="1400" b="0" i="0">
                <a:solidFill>
                  <a:schemeClr val="tx1"/>
                </a:solidFill>
                <a:latin typeface="Roboto Light" panose="02000000000000000000" pitchFamily="2" charset="0"/>
                <a:ea typeface="Roboto Light" panose="02000000000000000000" pitchFamily="2" charset="0"/>
              </a:defRPr>
            </a:lvl3pPr>
            <a:lvl4pPr>
              <a:lnSpc>
                <a:spcPct val="100000"/>
              </a:lnSpc>
              <a:defRPr sz="1200" b="0" i="0">
                <a:solidFill>
                  <a:schemeClr val="tx1"/>
                </a:solidFill>
                <a:latin typeface="Roboto Light" panose="02000000000000000000" pitchFamily="2" charset="0"/>
                <a:ea typeface="Roboto Light" panose="02000000000000000000" pitchFamily="2" charset="0"/>
              </a:defRPr>
            </a:lvl4pPr>
            <a:lvl5pPr>
              <a:lnSpc>
                <a:spcPct val="100000"/>
              </a:lnSpc>
              <a:defRPr sz="1100" b="0" i="0">
                <a:solidFill>
                  <a:schemeClr val="tx1"/>
                </a:solidFill>
                <a:latin typeface="Roboto Light" panose="02000000000000000000" pitchFamily="2" charset="0"/>
                <a:ea typeface="Roboto Light" panose="02000000000000000000" pitchFamily="2" charset="0"/>
              </a:defRPr>
            </a:lvl5pPr>
          </a:lstStyle>
          <a:p>
            <a:r>
              <a:rPr lang="en-US" sz="2400" dirty="0">
                <a:solidFill>
                  <a:schemeClr val="accent2"/>
                </a:solidFill>
              </a:rPr>
              <a:t>OVERVIEW: </a:t>
            </a:r>
            <a:r>
              <a:rPr lang="en-US" sz="2400" dirty="0">
                <a:solidFill>
                  <a:schemeClr val="accent1"/>
                </a:solidFill>
              </a:rPr>
              <a:t>The SNB and WB Contact Centers are both currently understaffed.  A global talent shortage requires a recommendation for change to secure the talent we need for LD1 and beyond.</a:t>
            </a:r>
          </a:p>
        </p:txBody>
      </p:sp>
    </p:spTree>
    <p:extLst>
      <p:ext uri="{BB962C8B-B14F-4D97-AF65-F5344CB8AC3E}">
        <p14:creationId xmlns:p14="http://schemas.microsoft.com/office/powerpoint/2010/main" val="491419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8_3 colum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C1D364-11A0-2C42-82EB-1A56516D5C31}"/>
              </a:ext>
            </a:extLst>
          </p:cNvPr>
          <p:cNvSpPr/>
          <p:nvPr userDrawn="1"/>
        </p:nvSpPr>
        <p:spPr>
          <a:xfrm>
            <a:off x="0" y="3619500"/>
            <a:ext cx="12192000" cy="32385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Roboto Light" panose="02000000000000000000" pitchFamily="2" charset="0"/>
            </a:endParaRPr>
          </a:p>
        </p:txBody>
      </p:sp>
      <p:sp>
        <p:nvSpPr>
          <p:cNvPr id="12" name="Google Shape;48;p12">
            <a:extLst>
              <a:ext uri="{FF2B5EF4-FFF2-40B4-BE49-F238E27FC236}">
                <a16:creationId xmlns:a16="http://schemas.microsoft.com/office/drawing/2014/main" id="{9D121ED4-1439-4E4C-B781-FAF28BF859F8}"/>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1" name="Content Placeholder 2">
            <a:extLst>
              <a:ext uri="{FF2B5EF4-FFF2-40B4-BE49-F238E27FC236}">
                <a16:creationId xmlns:a16="http://schemas.microsoft.com/office/drawing/2014/main" id="{71FD3D66-6F40-3040-97C2-871605A871A8}"/>
              </a:ext>
            </a:extLst>
          </p:cNvPr>
          <p:cNvSpPr>
            <a:spLocks noGrp="1"/>
          </p:cNvSpPr>
          <p:nvPr>
            <p:ph idx="17"/>
          </p:nvPr>
        </p:nvSpPr>
        <p:spPr>
          <a:xfrm>
            <a:off x="4425179" y="3776353"/>
            <a:ext cx="3341640" cy="240759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4A54EB84-C989-D24A-AA0D-F6B1D50FBD46}"/>
              </a:ext>
            </a:extLst>
          </p:cNvPr>
          <p:cNvSpPr>
            <a:spLocks noGrp="1"/>
          </p:cNvSpPr>
          <p:nvPr>
            <p:ph idx="14"/>
          </p:nvPr>
        </p:nvSpPr>
        <p:spPr>
          <a:xfrm>
            <a:off x="8022190" y="3776353"/>
            <a:ext cx="3341639" cy="240759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a:extLst>
              <a:ext uri="{FF2B5EF4-FFF2-40B4-BE49-F238E27FC236}">
                <a16:creationId xmlns:a16="http://schemas.microsoft.com/office/drawing/2014/main" id="{7D0FF6D4-9A5B-5C46-BEAF-8899B48728DC}"/>
              </a:ext>
            </a:extLst>
          </p:cNvPr>
          <p:cNvSpPr>
            <a:spLocks noGrp="1"/>
          </p:cNvSpPr>
          <p:nvPr>
            <p:ph idx="16"/>
          </p:nvPr>
        </p:nvSpPr>
        <p:spPr>
          <a:xfrm>
            <a:off x="828168" y="3776353"/>
            <a:ext cx="3341640" cy="2407596"/>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itle Placeholder 1">
            <a:extLst>
              <a:ext uri="{FF2B5EF4-FFF2-40B4-BE49-F238E27FC236}">
                <a16:creationId xmlns:a16="http://schemas.microsoft.com/office/drawing/2014/main" id="{80785F14-2B5C-074F-AAAE-1A4212F3DA8D}"/>
              </a:ext>
            </a:extLst>
          </p:cNvPr>
          <p:cNvSpPr>
            <a:spLocks noGrp="1"/>
          </p:cNvSpPr>
          <p:nvPr>
            <p:ph type="title"/>
          </p:nvPr>
        </p:nvSpPr>
        <p:spPr>
          <a:xfrm>
            <a:off x="838200" y="392913"/>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23" name="Google Shape;332;p40">
            <a:extLst>
              <a:ext uri="{FF2B5EF4-FFF2-40B4-BE49-F238E27FC236}">
                <a16:creationId xmlns:a16="http://schemas.microsoft.com/office/drawing/2014/main" id="{838FFC24-8DD9-2A41-A4B4-84C1A6B7EFB3}"/>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24" name="Content Placeholder 2">
            <a:extLst>
              <a:ext uri="{FF2B5EF4-FFF2-40B4-BE49-F238E27FC236}">
                <a16:creationId xmlns:a16="http://schemas.microsoft.com/office/drawing/2014/main" id="{212B2D98-8ED0-1A49-A6D1-0E2490F724A7}"/>
              </a:ext>
            </a:extLst>
          </p:cNvPr>
          <p:cNvSpPr>
            <a:spLocks noGrp="1"/>
          </p:cNvSpPr>
          <p:nvPr>
            <p:ph sz="half" idx="1"/>
          </p:nvPr>
        </p:nvSpPr>
        <p:spPr>
          <a:xfrm>
            <a:off x="838200" y="1573077"/>
            <a:ext cx="10525629" cy="1529226"/>
          </a:xfrm>
          <a:prstGeom prst="rect">
            <a:avLst/>
          </a:prstGeom>
        </p:spPr>
        <p:txBody>
          <a:bodyPr>
            <a:noAutofit/>
          </a:bodyPr>
          <a:lstStyle>
            <a:lvl1pPr>
              <a:lnSpc>
                <a:spcPct val="100000"/>
              </a:lnSpc>
              <a:defRPr sz="2800" b="0" i="0">
                <a:solidFill>
                  <a:schemeClr val="tx1"/>
                </a:solidFill>
                <a:latin typeface="Roboto Light" panose="02000000000000000000" pitchFamily="2" charset="0"/>
                <a:ea typeface="Roboto Light" panose="02000000000000000000" pitchFamily="2" charset="0"/>
              </a:defRPr>
            </a:lvl1pPr>
            <a:lvl2pPr>
              <a:lnSpc>
                <a:spcPct val="100000"/>
              </a:lnSpc>
              <a:defRPr sz="2400" b="0" i="0">
                <a:solidFill>
                  <a:schemeClr val="tx1"/>
                </a:solidFill>
                <a:latin typeface="Roboto Light" panose="02000000000000000000" pitchFamily="2" charset="0"/>
                <a:ea typeface="Roboto Light" panose="02000000000000000000" pitchFamily="2" charset="0"/>
              </a:defRPr>
            </a:lvl2pPr>
            <a:lvl3pPr>
              <a:lnSpc>
                <a:spcPct val="100000"/>
              </a:lnSpc>
              <a:defRPr sz="1400" b="0" i="0">
                <a:solidFill>
                  <a:schemeClr val="tx1"/>
                </a:solidFill>
                <a:latin typeface="Roboto Light" panose="02000000000000000000" pitchFamily="2" charset="0"/>
                <a:ea typeface="Roboto Light" panose="02000000000000000000" pitchFamily="2" charset="0"/>
              </a:defRPr>
            </a:lvl3pPr>
            <a:lvl4pPr>
              <a:lnSpc>
                <a:spcPct val="100000"/>
              </a:lnSpc>
              <a:defRPr sz="1200" b="0" i="0">
                <a:solidFill>
                  <a:schemeClr val="tx1"/>
                </a:solidFill>
                <a:latin typeface="Roboto Light" panose="02000000000000000000" pitchFamily="2" charset="0"/>
                <a:ea typeface="Roboto Light" panose="02000000000000000000" pitchFamily="2" charset="0"/>
              </a:defRPr>
            </a:lvl4pPr>
            <a:lvl5pPr>
              <a:lnSpc>
                <a:spcPct val="100000"/>
              </a:lnSpc>
              <a:defRPr sz="1100" b="0" i="0">
                <a:solidFill>
                  <a:schemeClr val="tx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Slide Number">
            <a:extLst>
              <a:ext uri="{FF2B5EF4-FFF2-40B4-BE49-F238E27FC236}">
                <a16:creationId xmlns:a16="http://schemas.microsoft.com/office/drawing/2014/main" id="{DB22E236-A7E7-524F-9EC9-C1E95FCD2B0A}"/>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solidFill>
                <a:latin typeface="Roboto Medium"/>
                <a:ea typeface="Roboto Medium"/>
                <a:cs typeface="Roboto Medium"/>
                <a:sym typeface="Roboto"/>
              </a:defRPr>
            </a:lvl1pPr>
          </a:lstStyle>
          <a:p>
            <a:fld id="{86CB4B4D-7CA3-9044-876B-883B54F8677D}" type="slidenum">
              <a:rPr lang="en-US" smtClean="0"/>
              <a:pPr/>
              <a:t>‹#›</a:t>
            </a:fld>
            <a:endParaRPr lang="en-US" dirty="0"/>
          </a:p>
        </p:txBody>
      </p:sp>
      <p:pic>
        <p:nvPicPr>
          <p:cNvPr id="3" name="Graphic 2">
            <a:extLst>
              <a:ext uri="{FF2B5EF4-FFF2-40B4-BE49-F238E27FC236}">
                <a16:creationId xmlns:a16="http://schemas.microsoft.com/office/drawing/2014/main" id="{B821896F-16B6-B728-7947-F264375E53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106663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5_3 column">
    <p:bg>
      <p:bgPr>
        <a:solidFill>
          <a:schemeClr val="bg2"/>
        </a:solidFill>
        <a:effectLst/>
      </p:bgPr>
    </p:bg>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D5D07FBA-B57E-AE42-BFC4-A1949F98B818}"/>
              </a:ext>
            </a:extLst>
          </p:cNvPr>
          <p:cNvSpPr>
            <a:spLocks noGrp="1"/>
          </p:cNvSpPr>
          <p:nvPr>
            <p:ph idx="17"/>
          </p:nvPr>
        </p:nvSpPr>
        <p:spPr>
          <a:xfrm>
            <a:off x="4425179" y="1615045"/>
            <a:ext cx="3341640"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a:extLst>
              <a:ext uri="{FF2B5EF4-FFF2-40B4-BE49-F238E27FC236}">
                <a16:creationId xmlns:a16="http://schemas.microsoft.com/office/drawing/2014/main" id="{53C1DB01-0071-094D-9D23-1AAEBA3397D1}"/>
              </a:ext>
            </a:extLst>
          </p:cNvPr>
          <p:cNvSpPr>
            <a:spLocks noGrp="1"/>
          </p:cNvSpPr>
          <p:nvPr>
            <p:ph idx="14"/>
          </p:nvPr>
        </p:nvSpPr>
        <p:spPr>
          <a:xfrm>
            <a:off x="8022190" y="1615045"/>
            <a:ext cx="3341639"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a:extLst>
              <a:ext uri="{FF2B5EF4-FFF2-40B4-BE49-F238E27FC236}">
                <a16:creationId xmlns:a16="http://schemas.microsoft.com/office/drawing/2014/main" id="{AA44AA6C-9594-C04C-B065-05903DE001C3}"/>
              </a:ext>
            </a:extLst>
          </p:cNvPr>
          <p:cNvSpPr>
            <a:spLocks noGrp="1"/>
          </p:cNvSpPr>
          <p:nvPr>
            <p:ph idx="16"/>
          </p:nvPr>
        </p:nvSpPr>
        <p:spPr>
          <a:xfrm>
            <a:off x="828168" y="1615045"/>
            <a:ext cx="3341640" cy="4568904"/>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a:extLst>
              <a:ext uri="{FF2B5EF4-FFF2-40B4-BE49-F238E27FC236}">
                <a16:creationId xmlns:a16="http://schemas.microsoft.com/office/drawing/2014/main" id="{C6F908FA-565A-7F42-BFF1-F4526CD1B852}"/>
              </a:ext>
            </a:extLst>
          </p:cNvPr>
          <p:cNvSpPr>
            <a:spLocks noGrp="1"/>
          </p:cNvSpPr>
          <p:nvPr>
            <p:ph type="title"/>
          </p:nvPr>
        </p:nvSpPr>
        <p:spPr>
          <a:xfrm>
            <a:off x="838200" y="392913"/>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20" name="Google Shape;332;p40">
            <a:extLst>
              <a:ext uri="{FF2B5EF4-FFF2-40B4-BE49-F238E27FC236}">
                <a16:creationId xmlns:a16="http://schemas.microsoft.com/office/drawing/2014/main" id="{393A3F89-5E7E-484C-B81D-6797C36909D3}"/>
              </a:ext>
            </a:extLst>
          </p:cNvPr>
          <p:cNvCxnSpPr>
            <a:cxnSpLocks/>
          </p:cNvCxnSpPr>
          <p:nvPr userDrawn="1"/>
        </p:nvCxnSpPr>
        <p:spPr>
          <a:xfrm>
            <a:off x="838196" y="1271118"/>
            <a:ext cx="703002" cy="0"/>
          </a:xfrm>
          <a:prstGeom prst="straightConnector1">
            <a:avLst/>
          </a:prstGeom>
          <a:noFill/>
          <a:ln w="28575" cap="flat" cmpd="sng">
            <a:solidFill>
              <a:srgbClr val="FEDB00"/>
            </a:solidFill>
            <a:prstDash val="solid"/>
            <a:round/>
            <a:headEnd type="none" w="med" len="med"/>
            <a:tailEnd type="none" w="med" len="med"/>
          </a:ln>
        </p:spPr>
      </p:cxnSp>
      <p:sp>
        <p:nvSpPr>
          <p:cNvPr id="14" name="Google Shape;48;p12">
            <a:extLst>
              <a:ext uri="{FF2B5EF4-FFF2-40B4-BE49-F238E27FC236}">
                <a16:creationId xmlns:a16="http://schemas.microsoft.com/office/drawing/2014/main" id="{51FCE782-0E4C-8A41-956F-45E488BC1409}"/>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18" name="Slide Number">
            <a:extLst>
              <a:ext uri="{FF2B5EF4-FFF2-40B4-BE49-F238E27FC236}">
                <a16:creationId xmlns:a16="http://schemas.microsoft.com/office/drawing/2014/main" id="{EE06AC08-D309-6648-923D-1E1F868C4108}"/>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2" name="Picture 1">
            <a:extLst>
              <a:ext uri="{FF2B5EF4-FFF2-40B4-BE49-F238E27FC236}">
                <a16:creationId xmlns:a16="http://schemas.microsoft.com/office/drawing/2014/main" id="{DD863600-108B-0951-9724-41E36DAEFCD5}"/>
              </a:ext>
            </a:extLst>
          </p:cNvPr>
          <p:cNvPicPr>
            <a:picLocks noChangeAspect="1"/>
          </p:cNvPicPr>
          <p:nvPr userDrawn="1"/>
        </p:nvPicPr>
        <p:blipFill>
          <a:blip r:embed="rId2">
            <a:alphaModFix amt="30000"/>
          </a:blip>
          <a:stretch>
            <a:fillRect/>
          </a:stretch>
        </p:blipFill>
        <p:spPr>
          <a:xfrm>
            <a:off x="8479903" y="6506220"/>
            <a:ext cx="3545810" cy="296399"/>
          </a:xfrm>
          <a:prstGeom prst="rect">
            <a:avLst/>
          </a:prstGeom>
        </p:spPr>
      </p:pic>
    </p:spTree>
    <p:extLst>
      <p:ext uri="{BB962C8B-B14F-4D97-AF65-F5344CB8AC3E}">
        <p14:creationId xmlns:p14="http://schemas.microsoft.com/office/powerpoint/2010/main" val="1471170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0_3 column">
    <p:bg>
      <p:bgPr>
        <a:solidFill>
          <a:schemeClr val="bg2"/>
        </a:solidFill>
        <a:effectLst/>
      </p:bgPr>
    </p:bg>
    <p:spTree>
      <p:nvGrpSpPr>
        <p:cNvPr id="1" name=""/>
        <p:cNvGrpSpPr/>
        <p:nvPr/>
      </p:nvGrpSpPr>
      <p:grpSpPr>
        <a:xfrm>
          <a:off x="0" y="0"/>
          <a:ext cx="0" cy="0"/>
          <a:chOff x="0" y="0"/>
          <a:chExt cx="0" cy="0"/>
        </a:xfrm>
      </p:grpSpPr>
      <p:cxnSp>
        <p:nvCxnSpPr>
          <p:cNvPr id="9" name="Google Shape;332;p40">
            <a:extLst>
              <a:ext uri="{FF2B5EF4-FFF2-40B4-BE49-F238E27FC236}">
                <a16:creationId xmlns:a16="http://schemas.microsoft.com/office/drawing/2014/main" id="{2528D130-ADEB-5A42-A55B-10F74C5F4917}"/>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10" name="Google Shape;332;p40">
            <a:extLst>
              <a:ext uri="{FF2B5EF4-FFF2-40B4-BE49-F238E27FC236}">
                <a16:creationId xmlns:a16="http://schemas.microsoft.com/office/drawing/2014/main" id="{DE6A63E2-8A89-BA4D-974E-383341893E4A}"/>
              </a:ext>
            </a:extLst>
          </p:cNvPr>
          <p:cNvCxnSpPr>
            <a:cxnSpLocks/>
          </p:cNvCxnSpPr>
          <p:nvPr userDrawn="1"/>
        </p:nvCxnSpPr>
        <p:spPr>
          <a:xfrm>
            <a:off x="838196" y="1736725"/>
            <a:ext cx="703002" cy="0"/>
          </a:xfrm>
          <a:prstGeom prst="straightConnector1">
            <a:avLst/>
          </a:prstGeom>
          <a:noFill/>
          <a:ln w="28575" cap="flat" cmpd="sng">
            <a:solidFill>
              <a:srgbClr val="FEDB00"/>
            </a:solidFill>
            <a:prstDash val="solid"/>
            <a:round/>
            <a:headEnd type="none" w="med" len="med"/>
            <a:tailEnd type="none" w="med" len="med"/>
          </a:ln>
        </p:spPr>
      </p:cxnSp>
      <p:sp>
        <p:nvSpPr>
          <p:cNvPr id="11" name="Content Placeholder 2">
            <a:extLst>
              <a:ext uri="{FF2B5EF4-FFF2-40B4-BE49-F238E27FC236}">
                <a16:creationId xmlns:a16="http://schemas.microsoft.com/office/drawing/2014/main" id="{EEC06A05-5384-8647-B52E-3C5A86EC975E}"/>
              </a:ext>
            </a:extLst>
          </p:cNvPr>
          <p:cNvSpPr>
            <a:spLocks noGrp="1"/>
          </p:cNvSpPr>
          <p:nvPr>
            <p:ph sz="half" idx="18"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
            <a:extLst>
              <a:ext uri="{FF2B5EF4-FFF2-40B4-BE49-F238E27FC236}">
                <a16:creationId xmlns:a16="http://schemas.microsoft.com/office/drawing/2014/main" id="{FB7B1E9C-B20A-044B-8C8C-F590A0C0DC6E}"/>
              </a:ext>
            </a:extLst>
          </p:cNvPr>
          <p:cNvSpPr>
            <a:spLocks noGrp="1"/>
          </p:cNvSpPr>
          <p:nvPr>
            <p:ph type="title"/>
          </p:nvPr>
        </p:nvSpPr>
        <p:spPr>
          <a:xfrm>
            <a:off x="838200" y="858520"/>
            <a:ext cx="10515600"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a:t>
            </a:r>
          </a:p>
        </p:txBody>
      </p:sp>
      <p:sp>
        <p:nvSpPr>
          <p:cNvPr id="14" name="Content Placeholder 2">
            <a:extLst>
              <a:ext uri="{FF2B5EF4-FFF2-40B4-BE49-F238E27FC236}">
                <a16:creationId xmlns:a16="http://schemas.microsoft.com/office/drawing/2014/main" id="{E8D20114-9659-2F45-9F1A-466B440E0021}"/>
              </a:ext>
            </a:extLst>
          </p:cNvPr>
          <p:cNvSpPr>
            <a:spLocks noGrp="1"/>
          </p:cNvSpPr>
          <p:nvPr>
            <p:ph idx="17"/>
          </p:nvPr>
        </p:nvSpPr>
        <p:spPr>
          <a:xfrm>
            <a:off x="4425179" y="2137557"/>
            <a:ext cx="3341640" cy="4046391"/>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a:extLst>
              <a:ext uri="{FF2B5EF4-FFF2-40B4-BE49-F238E27FC236}">
                <a16:creationId xmlns:a16="http://schemas.microsoft.com/office/drawing/2014/main" id="{5EC57E61-0C1E-DF4A-A267-70D6D5484CE7}"/>
              </a:ext>
            </a:extLst>
          </p:cNvPr>
          <p:cNvSpPr>
            <a:spLocks noGrp="1"/>
          </p:cNvSpPr>
          <p:nvPr>
            <p:ph idx="14"/>
          </p:nvPr>
        </p:nvSpPr>
        <p:spPr>
          <a:xfrm>
            <a:off x="8022190" y="2137557"/>
            <a:ext cx="3341639" cy="4046391"/>
          </a:xfrm>
          <a:prstGeom prst="rect">
            <a:avLst/>
          </a:prstGeom>
          <a:solidFill>
            <a:schemeClr val="bg2"/>
          </a:solidFill>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4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8E14A353-B6FE-BE40-B1FE-7DF4E9C27E99}"/>
              </a:ext>
            </a:extLst>
          </p:cNvPr>
          <p:cNvSpPr>
            <a:spLocks noGrp="1"/>
          </p:cNvSpPr>
          <p:nvPr>
            <p:ph idx="16"/>
          </p:nvPr>
        </p:nvSpPr>
        <p:spPr>
          <a:xfrm>
            <a:off x="828168" y="2137557"/>
            <a:ext cx="3341640" cy="4046391"/>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800" b="0" i="0">
                <a:solidFill>
                  <a:schemeClr val="tx1"/>
                </a:solidFill>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600" b="0" i="0">
                <a:solidFill>
                  <a:schemeClr val="tx1"/>
                </a:solidFill>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Google Shape;48;p12">
            <a:extLst>
              <a:ext uri="{FF2B5EF4-FFF2-40B4-BE49-F238E27FC236}">
                <a16:creationId xmlns:a16="http://schemas.microsoft.com/office/drawing/2014/main" id="{36179EBC-D81F-9C4E-859D-52FF751D5AC3}"/>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solidFill>
              </a:rPr>
              <a:t>WEBSTER BANK</a:t>
            </a:r>
          </a:p>
        </p:txBody>
      </p:sp>
      <p:sp>
        <p:nvSpPr>
          <p:cNvPr id="20" name="Slide Number">
            <a:extLst>
              <a:ext uri="{FF2B5EF4-FFF2-40B4-BE49-F238E27FC236}">
                <a16:creationId xmlns:a16="http://schemas.microsoft.com/office/drawing/2014/main" id="{8F77C5FD-66CD-FE4B-81D3-9B7C1EA06F4D}"/>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accent1"/>
                </a:solidFill>
              </a:rPr>
              <a:pPr/>
              <a:t>‹#›</a:t>
            </a:fld>
            <a:endParaRPr lang="en-US" dirty="0">
              <a:solidFill>
                <a:schemeClr val="accent1"/>
              </a:solidFill>
            </a:endParaRPr>
          </a:p>
        </p:txBody>
      </p:sp>
      <p:pic>
        <p:nvPicPr>
          <p:cNvPr id="4" name="Graphic 3">
            <a:extLst>
              <a:ext uri="{FF2B5EF4-FFF2-40B4-BE49-F238E27FC236}">
                <a16:creationId xmlns:a16="http://schemas.microsoft.com/office/drawing/2014/main" id="{7777B225-34AF-3DAD-8FB0-4E539AB323B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70996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1F967871-5B70-2744-A5B6-47201DD434C6}"/>
              </a:ext>
            </a:extLst>
          </p:cNvPr>
          <p:cNvSpPr>
            <a:spLocks noGrp="1"/>
          </p:cNvSpPr>
          <p:nvPr>
            <p:ph sz="half" idx="12"/>
          </p:nvPr>
        </p:nvSpPr>
        <p:spPr>
          <a:xfrm>
            <a:off x="838201" y="1573076"/>
            <a:ext cx="3911930" cy="4603887"/>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a:extLst>
              <a:ext uri="{FF2B5EF4-FFF2-40B4-BE49-F238E27FC236}">
                <a16:creationId xmlns:a16="http://schemas.microsoft.com/office/drawing/2014/main" id="{CAD34CEC-B4A0-EF4A-A23E-C16269EF7BF6}"/>
              </a:ext>
            </a:extLst>
          </p:cNvPr>
          <p:cNvSpPr>
            <a:spLocks noGrp="1"/>
          </p:cNvSpPr>
          <p:nvPr>
            <p:ph type="title"/>
          </p:nvPr>
        </p:nvSpPr>
        <p:spPr>
          <a:xfrm>
            <a:off x="838200" y="392913"/>
            <a:ext cx="8226579"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sp>
        <p:nvSpPr>
          <p:cNvPr id="13" name="Content Placeholder 2">
            <a:extLst>
              <a:ext uri="{FF2B5EF4-FFF2-40B4-BE49-F238E27FC236}">
                <a16:creationId xmlns:a16="http://schemas.microsoft.com/office/drawing/2014/main" id="{865FE576-FE08-434D-966C-F77252D68277}"/>
              </a:ext>
            </a:extLst>
          </p:cNvPr>
          <p:cNvSpPr>
            <a:spLocks noGrp="1"/>
          </p:cNvSpPr>
          <p:nvPr>
            <p:ph idx="15"/>
          </p:nvPr>
        </p:nvSpPr>
        <p:spPr>
          <a:xfrm>
            <a:off x="5099458" y="1406821"/>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4" name="Google Shape;332;p40">
            <a:extLst>
              <a:ext uri="{FF2B5EF4-FFF2-40B4-BE49-F238E27FC236}">
                <a16:creationId xmlns:a16="http://schemas.microsoft.com/office/drawing/2014/main" id="{25D94938-AC4A-6748-BBFE-034DDC9FE3B4}"/>
              </a:ext>
            </a:extLst>
          </p:cNvPr>
          <p:cNvCxnSpPr>
            <a:cxnSpLocks/>
          </p:cNvCxnSpPr>
          <p:nvPr userDrawn="1"/>
        </p:nvCxnSpPr>
        <p:spPr>
          <a:xfrm>
            <a:off x="5089562" y="1271118"/>
            <a:ext cx="2972753" cy="0"/>
          </a:xfrm>
          <a:prstGeom prst="straightConnector1">
            <a:avLst/>
          </a:prstGeom>
          <a:noFill/>
          <a:ln w="15875" cap="flat" cmpd="sng">
            <a:solidFill>
              <a:schemeClr val="bg2"/>
            </a:solidFill>
            <a:prstDash val="solid"/>
            <a:round/>
            <a:headEnd type="none" w="med" len="med"/>
            <a:tailEnd type="none" w="med" len="med"/>
          </a:ln>
        </p:spPr>
      </p:cxnSp>
      <p:cxnSp>
        <p:nvCxnSpPr>
          <p:cNvPr id="22" name="Google Shape;332;p40">
            <a:extLst>
              <a:ext uri="{FF2B5EF4-FFF2-40B4-BE49-F238E27FC236}">
                <a16:creationId xmlns:a16="http://schemas.microsoft.com/office/drawing/2014/main" id="{859101C4-87B9-864B-A1F5-C870F3795C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24" name="Content Placeholder 2">
            <a:extLst>
              <a:ext uri="{FF2B5EF4-FFF2-40B4-BE49-F238E27FC236}">
                <a16:creationId xmlns:a16="http://schemas.microsoft.com/office/drawing/2014/main" id="{C6707F81-EA52-FE44-84CD-A5C44CA74F99}"/>
              </a:ext>
            </a:extLst>
          </p:cNvPr>
          <p:cNvSpPr>
            <a:spLocks noGrp="1"/>
          </p:cNvSpPr>
          <p:nvPr>
            <p:ph idx="18"/>
          </p:nvPr>
        </p:nvSpPr>
        <p:spPr>
          <a:xfrm>
            <a:off x="8412674" y="1406821"/>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5" name="Google Shape;332;p40">
            <a:extLst>
              <a:ext uri="{FF2B5EF4-FFF2-40B4-BE49-F238E27FC236}">
                <a16:creationId xmlns:a16="http://schemas.microsoft.com/office/drawing/2014/main" id="{3D5494F0-0822-7142-B8F5-DACF9DBAB00B}"/>
              </a:ext>
            </a:extLst>
          </p:cNvPr>
          <p:cNvCxnSpPr>
            <a:cxnSpLocks/>
          </p:cNvCxnSpPr>
          <p:nvPr userDrawn="1"/>
        </p:nvCxnSpPr>
        <p:spPr>
          <a:xfrm>
            <a:off x="8402778" y="1271118"/>
            <a:ext cx="2972753" cy="0"/>
          </a:xfrm>
          <a:prstGeom prst="straightConnector1">
            <a:avLst/>
          </a:prstGeom>
          <a:noFill/>
          <a:ln w="15875" cap="flat" cmpd="sng">
            <a:solidFill>
              <a:schemeClr val="bg2"/>
            </a:solidFill>
            <a:prstDash val="solid"/>
            <a:round/>
            <a:headEnd type="none" w="med" len="med"/>
            <a:tailEnd type="none" w="med" len="med"/>
          </a:ln>
        </p:spPr>
      </p:cxnSp>
      <p:sp>
        <p:nvSpPr>
          <p:cNvPr id="26" name="Content Placeholder 2">
            <a:extLst>
              <a:ext uri="{FF2B5EF4-FFF2-40B4-BE49-F238E27FC236}">
                <a16:creationId xmlns:a16="http://schemas.microsoft.com/office/drawing/2014/main" id="{11B3C970-D00E-0249-B5D6-F54AD5C406FE}"/>
              </a:ext>
            </a:extLst>
          </p:cNvPr>
          <p:cNvSpPr>
            <a:spLocks noGrp="1"/>
          </p:cNvSpPr>
          <p:nvPr>
            <p:ph idx="19"/>
          </p:nvPr>
        </p:nvSpPr>
        <p:spPr>
          <a:xfrm>
            <a:off x="5099458" y="4244172"/>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7" name="Google Shape;332;p40">
            <a:extLst>
              <a:ext uri="{FF2B5EF4-FFF2-40B4-BE49-F238E27FC236}">
                <a16:creationId xmlns:a16="http://schemas.microsoft.com/office/drawing/2014/main" id="{811B39D1-5128-EA4E-BA49-6B887CEF60B4}"/>
              </a:ext>
            </a:extLst>
          </p:cNvPr>
          <p:cNvCxnSpPr>
            <a:cxnSpLocks/>
          </p:cNvCxnSpPr>
          <p:nvPr userDrawn="1"/>
        </p:nvCxnSpPr>
        <p:spPr>
          <a:xfrm>
            <a:off x="5089562"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28" name="Content Placeholder 2">
            <a:extLst>
              <a:ext uri="{FF2B5EF4-FFF2-40B4-BE49-F238E27FC236}">
                <a16:creationId xmlns:a16="http://schemas.microsoft.com/office/drawing/2014/main" id="{095BDDF6-0ADC-A843-873C-233CB9780CCA}"/>
              </a:ext>
            </a:extLst>
          </p:cNvPr>
          <p:cNvSpPr>
            <a:spLocks noGrp="1"/>
          </p:cNvSpPr>
          <p:nvPr>
            <p:ph idx="20"/>
          </p:nvPr>
        </p:nvSpPr>
        <p:spPr>
          <a:xfrm>
            <a:off x="8412674" y="4244172"/>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9" name="Google Shape;332;p40">
            <a:extLst>
              <a:ext uri="{FF2B5EF4-FFF2-40B4-BE49-F238E27FC236}">
                <a16:creationId xmlns:a16="http://schemas.microsoft.com/office/drawing/2014/main" id="{F02F6582-5EE2-F144-BEA6-79232B738273}"/>
              </a:ext>
            </a:extLst>
          </p:cNvPr>
          <p:cNvCxnSpPr>
            <a:cxnSpLocks/>
          </p:cNvCxnSpPr>
          <p:nvPr userDrawn="1"/>
        </p:nvCxnSpPr>
        <p:spPr>
          <a:xfrm>
            <a:off x="8402778"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16" name="Slide Number">
            <a:extLst>
              <a:ext uri="{FF2B5EF4-FFF2-40B4-BE49-F238E27FC236}">
                <a16:creationId xmlns:a16="http://schemas.microsoft.com/office/drawing/2014/main" id="{6BD696AD-CAE7-4A42-B499-34C163D34CB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575515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6_Content with Caption">
    <p:spTree>
      <p:nvGrpSpPr>
        <p:cNvPr id="1" name=""/>
        <p:cNvGrpSpPr/>
        <p:nvPr/>
      </p:nvGrpSpPr>
      <p:grpSpPr>
        <a:xfrm>
          <a:off x="0" y="0"/>
          <a:ext cx="0" cy="0"/>
          <a:chOff x="0" y="0"/>
          <a:chExt cx="0" cy="0"/>
        </a:xfrm>
      </p:grpSpPr>
      <p:sp>
        <p:nvSpPr>
          <p:cNvPr id="30" name="Content Placeholder 2">
            <a:extLst>
              <a:ext uri="{FF2B5EF4-FFF2-40B4-BE49-F238E27FC236}">
                <a16:creationId xmlns:a16="http://schemas.microsoft.com/office/drawing/2014/main" id="{EDC95B2E-2CB5-E549-B175-3F33FF4982FA}"/>
              </a:ext>
            </a:extLst>
          </p:cNvPr>
          <p:cNvSpPr>
            <a:spLocks noGrp="1"/>
          </p:cNvSpPr>
          <p:nvPr>
            <p:ph idx="26"/>
          </p:nvPr>
        </p:nvSpPr>
        <p:spPr>
          <a:xfrm>
            <a:off x="9072450"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Content Placeholder 2">
            <a:extLst>
              <a:ext uri="{FF2B5EF4-FFF2-40B4-BE49-F238E27FC236}">
                <a16:creationId xmlns:a16="http://schemas.microsoft.com/office/drawing/2014/main" id="{9E53FCAE-CD23-2B4D-B0A6-352A162A18A3}"/>
              </a:ext>
            </a:extLst>
          </p:cNvPr>
          <p:cNvSpPr>
            <a:spLocks noGrp="1"/>
          </p:cNvSpPr>
          <p:nvPr>
            <p:ph idx="27"/>
          </p:nvPr>
        </p:nvSpPr>
        <p:spPr>
          <a:xfrm>
            <a:off x="10475389"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Content Placeholder 2">
            <a:extLst>
              <a:ext uri="{FF2B5EF4-FFF2-40B4-BE49-F238E27FC236}">
                <a16:creationId xmlns:a16="http://schemas.microsoft.com/office/drawing/2014/main" id="{B9A41AF5-F111-9D4F-B05A-6A3F7115F071}"/>
              </a:ext>
            </a:extLst>
          </p:cNvPr>
          <p:cNvSpPr>
            <a:spLocks noGrp="1"/>
          </p:cNvSpPr>
          <p:nvPr>
            <p:ph idx="34"/>
          </p:nvPr>
        </p:nvSpPr>
        <p:spPr>
          <a:xfrm>
            <a:off x="6359447"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Content Placeholder 2">
            <a:extLst>
              <a:ext uri="{FF2B5EF4-FFF2-40B4-BE49-F238E27FC236}">
                <a16:creationId xmlns:a16="http://schemas.microsoft.com/office/drawing/2014/main" id="{21DCD2E2-E649-024A-BA4D-A3DC4C39A982}"/>
              </a:ext>
            </a:extLst>
          </p:cNvPr>
          <p:cNvSpPr>
            <a:spLocks noGrp="1"/>
          </p:cNvSpPr>
          <p:nvPr>
            <p:ph idx="35"/>
          </p:nvPr>
        </p:nvSpPr>
        <p:spPr>
          <a:xfrm>
            <a:off x="7762386"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2" name="Content Placeholder 2">
            <a:extLst>
              <a:ext uri="{FF2B5EF4-FFF2-40B4-BE49-F238E27FC236}">
                <a16:creationId xmlns:a16="http://schemas.microsoft.com/office/drawing/2014/main" id="{BA2C6389-466C-BC4C-A5A8-9B8F85D2CC03}"/>
              </a:ext>
            </a:extLst>
          </p:cNvPr>
          <p:cNvSpPr>
            <a:spLocks noGrp="1"/>
          </p:cNvSpPr>
          <p:nvPr>
            <p:ph idx="36"/>
          </p:nvPr>
        </p:nvSpPr>
        <p:spPr>
          <a:xfrm>
            <a:off x="3653783"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3" name="Content Placeholder 2">
            <a:extLst>
              <a:ext uri="{FF2B5EF4-FFF2-40B4-BE49-F238E27FC236}">
                <a16:creationId xmlns:a16="http://schemas.microsoft.com/office/drawing/2014/main" id="{13036D6F-5B38-3744-BAF3-CEE998F1476D}"/>
              </a:ext>
            </a:extLst>
          </p:cNvPr>
          <p:cNvSpPr>
            <a:spLocks noGrp="1"/>
          </p:cNvSpPr>
          <p:nvPr>
            <p:ph idx="37"/>
          </p:nvPr>
        </p:nvSpPr>
        <p:spPr>
          <a:xfrm>
            <a:off x="5056722"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4" name="Content Placeholder 2">
            <a:extLst>
              <a:ext uri="{FF2B5EF4-FFF2-40B4-BE49-F238E27FC236}">
                <a16:creationId xmlns:a16="http://schemas.microsoft.com/office/drawing/2014/main" id="{509E7B80-E18C-4343-8549-EA4F54ED1FBE}"/>
              </a:ext>
            </a:extLst>
          </p:cNvPr>
          <p:cNvSpPr>
            <a:spLocks noGrp="1"/>
          </p:cNvSpPr>
          <p:nvPr>
            <p:ph idx="38"/>
          </p:nvPr>
        </p:nvSpPr>
        <p:spPr>
          <a:xfrm>
            <a:off x="948119"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5" name="Content Placeholder 2">
            <a:extLst>
              <a:ext uri="{FF2B5EF4-FFF2-40B4-BE49-F238E27FC236}">
                <a16:creationId xmlns:a16="http://schemas.microsoft.com/office/drawing/2014/main" id="{02F98BF3-1593-5A4D-A364-11EEEA85BBF1}"/>
              </a:ext>
            </a:extLst>
          </p:cNvPr>
          <p:cNvSpPr>
            <a:spLocks noGrp="1"/>
          </p:cNvSpPr>
          <p:nvPr>
            <p:ph idx="39"/>
          </p:nvPr>
        </p:nvSpPr>
        <p:spPr>
          <a:xfrm>
            <a:off x="2351058" y="273680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a:extLst>
              <a:ext uri="{FF2B5EF4-FFF2-40B4-BE49-F238E27FC236}">
                <a16:creationId xmlns:a16="http://schemas.microsoft.com/office/drawing/2014/main" id="{CAD34CEC-B4A0-EF4A-A23E-C16269EF7BF6}"/>
              </a:ext>
            </a:extLst>
          </p:cNvPr>
          <p:cNvSpPr>
            <a:spLocks noGrp="1"/>
          </p:cNvSpPr>
          <p:nvPr>
            <p:ph type="title"/>
          </p:nvPr>
        </p:nvSpPr>
        <p:spPr>
          <a:xfrm>
            <a:off x="838200" y="392913"/>
            <a:ext cx="8226579"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22" name="Google Shape;332;p40">
            <a:extLst>
              <a:ext uri="{FF2B5EF4-FFF2-40B4-BE49-F238E27FC236}">
                <a16:creationId xmlns:a16="http://schemas.microsoft.com/office/drawing/2014/main" id="{859101C4-87B9-864B-A1F5-C870F3795C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cxnSp>
        <p:nvCxnSpPr>
          <p:cNvPr id="25" name="Google Shape;332;p40">
            <a:extLst>
              <a:ext uri="{FF2B5EF4-FFF2-40B4-BE49-F238E27FC236}">
                <a16:creationId xmlns:a16="http://schemas.microsoft.com/office/drawing/2014/main" id="{3D5494F0-0822-7142-B8F5-DACF9DBAB00B}"/>
              </a:ext>
            </a:extLst>
          </p:cNvPr>
          <p:cNvCxnSpPr>
            <a:cxnSpLocks/>
          </p:cNvCxnSpPr>
          <p:nvPr userDrawn="1"/>
        </p:nvCxnSpPr>
        <p:spPr>
          <a:xfrm>
            <a:off x="9072450" y="1271118"/>
            <a:ext cx="2303081" cy="0"/>
          </a:xfrm>
          <a:prstGeom prst="straightConnector1">
            <a:avLst/>
          </a:prstGeom>
          <a:noFill/>
          <a:ln w="15875" cap="flat" cmpd="sng">
            <a:solidFill>
              <a:schemeClr val="bg2"/>
            </a:solidFill>
            <a:prstDash val="solid"/>
            <a:round/>
            <a:headEnd type="none" w="med" len="med"/>
            <a:tailEnd type="none" w="med" len="med"/>
          </a:ln>
        </p:spPr>
      </p:cxnSp>
      <p:sp>
        <p:nvSpPr>
          <p:cNvPr id="16" name="Slide Number">
            <a:extLst>
              <a:ext uri="{FF2B5EF4-FFF2-40B4-BE49-F238E27FC236}">
                <a16:creationId xmlns:a16="http://schemas.microsoft.com/office/drawing/2014/main" id="{6BD696AD-CAE7-4A42-B499-34C163D34CB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cxnSp>
        <p:nvCxnSpPr>
          <p:cNvPr id="47" name="Google Shape;332;p40">
            <a:extLst>
              <a:ext uri="{FF2B5EF4-FFF2-40B4-BE49-F238E27FC236}">
                <a16:creationId xmlns:a16="http://schemas.microsoft.com/office/drawing/2014/main" id="{6D471A9D-7705-9C49-9A9A-0D26F71F67DB}"/>
              </a:ext>
            </a:extLst>
          </p:cNvPr>
          <p:cNvCxnSpPr>
            <a:cxnSpLocks/>
          </p:cNvCxnSpPr>
          <p:nvPr userDrawn="1"/>
        </p:nvCxnSpPr>
        <p:spPr>
          <a:xfrm>
            <a:off x="6363116" y="1271118"/>
            <a:ext cx="2303081" cy="0"/>
          </a:xfrm>
          <a:prstGeom prst="straightConnector1">
            <a:avLst/>
          </a:prstGeom>
          <a:noFill/>
          <a:ln w="15875" cap="flat" cmpd="sng">
            <a:solidFill>
              <a:schemeClr val="bg2"/>
            </a:solidFill>
            <a:prstDash val="solid"/>
            <a:round/>
            <a:headEnd type="none" w="med" len="med"/>
            <a:tailEnd type="none" w="med" len="med"/>
          </a:ln>
        </p:spPr>
      </p:cxnSp>
      <p:cxnSp>
        <p:nvCxnSpPr>
          <p:cNvPr id="48" name="Google Shape;332;p40">
            <a:extLst>
              <a:ext uri="{FF2B5EF4-FFF2-40B4-BE49-F238E27FC236}">
                <a16:creationId xmlns:a16="http://schemas.microsoft.com/office/drawing/2014/main" id="{702F4254-36E8-7E40-9F00-687920C6AFD6}"/>
              </a:ext>
            </a:extLst>
          </p:cNvPr>
          <p:cNvCxnSpPr>
            <a:cxnSpLocks/>
          </p:cNvCxnSpPr>
          <p:nvPr userDrawn="1"/>
        </p:nvCxnSpPr>
        <p:spPr>
          <a:xfrm>
            <a:off x="3653783" y="1271118"/>
            <a:ext cx="2303081" cy="0"/>
          </a:xfrm>
          <a:prstGeom prst="straightConnector1">
            <a:avLst/>
          </a:prstGeom>
          <a:noFill/>
          <a:ln w="15875" cap="flat" cmpd="sng">
            <a:solidFill>
              <a:schemeClr val="bg2"/>
            </a:solidFill>
            <a:prstDash val="solid"/>
            <a:round/>
            <a:headEnd type="none" w="med" len="med"/>
            <a:tailEnd type="none" w="med" len="med"/>
          </a:ln>
        </p:spPr>
      </p:cxnSp>
      <p:cxnSp>
        <p:nvCxnSpPr>
          <p:cNvPr id="49" name="Google Shape;332;p40">
            <a:extLst>
              <a:ext uri="{FF2B5EF4-FFF2-40B4-BE49-F238E27FC236}">
                <a16:creationId xmlns:a16="http://schemas.microsoft.com/office/drawing/2014/main" id="{52D296BC-7347-F141-B9F4-726EEE12E428}"/>
              </a:ext>
            </a:extLst>
          </p:cNvPr>
          <p:cNvCxnSpPr>
            <a:cxnSpLocks/>
          </p:cNvCxnSpPr>
          <p:nvPr userDrawn="1"/>
        </p:nvCxnSpPr>
        <p:spPr>
          <a:xfrm>
            <a:off x="944450" y="1271118"/>
            <a:ext cx="2303081" cy="0"/>
          </a:xfrm>
          <a:prstGeom prst="straightConnector1">
            <a:avLst/>
          </a:prstGeom>
          <a:noFill/>
          <a:ln w="15875" cap="flat" cmpd="sng">
            <a:solidFill>
              <a:schemeClr val="bg2"/>
            </a:solidFill>
            <a:prstDash val="solid"/>
            <a:round/>
            <a:headEnd type="none" w="med" len="med"/>
            <a:tailEnd type="none" w="med" len="med"/>
          </a:ln>
        </p:spPr>
      </p:cxnSp>
      <p:sp>
        <p:nvSpPr>
          <p:cNvPr id="56" name="Content Placeholder 2">
            <a:extLst>
              <a:ext uri="{FF2B5EF4-FFF2-40B4-BE49-F238E27FC236}">
                <a16:creationId xmlns:a16="http://schemas.microsoft.com/office/drawing/2014/main" id="{29741733-5792-8C44-AD48-4C0F76CAC57A}"/>
              </a:ext>
            </a:extLst>
          </p:cNvPr>
          <p:cNvSpPr>
            <a:spLocks noGrp="1"/>
          </p:cNvSpPr>
          <p:nvPr>
            <p:ph idx="40"/>
          </p:nvPr>
        </p:nvSpPr>
        <p:spPr>
          <a:xfrm>
            <a:off x="9072450"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7" name="Content Placeholder 2">
            <a:extLst>
              <a:ext uri="{FF2B5EF4-FFF2-40B4-BE49-F238E27FC236}">
                <a16:creationId xmlns:a16="http://schemas.microsoft.com/office/drawing/2014/main" id="{D25C6F28-CF4C-A943-966E-44114C5D56D2}"/>
              </a:ext>
            </a:extLst>
          </p:cNvPr>
          <p:cNvSpPr>
            <a:spLocks noGrp="1"/>
          </p:cNvSpPr>
          <p:nvPr>
            <p:ph idx="41"/>
          </p:nvPr>
        </p:nvSpPr>
        <p:spPr>
          <a:xfrm>
            <a:off x="10475389"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8" name="Content Placeholder 2">
            <a:extLst>
              <a:ext uri="{FF2B5EF4-FFF2-40B4-BE49-F238E27FC236}">
                <a16:creationId xmlns:a16="http://schemas.microsoft.com/office/drawing/2014/main" id="{01D30990-7E70-4F41-8B01-D775DE16368E}"/>
              </a:ext>
            </a:extLst>
          </p:cNvPr>
          <p:cNvSpPr>
            <a:spLocks noGrp="1"/>
          </p:cNvSpPr>
          <p:nvPr>
            <p:ph idx="42"/>
          </p:nvPr>
        </p:nvSpPr>
        <p:spPr>
          <a:xfrm>
            <a:off x="6359447"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9" name="Content Placeholder 2">
            <a:extLst>
              <a:ext uri="{FF2B5EF4-FFF2-40B4-BE49-F238E27FC236}">
                <a16:creationId xmlns:a16="http://schemas.microsoft.com/office/drawing/2014/main" id="{0BA3C218-6271-E343-8889-45A82E2F1F6E}"/>
              </a:ext>
            </a:extLst>
          </p:cNvPr>
          <p:cNvSpPr>
            <a:spLocks noGrp="1"/>
          </p:cNvSpPr>
          <p:nvPr>
            <p:ph idx="43"/>
          </p:nvPr>
        </p:nvSpPr>
        <p:spPr>
          <a:xfrm>
            <a:off x="7762386"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0" name="Content Placeholder 2">
            <a:extLst>
              <a:ext uri="{FF2B5EF4-FFF2-40B4-BE49-F238E27FC236}">
                <a16:creationId xmlns:a16="http://schemas.microsoft.com/office/drawing/2014/main" id="{1F743978-72A7-C247-A4DA-6319A348D027}"/>
              </a:ext>
            </a:extLst>
          </p:cNvPr>
          <p:cNvSpPr>
            <a:spLocks noGrp="1"/>
          </p:cNvSpPr>
          <p:nvPr>
            <p:ph idx="44"/>
          </p:nvPr>
        </p:nvSpPr>
        <p:spPr>
          <a:xfrm>
            <a:off x="3653783"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1" name="Content Placeholder 2">
            <a:extLst>
              <a:ext uri="{FF2B5EF4-FFF2-40B4-BE49-F238E27FC236}">
                <a16:creationId xmlns:a16="http://schemas.microsoft.com/office/drawing/2014/main" id="{81DAB154-A06A-A74E-B6DE-6E37367B8AD5}"/>
              </a:ext>
            </a:extLst>
          </p:cNvPr>
          <p:cNvSpPr>
            <a:spLocks noGrp="1"/>
          </p:cNvSpPr>
          <p:nvPr>
            <p:ph idx="45"/>
          </p:nvPr>
        </p:nvSpPr>
        <p:spPr>
          <a:xfrm>
            <a:off x="5056722"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2" name="Content Placeholder 2">
            <a:extLst>
              <a:ext uri="{FF2B5EF4-FFF2-40B4-BE49-F238E27FC236}">
                <a16:creationId xmlns:a16="http://schemas.microsoft.com/office/drawing/2014/main" id="{186BC63B-DBCC-FE42-B78B-FD2306BB8AAD}"/>
              </a:ext>
            </a:extLst>
          </p:cNvPr>
          <p:cNvSpPr>
            <a:spLocks noGrp="1"/>
          </p:cNvSpPr>
          <p:nvPr>
            <p:ph idx="46"/>
          </p:nvPr>
        </p:nvSpPr>
        <p:spPr>
          <a:xfrm>
            <a:off x="948119"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3" name="Content Placeholder 2">
            <a:extLst>
              <a:ext uri="{FF2B5EF4-FFF2-40B4-BE49-F238E27FC236}">
                <a16:creationId xmlns:a16="http://schemas.microsoft.com/office/drawing/2014/main" id="{8708E055-3989-B244-BF99-2AE6AD16A4A6}"/>
              </a:ext>
            </a:extLst>
          </p:cNvPr>
          <p:cNvSpPr>
            <a:spLocks noGrp="1"/>
          </p:cNvSpPr>
          <p:nvPr>
            <p:ph idx="47"/>
          </p:nvPr>
        </p:nvSpPr>
        <p:spPr>
          <a:xfrm>
            <a:off x="2351058" y="5490164"/>
            <a:ext cx="903811" cy="436900"/>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4" name="Google Shape;332;p40">
            <a:extLst>
              <a:ext uri="{FF2B5EF4-FFF2-40B4-BE49-F238E27FC236}">
                <a16:creationId xmlns:a16="http://schemas.microsoft.com/office/drawing/2014/main" id="{2367AC80-FEA0-8840-8594-2CC1D7EF2500}"/>
              </a:ext>
            </a:extLst>
          </p:cNvPr>
          <p:cNvCxnSpPr>
            <a:cxnSpLocks/>
          </p:cNvCxnSpPr>
          <p:nvPr userDrawn="1"/>
        </p:nvCxnSpPr>
        <p:spPr>
          <a:xfrm>
            <a:off x="9072450" y="3470758"/>
            <a:ext cx="2303081" cy="0"/>
          </a:xfrm>
          <a:prstGeom prst="straightConnector1">
            <a:avLst/>
          </a:prstGeom>
          <a:noFill/>
          <a:ln w="15875" cap="flat" cmpd="sng">
            <a:solidFill>
              <a:schemeClr val="bg2"/>
            </a:solidFill>
            <a:prstDash val="solid"/>
            <a:round/>
            <a:headEnd type="none" w="med" len="med"/>
            <a:tailEnd type="none" w="med" len="med"/>
          </a:ln>
        </p:spPr>
      </p:cxnSp>
      <p:cxnSp>
        <p:nvCxnSpPr>
          <p:cNvPr id="65" name="Google Shape;332;p40">
            <a:extLst>
              <a:ext uri="{FF2B5EF4-FFF2-40B4-BE49-F238E27FC236}">
                <a16:creationId xmlns:a16="http://schemas.microsoft.com/office/drawing/2014/main" id="{D67FE95E-B0EF-A94A-84FC-6CB17D1AFC96}"/>
              </a:ext>
            </a:extLst>
          </p:cNvPr>
          <p:cNvCxnSpPr>
            <a:cxnSpLocks/>
          </p:cNvCxnSpPr>
          <p:nvPr userDrawn="1"/>
        </p:nvCxnSpPr>
        <p:spPr>
          <a:xfrm>
            <a:off x="6363116" y="3470758"/>
            <a:ext cx="2303081" cy="0"/>
          </a:xfrm>
          <a:prstGeom prst="straightConnector1">
            <a:avLst/>
          </a:prstGeom>
          <a:noFill/>
          <a:ln w="15875" cap="flat" cmpd="sng">
            <a:solidFill>
              <a:schemeClr val="bg2"/>
            </a:solidFill>
            <a:prstDash val="solid"/>
            <a:round/>
            <a:headEnd type="none" w="med" len="med"/>
            <a:tailEnd type="none" w="med" len="med"/>
          </a:ln>
        </p:spPr>
      </p:cxnSp>
      <p:cxnSp>
        <p:nvCxnSpPr>
          <p:cNvPr id="66" name="Google Shape;332;p40">
            <a:extLst>
              <a:ext uri="{FF2B5EF4-FFF2-40B4-BE49-F238E27FC236}">
                <a16:creationId xmlns:a16="http://schemas.microsoft.com/office/drawing/2014/main" id="{D4DA3F48-170C-9E40-8CEF-51E25CDA495B}"/>
              </a:ext>
            </a:extLst>
          </p:cNvPr>
          <p:cNvCxnSpPr>
            <a:cxnSpLocks/>
          </p:cNvCxnSpPr>
          <p:nvPr userDrawn="1"/>
        </p:nvCxnSpPr>
        <p:spPr>
          <a:xfrm>
            <a:off x="3653783" y="3470758"/>
            <a:ext cx="2303081" cy="0"/>
          </a:xfrm>
          <a:prstGeom prst="straightConnector1">
            <a:avLst/>
          </a:prstGeom>
          <a:noFill/>
          <a:ln w="15875" cap="flat" cmpd="sng">
            <a:solidFill>
              <a:schemeClr val="bg2"/>
            </a:solidFill>
            <a:prstDash val="solid"/>
            <a:round/>
            <a:headEnd type="none" w="med" len="med"/>
            <a:tailEnd type="none" w="med" len="med"/>
          </a:ln>
        </p:spPr>
      </p:cxnSp>
      <p:cxnSp>
        <p:nvCxnSpPr>
          <p:cNvPr id="67" name="Google Shape;332;p40">
            <a:extLst>
              <a:ext uri="{FF2B5EF4-FFF2-40B4-BE49-F238E27FC236}">
                <a16:creationId xmlns:a16="http://schemas.microsoft.com/office/drawing/2014/main" id="{269360CA-BD9C-8D47-B09D-25B1C60A93F1}"/>
              </a:ext>
            </a:extLst>
          </p:cNvPr>
          <p:cNvCxnSpPr>
            <a:cxnSpLocks/>
          </p:cNvCxnSpPr>
          <p:nvPr userDrawn="1"/>
        </p:nvCxnSpPr>
        <p:spPr>
          <a:xfrm>
            <a:off x="944450" y="3470758"/>
            <a:ext cx="2303081" cy="0"/>
          </a:xfrm>
          <a:prstGeom prst="straightConnector1">
            <a:avLst/>
          </a:prstGeom>
          <a:noFill/>
          <a:ln w="15875" cap="flat" cmpd="sng">
            <a:solidFill>
              <a:schemeClr val="bg2"/>
            </a:solidFill>
            <a:prstDash val="solid"/>
            <a:round/>
            <a:headEnd type="none" w="med" len="med"/>
            <a:tailEnd type="none" w="med" len="med"/>
          </a:ln>
        </p:spPr>
      </p:cxnSp>
    </p:spTree>
    <p:extLst>
      <p:ext uri="{BB962C8B-B14F-4D97-AF65-F5344CB8AC3E}">
        <p14:creationId xmlns:p14="http://schemas.microsoft.com/office/powerpoint/2010/main" val="286217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Content with Caption">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1F967871-5B70-2744-A5B6-47201DD434C6}"/>
              </a:ext>
            </a:extLst>
          </p:cNvPr>
          <p:cNvSpPr>
            <a:spLocks noGrp="1"/>
          </p:cNvSpPr>
          <p:nvPr>
            <p:ph sz="half" idx="12"/>
          </p:nvPr>
        </p:nvSpPr>
        <p:spPr>
          <a:xfrm>
            <a:off x="838201" y="1573076"/>
            <a:ext cx="3911930" cy="4603887"/>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a:extLst>
              <a:ext uri="{FF2B5EF4-FFF2-40B4-BE49-F238E27FC236}">
                <a16:creationId xmlns:a16="http://schemas.microsoft.com/office/drawing/2014/main" id="{CAD34CEC-B4A0-EF4A-A23E-C16269EF7BF6}"/>
              </a:ext>
            </a:extLst>
          </p:cNvPr>
          <p:cNvSpPr>
            <a:spLocks noGrp="1"/>
          </p:cNvSpPr>
          <p:nvPr>
            <p:ph type="title"/>
          </p:nvPr>
        </p:nvSpPr>
        <p:spPr>
          <a:xfrm>
            <a:off x="838200" y="392913"/>
            <a:ext cx="8226579"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22" name="Google Shape;332;p40">
            <a:extLst>
              <a:ext uri="{FF2B5EF4-FFF2-40B4-BE49-F238E27FC236}">
                <a16:creationId xmlns:a16="http://schemas.microsoft.com/office/drawing/2014/main" id="{859101C4-87B9-864B-A1F5-C870F3795C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24" name="Content Placeholder 2">
            <a:extLst>
              <a:ext uri="{FF2B5EF4-FFF2-40B4-BE49-F238E27FC236}">
                <a16:creationId xmlns:a16="http://schemas.microsoft.com/office/drawing/2014/main" id="{C6707F81-EA52-FE44-84CD-A5C44CA74F99}"/>
              </a:ext>
            </a:extLst>
          </p:cNvPr>
          <p:cNvSpPr>
            <a:spLocks noGrp="1"/>
          </p:cNvSpPr>
          <p:nvPr>
            <p:ph idx="18"/>
          </p:nvPr>
        </p:nvSpPr>
        <p:spPr>
          <a:xfrm>
            <a:off x="8412674" y="1406821"/>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5" name="Google Shape;332;p40">
            <a:extLst>
              <a:ext uri="{FF2B5EF4-FFF2-40B4-BE49-F238E27FC236}">
                <a16:creationId xmlns:a16="http://schemas.microsoft.com/office/drawing/2014/main" id="{3D5494F0-0822-7142-B8F5-DACF9DBAB00B}"/>
              </a:ext>
            </a:extLst>
          </p:cNvPr>
          <p:cNvCxnSpPr>
            <a:cxnSpLocks/>
          </p:cNvCxnSpPr>
          <p:nvPr userDrawn="1"/>
        </p:nvCxnSpPr>
        <p:spPr>
          <a:xfrm>
            <a:off x="8402778" y="1271118"/>
            <a:ext cx="2972753" cy="0"/>
          </a:xfrm>
          <a:prstGeom prst="straightConnector1">
            <a:avLst/>
          </a:prstGeom>
          <a:noFill/>
          <a:ln w="15875" cap="flat" cmpd="sng">
            <a:solidFill>
              <a:schemeClr val="bg2"/>
            </a:solidFill>
            <a:prstDash val="solid"/>
            <a:round/>
            <a:headEnd type="none" w="med" len="med"/>
            <a:tailEnd type="none" w="med" len="med"/>
          </a:ln>
        </p:spPr>
      </p:cxnSp>
      <p:sp>
        <p:nvSpPr>
          <p:cNvPr id="28" name="Content Placeholder 2">
            <a:extLst>
              <a:ext uri="{FF2B5EF4-FFF2-40B4-BE49-F238E27FC236}">
                <a16:creationId xmlns:a16="http://schemas.microsoft.com/office/drawing/2014/main" id="{095BDDF6-0ADC-A843-873C-233CB9780CCA}"/>
              </a:ext>
            </a:extLst>
          </p:cNvPr>
          <p:cNvSpPr>
            <a:spLocks noGrp="1"/>
          </p:cNvSpPr>
          <p:nvPr>
            <p:ph idx="20"/>
          </p:nvPr>
        </p:nvSpPr>
        <p:spPr>
          <a:xfrm>
            <a:off x="8412674" y="4244172"/>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9" name="Google Shape;332;p40">
            <a:extLst>
              <a:ext uri="{FF2B5EF4-FFF2-40B4-BE49-F238E27FC236}">
                <a16:creationId xmlns:a16="http://schemas.microsoft.com/office/drawing/2014/main" id="{F02F6582-5EE2-F144-BEA6-79232B738273}"/>
              </a:ext>
            </a:extLst>
          </p:cNvPr>
          <p:cNvCxnSpPr>
            <a:cxnSpLocks/>
          </p:cNvCxnSpPr>
          <p:nvPr userDrawn="1"/>
        </p:nvCxnSpPr>
        <p:spPr>
          <a:xfrm>
            <a:off x="8402778"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12" name="Slide Number">
            <a:extLst>
              <a:ext uri="{FF2B5EF4-FFF2-40B4-BE49-F238E27FC236}">
                <a16:creationId xmlns:a16="http://schemas.microsoft.com/office/drawing/2014/main" id="{11A60987-647F-4C4D-B64C-4EDB2B057CEC}"/>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2855174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ingle line title +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71C8C39-8CD7-9AAA-8499-750AF926A4CD}"/>
              </a:ext>
            </a:extLst>
          </p:cNvPr>
          <p:cNvSpPr>
            <a:spLocks noGrp="1"/>
          </p:cNvSpPr>
          <p:nvPr>
            <p:ph type="title"/>
          </p:nvPr>
        </p:nvSpPr>
        <p:spPr>
          <a:xfrm>
            <a:off x="838200" y="382532"/>
            <a:ext cx="10515600" cy="576248"/>
          </a:xfrm>
          <a:prstGeom prst="rect">
            <a:avLst/>
          </a:prstGeom>
        </p:spPr>
        <p:txBody>
          <a:bodyPr vert="horz" lIns="91440" tIns="45720" rIns="91440" bIns="45720" rtlCol="0" anchor="t">
            <a:noAutofit/>
          </a:bodyPr>
          <a:lstStyle>
            <a:lvl1pPr>
              <a:defRPr sz="4000" b="0" i="0">
                <a:latin typeface="Roboto Light" panose="02000000000000000000" pitchFamily="2" charset="0"/>
                <a:ea typeface="Roboto Light" panose="02000000000000000000" pitchFamily="2" charset="0"/>
              </a:defRPr>
            </a:lvl1pPr>
          </a:lstStyle>
          <a:p>
            <a:r>
              <a:rPr lang="en-US" dirty="0"/>
              <a:t>Click to edit Master title style</a:t>
            </a:r>
          </a:p>
        </p:txBody>
      </p:sp>
      <p:sp>
        <p:nvSpPr>
          <p:cNvPr id="10" name="Slide Number">
            <a:extLst>
              <a:ext uri="{FF2B5EF4-FFF2-40B4-BE49-F238E27FC236}">
                <a16:creationId xmlns:a16="http://schemas.microsoft.com/office/drawing/2014/main" id="{18F4F4AE-7035-0641-BE97-2A9998A11FF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cxnSp>
        <p:nvCxnSpPr>
          <p:cNvPr id="8" name="Google Shape;332;p40">
            <a:extLst>
              <a:ext uri="{FF2B5EF4-FFF2-40B4-BE49-F238E27FC236}">
                <a16:creationId xmlns:a16="http://schemas.microsoft.com/office/drawing/2014/main" id="{4D71F1F6-6624-C364-60D6-8753B66E7BA5}"/>
              </a:ext>
            </a:extLst>
          </p:cNvPr>
          <p:cNvCxnSpPr>
            <a:cxnSpLocks/>
          </p:cNvCxnSpPr>
          <p:nvPr userDrawn="1"/>
        </p:nvCxnSpPr>
        <p:spPr>
          <a:xfrm>
            <a:off x="838196" y="1260737"/>
            <a:ext cx="703002" cy="0"/>
          </a:xfrm>
          <a:prstGeom prst="straightConnector1">
            <a:avLst/>
          </a:prstGeom>
          <a:noFill/>
          <a:ln w="28575" cap="flat" cmpd="sng">
            <a:solidFill>
              <a:srgbClr val="FEDB00"/>
            </a:solidFill>
            <a:prstDash val="solid"/>
            <a:round/>
            <a:headEnd type="none" w="med" len="med"/>
            <a:tailEnd type="none" w="med" len="med"/>
          </a:ln>
        </p:spPr>
      </p:cxnSp>
      <p:sp>
        <p:nvSpPr>
          <p:cNvPr id="3" name="Text Placeholder 2">
            <a:extLst>
              <a:ext uri="{FF2B5EF4-FFF2-40B4-BE49-F238E27FC236}">
                <a16:creationId xmlns:a16="http://schemas.microsoft.com/office/drawing/2014/main" id="{9CF5D735-DEDF-62AD-EF44-A14AA96EC7CE}"/>
              </a:ext>
            </a:extLst>
          </p:cNvPr>
          <p:cNvSpPr>
            <a:spLocks noGrp="1"/>
          </p:cNvSpPr>
          <p:nvPr>
            <p:ph type="body" sz="quarter" idx="10"/>
          </p:nvPr>
        </p:nvSpPr>
        <p:spPr>
          <a:xfrm>
            <a:off x="838200" y="1813099"/>
            <a:ext cx="10836648" cy="1887696"/>
          </a:xfrm>
          <a:prstGeom prst="rect">
            <a:avLst/>
          </a:prstGeom>
        </p:spPr>
        <p:txBody>
          <a:bodyPr>
            <a:spAutoFit/>
          </a:bodyPr>
          <a:lstStyle>
            <a:lvl1pPr>
              <a:defRPr b="0" i="0">
                <a:latin typeface="Roboto Light" panose="02000000000000000000" pitchFamily="2" charset="0"/>
                <a:ea typeface="Roboto Light" panose="02000000000000000000" pitchFamily="2" charset="0"/>
              </a:defRPr>
            </a:lvl1pPr>
            <a:lvl2pPr marL="458788" indent="-188913">
              <a:buFont typeface="Monaco" pitchFamily="2" charset="77"/>
              <a:buChar char="⎻"/>
              <a:tabLst/>
              <a:defRPr sz="1800" b="0" i="0">
                <a:latin typeface="Roboto Light" panose="02000000000000000000" pitchFamily="2" charset="0"/>
                <a:ea typeface="Roboto Light" panose="02000000000000000000" pitchFamily="2" charset="0"/>
              </a:defRPr>
            </a:lvl2pPr>
            <a:lvl3pPr marL="747713" indent="-254000">
              <a:tabLst/>
              <a:defRPr sz="1800" b="0" i="0">
                <a:latin typeface="Roboto Light" panose="02000000000000000000" pitchFamily="2" charset="0"/>
                <a:ea typeface="Roboto Light" panose="02000000000000000000" pitchFamily="2" charset="0"/>
              </a:defRPr>
            </a:lvl3pPr>
            <a:lvl4pPr marL="1028700" indent="-254000">
              <a:tabLst/>
              <a:defRPr sz="1800" b="0" i="0">
                <a:latin typeface="Roboto Light" panose="02000000000000000000" pitchFamily="2" charset="0"/>
                <a:ea typeface="Roboto Light" panose="02000000000000000000" pitchFamily="2" charset="0"/>
              </a:defRPr>
            </a:lvl4pPr>
            <a:lvl5pPr marL="1270000" indent="-254000">
              <a:tabLst/>
              <a:defRPr sz="18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7779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5_Content with Caption">
    <p:bg>
      <p:bgPr>
        <a:solidFill>
          <a:schemeClr val="tx1"/>
        </a:solidFill>
        <a:effectLst/>
      </p:bgPr>
    </p:bg>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1F967871-5B70-2744-A5B6-47201DD434C6}"/>
              </a:ext>
            </a:extLst>
          </p:cNvPr>
          <p:cNvSpPr>
            <a:spLocks noGrp="1"/>
          </p:cNvSpPr>
          <p:nvPr>
            <p:ph sz="half" idx="12"/>
          </p:nvPr>
        </p:nvSpPr>
        <p:spPr>
          <a:xfrm>
            <a:off x="838201" y="1573076"/>
            <a:ext cx="3911930" cy="4603887"/>
          </a:xfrm>
          <a:prstGeom prst="rect">
            <a:avLst/>
          </a:prstGeom>
        </p:spPr>
        <p:txBody>
          <a:bodyPr/>
          <a:lstStyle>
            <a:lvl1pPr>
              <a:lnSpc>
                <a:spcPct val="100000"/>
              </a:lnSpc>
              <a:defRPr sz="1800" b="0" i="0">
                <a:solidFill>
                  <a:schemeClr val="bg1"/>
                </a:solidFill>
                <a:latin typeface="Roboto Medium" panose="02000000000000000000" pitchFamily="2" charset="0"/>
                <a:ea typeface="Roboto Medium" panose="02000000000000000000" pitchFamily="2" charset="0"/>
              </a:defRPr>
            </a:lvl1pPr>
            <a:lvl2pPr>
              <a:lnSpc>
                <a:spcPct val="100000"/>
              </a:lnSpc>
              <a:defRPr sz="1600" b="0" i="0">
                <a:solidFill>
                  <a:schemeClr val="bg1"/>
                </a:solidFill>
                <a:latin typeface="Roboto Medium" panose="02000000000000000000" pitchFamily="2" charset="0"/>
                <a:ea typeface="Roboto Medium"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a:extLst>
              <a:ext uri="{FF2B5EF4-FFF2-40B4-BE49-F238E27FC236}">
                <a16:creationId xmlns:a16="http://schemas.microsoft.com/office/drawing/2014/main" id="{CAD34CEC-B4A0-EF4A-A23E-C16269EF7BF6}"/>
              </a:ext>
            </a:extLst>
          </p:cNvPr>
          <p:cNvSpPr>
            <a:spLocks noGrp="1"/>
          </p:cNvSpPr>
          <p:nvPr>
            <p:ph type="title"/>
          </p:nvPr>
        </p:nvSpPr>
        <p:spPr>
          <a:xfrm>
            <a:off x="838200" y="392913"/>
            <a:ext cx="8226579" cy="576248"/>
          </a:xfrm>
          <a:prstGeom prst="rect">
            <a:avLst/>
          </a:prstGeom>
        </p:spPr>
        <p:txBody>
          <a:bodyPr vert="horz" lIns="91440" tIns="45720" rIns="91440" bIns="45720" rtlCol="0" anchor="t">
            <a:noAutofit/>
          </a:bodyPr>
          <a:lstStyle>
            <a:lvl1pPr>
              <a:defRPr sz="4000" b="0" i="0">
                <a:solidFill>
                  <a:schemeClr val="bg1"/>
                </a:solidFill>
                <a:latin typeface="Roboto Medium" panose="02000000000000000000" pitchFamily="2" charset="0"/>
                <a:ea typeface="Roboto Medium" panose="02000000000000000000" pitchFamily="2" charset="0"/>
              </a:defRPr>
            </a:lvl1pPr>
          </a:lstStyle>
          <a:p>
            <a:r>
              <a:rPr lang="en-US" dirty="0"/>
              <a:t>Click to edit Master title style</a:t>
            </a:r>
          </a:p>
        </p:txBody>
      </p:sp>
      <p:cxnSp>
        <p:nvCxnSpPr>
          <p:cNvPr id="22" name="Google Shape;332;p40">
            <a:extLst>
              <a:ext uri="{FF2B5EF4-FFF2-40B4-BE49-F238E27FC236}">
                <a16:creationId xmlns:a16="http://schemas.microsoft.com/office/drawing/2014/main" id="{859101C4-87B9-864B-A1F5-C870F3795C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24" name="Content Placeholder 2">
            <a:extLst>
              <a:ext uri="{FF2B5EF4-FFF2-40B4-BE49-F238E27FC236}">
                <a16:creationId xmlns:a16="http://schemas.microsoft.com/office/drawing/2014/main" id="{C6707F81-EA52-FE44-84CD-A5C44CA74F99}"/>
              </a:ext>
            </a:extLst>
          </p:cNvPr>
          <p:cNvSpPr>
            <a:spLocks noGrp="1"/>
          </p:cNvSpPr>
          <p:nvPr>
            <p:ph idx="18"/>
          </p:nvPr>
        </p:nvSpPr>
        <p:spPr>
          <a:xfrm>
            <a:off x="8412674" y="1406821"/>
            <a:ext cx="2963887" cy="1766883"/>
          </a:xfrm>
          <a:prstGeom prst="rect">
            <a:avLst/>
          </a:prstGeom>
        </p:spPr>
        <p:txBody>
          <a:bodyPr/>
          <a:lstStyle>
            <a:lvl1pPr>
              <a:defRPr b="0" i="0">
                <a:solidFill>
                  <a:schemeClr val="bg1"/>
                </a:solidFill>
                <a:latin typeface="Roboto Medium" panose="02000000000000000000" pitchFamily="2" charset="0"/>
                <a:ea typeface="Roboto Medium" panose="02000000000000000000" pitchFamily="2" charset="0"/>
              </a:defRPr>
            </a:lvl1pPr>
            <a:lvl2pPr>
              <a:defRPr b="0" i="0">
                <a:solidFill>
                  <a:schemeClr val="bg1"/>
                </a:solidFill>
                <a:latin typeface="Roboto Medium" panose="02000000000000000000" pitchFamily="2" charset="0"/>
                <a:ea typeface="Roboto Medium" panose="02000000000000000000" pitchFamily="2" charset="0"/>
              </a:defRPr>
            </a:lvl2pPr>
            <a:lvl3pPr>
              <a:defRPr b="0" i="0">
                <a:solidFill>
                  <a:schemeClr val="bg1"/>
                </a:solidFill>
                <a:latin typeface="Roboto Medium" panose="02000000000000000000" pitchFamily="2" charset="0"/>
                <a:ea typeface="Roboto Medium" panose="02000000000000000000" pitchFamily="2" charset="0"/>
              </a:defRPr>
            </a:lvl3pPr>
            <a:lvl4pPr>
              <a:defRPr b="0" i="0">
                <a:solidFill>
                  <a:schemeClr val="bg1"/>
                </a:solidFill>
                <a:latin typeface="Roboto Medium" panose="02000000000000000000" pitchFamily="2" charset="0"/>
                <a:ea typeface="Roboto Medium" panose="02000000000000000000" pitchFamily="2" charset="0"/>
              </a:defRPr>
            </a:lvl4pPr>
            <a:lvl5pPr>
              <a:defRPr b="0" i="0">
                <a:solidFill>
                  <a:schemeClr val="bg1"/>
                </a:solidFill>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5" name="Google Shape;332;p40">
            <a:extLst>
              <a:ext uri="{FF2B5EF4-FFF2-40B4-BE49-F238E27FC236}">
                <a16:creationId xmlns:a16="http://schemas.microsoft.com/office/drawing/2014/main" id="{3D5494F0-0822-7142-B8F5-DACF9DBAB00B}"/>
              </a:ext>
            </a:extLst>
          </p:cNvPr>
          <p:cNvCxnSpPr>
            <a:cxnSpLocks/>
          </p:cNvCxnSpPr>
          <p:nvPr userDrawn="1"/>
        </p:nvCxnSpPr>
        <p:spPr>
          <a:xfrm>
            <a:off x="8402778" y="1271118"/>
            <a:ext cx="2972753" cy="0"/>
          </a:xfrm>
          <a:prstGeom prst="straightConnector1">
            <a:avLst/>
          </a:prstGeom>
          <a:noFill/>
          <a:ln w="15875" cap="flat" cmpd="sng">
            <a:solidFill>
              <a:schemeClr val="bg2"/>
            </a:solidFill>
            <a:prstDash val="solid"/>
            <a:round/>
            <a:headEnd type="none" w="med" len="med"/>
            <a:tailEnd type="none" w="med" len="med"/>
          </a:ln>
        </p:spPr>
      </p:cxnSp>
      <p:sp>
        <p:nvSpPr>
          <p:cNvPr id="28" name="Content Placeholder 2">
            <a:extLst>
              <a:ext uri="{FF2B5EF4-FFF2-40B4-BE49-F238E27FC236}">
                <a16:creationId xmlns:a16="http://schemas.microsoft.com/office/drawing/2014/main" id="{095BDDF6-0ADC-A843-873C-233CB9780CCA}"/>
              </a:ext>
            </a:extLst>
          </p:cNvPr>
          <p:cNvSpPr>
            <a:spLocks noGrp="1"/>
          </p:cNvSpPr>
          <p:nvPr>
            <p:ph idx="20"/>
          </p:nvPr>
        </p:nvSpPr>
        <p:spPr>
          <a:xfrm>
            <a:off x="8412674" y="4244172"/>
            <a:ext cx="2963887" cy="1766883"/>
          </a:xfrm>
          <a:prstGeom prst="rect">
            <a:avLst/>
          </a:prstGeom>
        </p:spPr>
        <p:txBody>
          <a:bodyPr/>
          <a:lstStyle>
            <a:lvl1pPr>
              <a:defRPr b="0" i="0">
                <a:solidFill>
                  <a:schemeClr val="bg1"/>
                </a:solidFill>
                <a:latin typeface="Roboto Medium" panose="02000000000000000000" pitchFamily="2" charset="0"/>
                <a:ea typeface="Roboto Medium" panose="02000000000000000000" pitchFamily="2" charset="0"/>
              </a:defRPr>
            </a:lvl1pPr>
            <a:lvl2pPr>
              <a:defRPr b="0" i="0">
                <a:solidFill>
                  <a:schemeClr val="bg1"/>
                </a:solidFill>
                <a:latin typeface="Roboto Medium" panose="02000000000000000000" pitchFamily="2" charset="0"/>
                <a:ea typeface="Roboto Medium" panose="02000000000000000000" pitchFamily="2" charset="0"/>
              </a:defRPr>
            </a:lvl2pPr>
            <a:lvl3pPr>
              <a:defRPr b="0" i="0">
                <a:solidFill>
                  <a:schemeClr val="bg1"/>
                </a:solidFill>
                <a:latin typeface="Roboto Medium" panose="02000000000000000000" pitchFamily="2" charset="0"/>
                <a:ea typeface="Roboto Medium" panose="02000000000000000000" pitchFamily="2" charset="0"/>
              </a:defRPr>
            </a:lvl3pPr>
            <a:lvl4pPr>
              <a:defRPr b="0" i="0">
                <a:solidFill>
                  <a:schemeClr val="bg1"/>
                </a:solidFill>
                <a:latin typeface="Roboto Medium" panose="02000000000000000000" pitchFamily="2" charset="0"/>
                <a:ea typeface="Roboto Medium" panose="02000000000000000000" pitchFamily="2" charset="0"/>
              </a:defRPr>
            </a:lvl4pPr>
            <a:lvl5pPr>
              <a:defRPr b="0" i="0">
                <a:solidFill>
                  <a:schemeClr val="bg1"/>
                </a:solidFill>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9" name="Google Shape;332;p40">
            <a:extLst>
              <a:ext uri="{FF2B5EF4-FFF2-40B4-BE49-F238E27FC236}">
                <a16:creationId xmlns:a16="http://schemas.microsoft.com/office/drawing/2014/main" id="{F02F6582-5EE2-F144-BEA6-79232B738273}"/>
              </a:ext>
            </a:extLst>
          </p:cNvPr>
          <p:cNvCxnSpPr>
            <a:cxnSpLocks/>
          </p:cNvCxnSpPr>
          <p:nvPr userDrawn="1"/>
        </p:nvCxnSpPr>
        <p:spPr>
          <a:xfrm>
            <a:off x="8402778"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12" name="Google Shape;48;p12">
            <a:extLst>
              <a:ext uri="{FF2B5EF4-FFF2-40B4-BE49-F238E27FC236}">
                <a16:creationId xmlns:a16="http://schemas.microsoft.com/office/drawing/2014/main" id="{AF3DE376-726F-6D41-95DA-6D760BDC1717}"/>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4" name="Slide Number">
            <a:extLst>
              <a:ext uri="{FF2B5EF4-FFF2-40B4-BE49-F238E27FC236}">
                <a16:creationId xmlns:a16="http://schemas.microsoft.com/office/drawing/2014/main" id="{2C9A9582-C078-BE4B-99C0-37CCB94E4689}"/>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bg1"/>
                </a:solidFill>
              </a:rPr>
              <a:pPr/>
              <a:t>‹#›</a:t>
            </a:fld>
            <a:endParaRPr lang="en-US" dirty="0">
              <a:solidFill>
                <a:schemeClr val="bg1"/>
              </a:solidFill>
            </a:endParaRPr>
          </a:p>
        </p:txBody>
      </p:sp>
      <p:pic>
        <p:nvPicPr>
          <p:cNvPr id="3" name="Graphic 2">
            <a:extLst>
              <a:ext uri="{FF2B5EF4-FFF2-40B4-BE49-F238E27FC236}">
                <a16:creationId xmlns:a16="http://schemas.microsoft.com/office/drawing/2014/main" id="{25AF66E1-D39C-5DBE-0DC1-E8F94370EF9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485293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3_Content with Caption">
    <p:bg>
      <p:bgPr>
        <a:solidFill>
          <a:schemeClr val="tx1"/>
        </a:solidFill>
        <a:effectLst/>
      </p:bgPr>
    </p:bg>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1F967871-5B70-2744-A5B6-47201DD434C6}"/>
              </a:ext>
            </a:extLst>
          </p:cNvPr>
          <p:cNvSpPr>
            <a:spLocks noGrp="1"/>
          </p:cNvSpPr>
          <p:nvPr>
            <p:ph sz="half" idx="12"/>
          </p:nvPr>
        </p:nvSpPr>
        <p:spPr>
          <a:xfrm>
            <a:off x="838201" y="1573076"/>
            <a:ext cx="3911930" cy="4603887"/>
          </a:xfrm>
          <a:prstGeom prst="rect">
            <a:avLst/>
          </a:prstGeom>
        </p:spPr>
        <p:txBody>
          <a:bodyPr/>
          <a:lstStyle>
            <a:lvl1pPr>
              <a:lnSpc>
                <a:spcPct val="100000"/>
              </a:lnSpc>
              <a:defRPr sz="1800" b="0" i="0">
                <a:latin typeface="Roboto Medium" panose="02000000000000000000" pitchFamily="2" charset="0"/>
                <a:ea typeface="Roboto Medium" panose="02000000000000000000" pitchFamily="2" charset="0"/>
              </a:defRPr>
            </a:lvl1pPr>
            <a:lvl2pPr>
              <a:lnSpc>
                <a:spcPct val="100000"/>
              </a:lnSpc>
              <a:defRPr sz="1600" b="0" i="0">
                <a:latin typeface="Roboto Medium" panose="02000000000000000000" pitchFamily="2" charset="0"/>
                <a:ea typeface="Roboto Medium"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a:extLst>
              <a:ext uri="{FF2B5EF4-FFF2-40B4-BE49-F238E27FC236}">
                <a16:creationId xmlns:a16="http://schemas.microsoft.com/office/drawing/2014/main" id="{CAD34CEC-B4A0-EF4A-A23E-C16269EF7BF6}"/>
              </a:ext>
            </a:extLst>
          </p:cNvPr>
          <p:cNvSpPr>
            <a:spLocks noGrp="1"/>
          </p:cNvSpPr>
          <p:nvPr>
            <p:ph type="title"/>
          </p:nvPr>
        </p:nvSpPr>
        <p:spPr>
          <a:xfrm>
            <a:off x="838200" y="392913"/>
            <a:ext cx="8226579" cy="576248"/>
          </a:xfrm>
          <a:prstGeom prst="rect">
            <a:avLst/>
          </a:prstGeom>
        </p:spPr>
        <p:txBody>
          <a:bodyPr vert="horz" lIns="91440" tIns="45720" rIns="91440" bIns="45720" rtlCol="0" anchor="t">
            <a:noAutofit/>
          </a:bodyPr>
          <a:lstStyle>
            <a:lvl1pPr>
              <a:defRPr sz="4000" b="0" i="0">
                <a:latin typeface="Roboto Medium" panose="02000000000000000000" pitchFamily="2" charset="0"/>
                <a:ea typeface="Roboto Medium" panose="02000000000000000000" pitchFamily="2" charset="0"/>
              </a:defRPr>
            </a:lvl1pPr>
          </a:lstStyle>
          <a:p>
            <a:r>
              <a:rPr lang="en-US" dirty="0"/>
              <a:t>Click to edit Master title style</a:t>
            </a:r>
          </a:p>
        </p:txBody>
      </p:sp>
      <p:sp>
        <p:nvSpPr>
          <p:cNvPr id="13" name="Content Placeholder 2">
            <a:extLst>
              <a:ext uri="{FF2B5EF4-FFF2-40B4-BE49-F238E27FC236}">
                <a16:creationId xmlns:a16="http://schemas.microsoft.com/office/drawing/2014/main" id="{865FE576-FE08-434D-966C-F77252D68277}"/>
              </a:ext>
            </a:extLst>
          </p:cNvPr>
          <p:cNvSpPr>
            <a:spLocks noGrp="1"/>
          </p:cNvSpPr>
          <p:nvPr>
            <p:ph idx="15"/>
          </p:nvPr>
        </p:nvSpPr>
        <p:spPr>
          <a:xfrm>
            <a:off x="5099458" y="1406821"/>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4" name="Google Shape;332;p40">
            <a:extLst>
              <a:ext uri="{FF2B5EF4-FFF2-40B4-BE49-F238E27FC236}">
                <a16:creationId xmlns:a16="http://schemas.microsoft.com/office/drawing/2014/main" id="{25D94938-AC4A-6748-BBFE-034DDC9FE3B4}"/>
              </a:ext>
            </a:extLst>
          </p:cNvPr>
          <p:cNvCxnSpPr>
            <a:cxnSpLocks/>
          </p:cNvCxnSpPr>
          <p:nvPr userDrawn="1"/>
        </p:nvCxnSpPr>
        <p:spPr>
          <a:xfrm>
            <a:off x="5089562" y="1271118"/>
            <a:ext cx="2972753" cy="0"/>
          </a:xfrm>
          <a:prstGeom prst="straightConnector1">
            <a:avLst/>
          </a:prstGeom>
          <a:noFill/>
          <a:ln w="15875" cap="flat" cmpd="sng">
            <a:solidFill>
              <a:schemeClr val="bg2"/>
            </a:solidFill>
            <a:prstDash val="solid"/>
            <a:round/>
            <a:headEnd type="none" w="med" len="med"/>
            <a:tailEnd type="none" w="med" len="med"/>
          </a:ln>
        </p:spPr>
      </p:cxnSp>
      <p:cxnSp>
        <p:nvCxnSpPr>
          <p:cNvPr id="22" name="Google Shape;332;p40">
            <a:extLst>
              <a:ext uri="{FF2B5EF4-FFF2-40B4-BE49-F238E27FC236}">
                <a16:creationId xmlns:a16="http://schemas.microsoft.com/office/drawing/2014/main" id="{859101C4-87B9-864B-A1F5-C870F3795C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24" name="Content Placeholder 2">
            <a:extLst>
              <a:ext uri="{FF2B5EF4-FFF2-40B4-BE49-F238E27FC236}">
                <a16:creationId xmlns:a16="http://schemas.microsoft.com/office/drawing/2014/main" id="{C6707F81-EA52-FE44-84CD-A5C44CA74F99}"/>
              </a:ext>
            </a:extLst>
          </p:cNvPr>
          <p:cNvSpPr>
            <a:spLocks noGrp="1"/>
          </p:cNvSpPr>
          <p:nvPr>
            <p:ph idx="18"/>
          </p:nvPr>
        </p:nvSpPr>
        <p:spPr>
          <a:xfrm>
            <a:off x="8412674" y="1406821"/>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5" name="Google Shape;332;p40">
            <a:extLst>
              <a:ext uri="{FF2B5EF4-FFF2-40B4-BE49-F238E27FC236}">
                <a16:creationId xmlns:a16="http://schemas.microsoft.com/office/drawing/2014/main" id="{3D5494F0-0822-7142-B8F5-DACF9DBAB00B}"/>
              </a:ext>
            </a:extLst>
          </p:cNvPr>
          <p:cNvCxnSpPr>
            <a:cxnSpLocks/>
          </p:cNvCxnSpPr>
          <p:nvPr userDrawn="1"/>
        </p:nvCxnSpPr>
        <p:spPr>
          <a:xfrm>
            <a:off x="8402778" y="1271118"/>
            <a:ext cx="2972753" cy="0"/>
          </a:xfrm>
          <a:prstGeom prst="straightConnector1">
            <a:avLst/>
          </a:prstGeom>
          <a:noFill/>
          <a:ln w="15875" cap="flat" cmpd="sng">
            <a:solidFill>
              <a:schemeClr val="bg2"/>
            </a:solidFill>
            <a:prstDash val="solid"/>
            <a:round/>
            <a:headEnd type="none" w="med" len="med"/>
            <a:tailEnd type="none" w="med" len="med"/>
          </a:ln>
        </p:spPr>
      </p:cxnSp>
      <p:sp>
        <p:nvSpPr>
          <p:cNvPr id="26" name="Content Placeholder 2">
            <a:extLst>
              <a:ext uri="{FF2B5EF4-FFF2-40B4-BE49-F238E27FC236}">
                <a16:creationId xmlns:a16="http://schemas.microsoft.com/office/drawing/2014/main" id="{11B3C970-D00E-0249-B5D6-F54AD5C406FE}"/>
              </a:ext>
            </a:extLst>
          </p:cNvPr>
          <p:cNvSpPr>
            <a:spLocks noGrp="1"/>
          </p:cNvSpPr>
          <p:nvPr>
            <p:ph idx="19"/>
          </p:nvPr>
        </p:nvSpPr>
        <p:spPr>
          <a:xfrm>
            <a:off x="5099458" y="4244172"/>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7" name="Google Shape;332;p40">
            <a:extLst>
              <a:ext uri="{FF2B5EF4-FFF2-40B4-BE49-F238E27FC236}">
                <a16:creationId xmlns:a16="http://schemas.microsoft.com/office/drawing/2014/main" id="{811B39D1-5128-EA4E-BA49-6B887CEF60B4}"/>
              </a:ext>
            </a:extLst>
          </p:cNvPr>
          <p:cNvCxnSpPr>
            <a:cxnSpLocks/>
          </p:cNvCxnSpPr>
          <p:nvPr userDrawn="1"/>
        </p:nvCxnSpPr>
        <p:spPr>
          <a:xfrm>
            <a:off x="5089562"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28" name="Content Placeholder 2">
            <a:extLst>
              <a:ext uri="{FF2B5EF4-FFF2-40B4-BE49-F238E27FC236}">
                <a16:creationId xmlns:a16="http://schemas.microsoft.com/office/drawing/2014/main" id="{095BDDF6-0ADC-A843-873C-233CB9780CCA}"/>
              </a:ext>
            </a:extLst>
          </p:cNvPr>
          <p:cNvSpPr>
            <a:spLocks noGrp="1"/>
          </p:cNvSpPr>
          <p:nvPr>
            <p:ph idx="20"/>
          </p:nvPr>
        </p:nvSpPr>
        <p:spPr>
          <a:xfrm>
            <a:off x="8412674" y="4244172"/>
            <a:ext cx="2963887" cy="1766883"/>
          </a:xfrm>
          <a:prstGeom prst="rect">
            <a:avLst/>
          </a:prstGeom>
        </p:spPr>
        <p:txBody>
          <a:bodyPr/>
          <a:lstStyle>
            <a:lvl1pPr>
              <a:defRPr b="0" i="0">
                <a:latin typeface="Roboto Medium" panose="02000000000000000000" pitchFamily="2" charset="0"/>
                <a:ea typeface="Roboto Medium" panose="02000000000000000000" pitchFamily="2" charset="0"/>
              </a:defRPr>
            </a:lvl1pPr>
            <a:lvl2pPr>
              <a:defRPr b="0" i="0">
                <a:latin typeface="Roboto Medium" panose="02000000000000000000" pitchFamily="2" charset="0"/>
                <a:ea typeface="Roboto Medium" panose="02000000000000000000" pitchFamily="2" charset="0"/>
              </a:defRPr>
            </a:lvl2pPr>
            <a:lvl3pPr>
              <a:defRPr b="0" i="0">
                <a:latin typeface="Roboto Medium" panose="02000000000000000000" pitchFamily="2" charset="0"/>
                <a:ea typeface="Roboto Medium" panose="02000000000000000000" pitchFamily="2" charset="0"/>
              </a:defRPr>
            </a:lvl3pPr>
            <a:lvl4pPr>
              <a:defRPr b="0" i="0">
                <a:latin typeface="Roboto Medium" panose="02000000000000000000" pitchFamily="2" charset="0"/>
                <a:ea typeface="Roboto Medium" panose="02000000000000000000" pitchFamily="2" charset="0"/>
              </a:defRPr>
            </a:lvl4pPr>
            <a:lvl5pPr>
              <a:defRPr b="0" i="0">
                <a:latin typeface="Roboto Medium" panose="02000000000000000000" pitchFamily="2" charset="0"/>
                <a:ea typeface="Roboto Medium"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9" name="Google Shape;332;p40">
            <a:extLst>
              <a:ext uri="{FF2B5EF4-FFF2-40B4-BE49-F238E27FC236}">
                <a16:creationId xmlns:a16="http://schemas.microsoft.com/office/drawing/2014/main" id="{F02F6582-5EE2-F144-BEA6-79232B738273}"/>
              </a:ext>
            </a:extLst>
          </p:cNvPr>
          <p:cNvCxnSpPr>
            <a:cxnSpLocks/>
          </p:cNvCxnSpPr>
          <p:nvPr userDrawn="1"/>
        </p:nvCxnSpPr>
        <p:spPr>
          <a:xfrm>
            <a:off x="8402778" y="4121196"/>
            <a:ext cx="2972753" cy="0"/>
          </a:xfrm>
          <a:prstGeom prst="straightConnector1">
            <a:avLst/>
          </a:prstGeom>
          <a:noFill/>
          <a:ln w="15875" cap="flat" cmpd="sng">
            <a:solidFill>
              <a:schemeClr val="bg2"/>
            </a:solidFill>
            <a:prstDash val="solid"/>
            <a:round/>
            <a:headEnd type="none" w="med" len="med"/>
            <a:tailEnd type="none" w="med" len="med"/>
          </a:ln>
        </p:spPr>
      </p:cxnSp>
      <p:sp>
        <p:nvSpPr>
          <p:cNvPr id="15" name="Google Shape;48;p12">
            <a:extLst>
              <a:ext uri="{FF2B5EF4-FFF2-40B4-BE49-F238E27FC236}">
                <a16:creationId xmlns:a16="http://schemas.microsoft.com/office/drawing/2014/main" id="{AABE3451-AB50-FD43-ACB5-327C689A9823}"/>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2"/>
                </a:solidFill>
              </a:rPr>
              <a:t>WEBSTER BANK</a:t>
            </a:r>
          </a:p>
        </p:txBody>
      </p:sp>
      <p:sp>
        <p:nvSpPr>
          <p:cNvPr id="19" name="Slide Number">
            <a:extLst>
              <a:ext uri="{FF2B5EF4-FFF2-40B4-BE49-F238E27FC236}">
                <a16:creationId xmlns:a16="http://schemas.microsoft.com/office/drawing/2014/main" id="{37B4233E-C8DC-0A4A-A458-9A254C5E584B}"/>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bg1"/>
                </a:solidFill>
              </a:rPr>
              <a:pPr/>
              <a:t>‹#›</a:t>
            </a:fld>
            <a:endParaRPr lang="en-US" dirty="0">
              <a:solidFill>
                <a:schemeClr val="bg1"/>
              </a:solidFill>
            </a:endParaRPr>
          </a:p>
        </p:txBody>
      </p:sp>
      <p:pic>
        <p:nvPicPr>
          <p:cNvPr id="3" name="Graphic 2">
            <a:extLst>
              <a:ext uri="{FF2B5EF4-FFF2-40B4-BE49-F238E27FC236}">
                <a16:creationId xmlns:a16="http://schemas.microsoft.com/office/drawing/2014/main" id="{329A28C0-72AE-6693-7ACF-A04E736EE5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192049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7_3 column">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3D9C1348-ACB4-6249-9ACF-AA7D354F485B}"/>
              </a:ext>
            </a:extLst>
          </p:cNvPr>
          <p:cNvSpPr>
            <a:spLocks noGrp="1"/>
          </p:cNvSpPr>
          <p:nvPr>
            <p:ph idx="17"/>
          </p:nvPr>
        </p:nvSpPr>
        <p:spPr>
          <a:xfrm>
            <a:off x="4425179" y="2603506"/>
            <a:ext cx="3341640" cy="3580442"/>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100"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17" name="Content Placeholder 2">
            <a:extLst>
              <a:ext uri="{FF2B5EF4-FFF2-40B4-BE49-F238E27FC236}">
                <a16:creationId xmlns:a16="http://schemas.microsoft.com/office/drawing/2014/main" id="{16B38A96-DBEE-E64F-ACE0-F2E3994DF231}"/>
              </a:ext>
            </a:extLst>
          </p:cNvPr>
          <p:cNvSpPr>
            <a:spLocks noGrp="1"/>
          </p:cNvSpPr>
          <p:nvPr>
            <p:ph idx="14"/>
          </p:nvPr>
        </p:nvSpPr>
        <p:spPr>
          <a:xfrm>
            <a:off x="8022190" y="2603506"/>
            <a:ext cx="3341639" cy="3580442"/>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1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sp>
        <p:nvSpPr>
          <p:cNvPr id="21" name="Content Placeholder 2">
            <a:extLst>
              <a:ext uri="{FF2B5EF4-FFF2-40B4-BE49-F238E27FC236}">
                <a16:creationId xmlns:a16="http://schemas.microsoft.com/office/drawing/2014/main" id="{465F6A4B-5C0E-7A4E-A385-96C0E60E1E37}"/>
              </a:ext>
            </a:extLst>
          </p:cNvPr>
          <p:cNvSpPr>
            <a:spLocks noGrp="1"/>
          </p:cNvSpPr>
          <p:nvPr>
            <p:ph idx="16"/>
          </p:nvPr>
        </p:nvSpPr>
        <p:spPr>
          <a:xfrm>
            <a:off x="828168" y="2603506"/>
            <a:ext cx="3341640" cy="3580442"/>
          </a:xfrm>
          <a:prstGeom prst="rect">
            <a:avLst/>
          </a:prstGeom>
        </p:spPr>
        <p:txBody>
          <a:bodyPr/>
          <a:lstStyle>
            <a:lvl1pPr marL="228600" marR="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sz="1200" b="0" i="0">
                <a:solidFill>
                  <a:schemeClr val="tx1"/>
                </a:solidFill>
                <a:latin typeface="Roboto Medium" panose="02000000000000000000" pitchFamily="2" charset="0"/>
                <a:ea typeface="Roboto Medium" panose="02000000000000000000" pitchFamily="2" charset="0"/>
              </a:defRPr>
            </a:lvl1pPr>
            <a:lvl2pPr marL="6858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100" b="0" i="0">
                <a:latin typeface="Roboto Medium" panose="02000000000000000000" pitchFamily="2" charset="0"/>
                <a:ea typeface="Roboto Medium" panose="02000000000000000000" pitchFamily="2" charset="0"/>
              </a:defRPr>
            </a:lvl2pPr>
            <a:lvl3pPr marL="11430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sz="1050" b="0" i="0">
                <a:latin typeface="Roboto Medium" panose="02000000000000000000" pitchFamily="2" charset="0"/>
                <a:ea typeface="Roboto Medium" panose="02000000000000000000" pitchFamily="2" charset="0"/>
              </a:defRPr>
            </a:lvl3pPr>
            <a:lvl4pPr marL="16002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4pPr>
            <a:lvl5pPr marL="2057400" marR="0"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b="0" i="0">
                <a:latin typeface="Roboto Medium" panose="02000000000000000000" pitchFamily="2" charset="0"/>
                <a:ea typeface="Roboto Medium" panose="02000000000000000000" pitchFamily="2" charset="0"/>
              </a:defRPr>
            </a:lvl5pPr>
          </a:lstStyle>
          <a:p>
            <a:pPr marL="228600" marR="0" lvl="0" indent="-2286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Click to edit Master text styles</a:t>
            </a:r>
          </a:p>
          <a:p>
            <a:pPr marL="685800" marR="0" lvl="1"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Second level</a:t>
            </a:r>
          </a:p>
          <a:p>
            <a:pPr marL="1143000" marR="0" lvl="2"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Third level</a:t>
            </a:r>
          </a:p>
          <a:p>
            <a:pPr marL="1600200" marR="0" lvl="3"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Fourth level</a:t>
            </a:r>
          </a:p>
          <a:p>
            <a:pPr marL="2057400" marR="0" lvl="4" indent="-228600" algn="l" defTabSz="914400"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US" sz="105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Fifth level</a:t>
            </a:r>
          </a:p>
        </p:txBody>
      </p:sp>
      <p:cxnSp>
        <p:nvCxnSpPr>
          <p:cNvPr id="19" name="Google Shape;332;p40">
            <a:extLst>
              <a:ext uri="{FF2B5EF4-FFF2-40B4-BE49-F238E27FC236}">
                <a16:creationId xmlns:a16="http://schemas.microsoft.com/office/drawing/2014/main" id="{70DFC19A-08DE-5646-9A30-5D796051536F}"/>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10" name="Title Placeholder 1">
            <a:extLst>
              <a:ext uri="{FF2B5EF4-FFF2-40B4-BE49-F238E27FC236}">
                <a16:creationId xmlns:a16="http://schemas.microsoft.com/office/drawing/2014/main" id="{60483A7F-124D-6147-AF95-0677490756C6}"/>
              </a:ext>
            </a:extLst>
          </p:cNvPr>
          <p:cNvSpPr>
            <a:spLocks noGrp="1"/>
          </p:cNvSpPr>
          <p:nvPr>
            <p:ph type="title" hasCustomPrompt="1"/>
          </p:nvPr>
        </p:nvSpPr>
        <p:spPr>
          <a:xfrm>
            <a:off x="838200" y="858520"/>
            <a:ext cx="10515600" cy="1141732"/>
          </a:xfrm>
          <a:prstGeom prst="rect">
            <a:avLst/>
          </a:prstGeom>
        </p:spPr>
        <p:txBody>
          <a:bodyPr vert="horz" lIns="91440" tIns="45720" rIns="91440" bIns="45720" rtlCol="0" anchor="t">
            <a:noAutofit/>
          </a:bodyPr>
          <a:lstStyle>
            <a:lvl1pPr>
              <a:lnSpc>
                <a:spcPct val="90000"/>
              </a:lnSpc>
              <a:defRPr sz="4000" b="0" i="0">
                <a:solidFill>
                  <a:schemeClr val="tx1"/>
                </a:solidFill>
                <a:latin typeface="Roboto Medium" panose="02000000000000000000" pitchFamily="2" charset="0"/>
                <a:ea typeface="Roboto Medium" panose="02000000000000000000" pitchFamily="2" charset="0"/>
              </a:defRPr>
            </a:lvl1pPr>
          </a:lstStyle>
          <a:p>
            <a:r>
              <a:rPr lang="en-US" dirty="0"/>
              <a:t>Click to edit</a:t>
            </a:r>
            <a:br>
              <a:rPr lang="en-US" dirty="0"/>
            </a:br>
            <a:r>
              <a:rPr lang="en-US" dirty="0"/>
              <a:t>Master title style</a:t>
            </a:r>
          </a:p>
        </p:txBody>
      </p:sp>
      <p:cxnSp>
        <p:nvCxnSpPr>
          <p:cNvPr id="12" name="Google Shape;332;p40">
            <a:extLst>
              <a:ext uri="{FF2B5EF4-FFF2-40B4-BE49-F238E27FC236}">
                <a16:creationId xmlns:a16="http://schemas.microsoft.com/office/drawing/2014/main" id="{B42D6F66-E881-254C-8F80-5BC93BD20E0A}"/>
              </a:ext>
            </a:extLst>
          </p:cNvPr>
          <p:cNvCxnSpPr>
            <a:cxnSpLocks/>
          </p:cNvCxnSpPr>
          <p:nvPr userDrawn="1"/>
        </p:nvCxnSpPr>
        <p:spPr>
          <a:xfrm>
            <a:off x="838196" y="2219325"/>
            <a:ext cx="703002" cy="0"/>
          </a:xfrm>
          <a:prstGeom prst="straightConnector1">
            <a:avLst/>
          </a:prstGeom>
          <a:noFill/>
          <a:ln w="28575" cap="flat" cmpd="sng">
            <a:solidFill>
              <a:srgbClr val="FEDB00"/>
            </a:solidFill>
            <a:prstDash val="solid"/>
            <a:round/>
            <a:headEnd type="none" w="med" len="med"/>
            <a:tailEnd type="none" w="med" len="med"/>
          </a:ln>
        </p:spPr>
      </p:cxnSp>
      <p:sp>
        <p:nvSpPr>
          <p:cNvPr id="15" name="Content Placeholder 2">
            <a:extLst>
              <a:ext uri="{FF2B5EF4-FFF2-40B4-BE49-F238E27FC236}">
                <a16:creationId xmlns:a16="http://schemas.microsoft.com/office/drawing/2014/main" id="{A1CD45DC-9960-364D-BD0D-6F467A1599E5}"/>
              </a:ext>
            </a:extLst>
          </p:cNvPr>
          <p:cNvSpPr>
            <a:spLocks noGrp="1"/>
          </p:cNvSpPr>
          <p:nvPr>
            <p:ph sz="half" idx="18"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solidFill>
                  <a:schemeClr val="bg1"/>
                </a:solidFill>
                <a:latin typeface="Roboto Light" panose="02000000000000000000" pitchFamily="2" charset="0"/>
                <a:ea typeface="Roboto Light" panose="02000000000000000000" pitchFamily="2" charset="0"/>
              </a:defRPr>
            </a:lvl2pPr>
            <a:lvl3pPr>
              <a:lnSpc>
                <a:spcPct val="100000"/>
              </a:lnSpc>
              <a:defRPr sz="1050" b="0" i="0">
                <a:solidFill>
                  <a:schemeClr val="bg1"/>
                </a:solidFill>
                <a:latin typeface="Roboto Light" panose="02000000000000000000" pitchFamily="2" charset="0"/>
                <a:ea typeface="Roboto Light" panose="02000000000000000000" pitchFamily="2" charset="0"/>
              </a:defRPr>
            </a:lvl3pPr>
            <a:lvl4pPr>
              <a:lnSpc>
                <a:spcPct val="100000"/>
              </a:lnSpc>
              <a:defRPr sz="1000" b="0" i="0">
                <a:solidFill>
                  <a:schemeClr val="bg1"/>
                </a:solidFill>
                <a:latin typeface="Roboto Light" panose="02000000000000000000" pitchFamily="2" charset="0"/>
                <a:ea typeface="Roboto Light" panose="02000000000000000000" pitchFamily="2" charset="0"/>
              </a:defRPr>
            </a:lvl4pPr>
            <a:lvl5pPr>
              <a:lnSpc>
                <a:spcPct val="100000"/>
              </a:lnSpc>
              <a:defRPr sz="900" b="0" i="0">
                <a:solidFill>
                  <a:schemeClr val="bg1"/>
                </a:solidFill>
                <a:latin typeface="Roboto Light" panose="02000000000000000000" pitchFamily="2" charset="0"/>
                <a:ea typeface="Roboto Light" panose="02000000000000000000" pitchFamily="2" charset="0"/>
              </a:defRPr>
            </a:lvl5pPr>
          </a:lstStyle>
          <a:p>
            <a:pPr lvl="0"/>
            <a:r>
              <a:rPr lang="en-US" dirty="0"/>
              <a:t>CLICK TO EDIT MASTER TEXT STYLES</a:t>
            </a:r>
          </a:p>
        </p:txBody>
      </p:sp>
      <p:sp>
        <p:nvSpPr>
          <p:cNvPr id="14" name="Slide Number">
            <a:extLst>
              <a:ext uri="{FF2B5EF4-FFF2-40B4-BE49-F238E27FC236}">
                <a16:creationId xmlns:a16="http://schemas.microsoft.com/office/drawing/2014/main" id="{0D5B8788-C5CF-4447-8BE5-8F0674923BA3}"/>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369719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1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9526B9-2087-484D-80AD-D41CF06AF0BC}"/>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solidFill>
                <a:schemeClr val="tx1"/>
              </a:solidFill>
              <a:latin typeface="Roboto Light" panose="02000000000000000000" pitchFamily="2" charset="0"/>
            </a:endParaRPr>
          </a:p>
        </p:txBody>
      </p:sp>
      <p:sp>
        <p:nvSpPr>
          <p:cNvPr id="6" name="Slide Number Placeholder 5">
            <a:extLst>
              <a:ext uri="{FF2B5EF4-FFF2-40B4-BE49-F238E27FC236}">
                <a16:creationId xmlns:a16="http://schemas.microsoft.com/office/drawing/2014/main" id="{5D57E2F0-6E30-AB43-830C-08F6875709EC}"/>
              </a:ext>
            </a:extLst>
          </p:cNvPr>
          <p:cNvSpPr>
            <a:spLocks noGrp="1"/>
          </p:cNvSpPr>
          <p:nvPr>
            <p:ph type="sldNum" sz="quarter" idx="12"/>
          </p:nvPr>
        </p:nvSpPr>
        <p:spPr>
          <a:xfrm>
            <a:off x="11267947" y="6331639"/>
            <a:ext cx="448091" cy="295165"/>
          </a:xfrm>
          <a:prstGeom prst="rect">
            <a:avLst/>
          </a:prstGeom>
        </p:spPr>
        <p:txBody>
          <a:bodyPr/>
          <a:lstStyle>
            <a:lvl1pPr>
              <a:defRPr>
                <a:solidFill>
                  <a:schemeClr val="bg1"/>
                </a:solidFill>
              </a:defRPr>
            </a:lvl1pPr>
          </a:lstStyle>
          <a:p>
            <a:fld id="{9B6DE77E-4E82-7F49-AB1B-D725B9C7543B}" type="slidenum">
              <a:rPr lang="en-US" smtClean="0"/>
              <a:pPr/>
              <a:t>‹#›</a:t>
            </a:fld>
            <a:endParaRPr lang="en-US" dirty="0"/>
          </a:p>
        </p:txBody>
      </p:sp>
      <p:sp>
        <p:nvSpPr>
          <p:cNvPr id="4" name="Date Placeholder 3">
            <a:extLst>
              <a:ext uri="{FF2B5EF4-FFF2-40B4-BE49-F238E27FC236}">
                <a16:creationId xmlns:a16="http://schemas.microsoft.com/office/drawing/2014/main" id="{5E581CA6-575E-164B-A5D5-54DC455D6B17}"/>
              </a:ext>
            </a:extLst>
          </p:cNvPr>
          <p:cNvSpPr>
            <a:spLocks noGrp="1"/>
          </p:cNvSpPr>
          <p:nvPr>
            <p:ph type="dt" sz="half" idx="10"/>
          </p:nvPr>
        </p:nvSpPr>
        <p:spPr>
          <a:xfrm>
            <a:off x="838200" y="7088001"/>
            <a:ext cx="2743200" cy="365125"/>
          </a:xfrm>
          <a:prstGeom prst="rect">
            <a:avLst/>
          </a:prstGeom>
        </p:spPr>
        <p:txBody>
          <a:bodyPr/>
          <a:lstStyle>
            <a:lvl1pPr>
              <a:defRPr b="0" i="0">
                <a:latin typeface="Roboto Light" panose="02000000000000000000" pitchFamily="2" charset="0"/>
              </a:defRPr>
            </a:lvl1pPr>
          </a:lstStyle>
          <a:p>
            <a:endParaRPr lang="en-US" dirty="0"/>
          </a:p>
        </p:txBody>
      </p:sp>
      <p:sp>
        <p:nvSpPr>
          <p:cNvPr id="5" name="Footer Placeholder 4">
            <a:extLst>
              <a:ext uri="{FF2B5EF4-FFF2-40B4-BE49-F238E27FC236}">
                <a16:creationId xmlns:a16="http://schemas.microsoft.com/office/drawing/2014/main" id="{649734D3-249D-044E-8EC4-B8E03000E016}"/>
              </a:ext>
            </a:extLst>
          </p:cNvPr>
          <p:cNvSpPr>
            <a:spLocks noGrp="1"/>
          </p:cNvSpPr>
          <p:nvPr>
            <p:ph type="ftr" sz="quarter" idx="11"/>
          </p:nvPr>
        </p:nvSpPr>
        <p:spPr>
          <a:xfrm>
            <a:off x="4038600" y="7088001"/>
            <a:ext cx="4114800" cy="365125"/>
          </a:xfrm>
          <a:prstGeom prst="rect">
            <a:avLst/>
          </a:prstGeom>
        </p:spPr>
        <p:txBody>
          <a:bodyPr/>
          <a:lstStyle>
            <a:lvl1pPr>
              <a:defRPr b="0" i="0">
                <a:latin typeface="Roboto Light" panose="02000000000000000000" pitchFamily="2" charset="0"/>
              </a:defRPr>
            </a:lvl1pPr>
          </a:lstStyle>
          <a:p>
            <a:endParaRPr lang="en-US" dirty="0"/>
          </a:p>
        </p:txBody>
      </p:sp>
      <p:pic>
        <p:nvPicPr>
          <p:cNvPr id="17" name="Picture 16" descr="A picture containing drawing&#10;&#10;Description automatically generated">
            <a:extLst>
              <a:ext uri="{FF2B5EF4-FFF2-40B4-BE49-F238E27FC236}">
                <a16:creationId xmlns:a16="http://schemas.microsoft.com/office/drawing/2014/main" id="{553B9156-B599-4B4A-B359-9DA9A915F8D6}"/>
              </a:ext>
            </a:extLst>
          </p:cNvPr>
          <p:cNvPicPr>
            <a:picLocks noChangeAspect="1"/>
          </p:cNvPicPr>
          <p:nvPr userDrawn="1"/>
        </p:nvPicPr>
        <p:blipFill>
          <a:blip r:embed="rId2"/>
          <a:stretch>
            <a:fillRect/>
          </a:stretch>
        </p:blipFill>
        <p:spPr>
          <a:xfrm>
            <a:off x="2706687" y="1231006"/>
            <a:ext cx="6788151" cy="4395988"/>
          </a:xfrm>
          <a:prstGeom prst="rect">
            <a:avLst/>
          </a:prstGeom>
        </p:spPr>
      </p:pic>
      <p:pic>
        <p:nvPicPr>
          <p:cNvPr id="7" name="Graphic 6">
            <a:extLst>
              <a:ext uri="{FF2B5EF4-FFF2-40B4-BE49-F238E27FC236}">
                <a16:creationId xmlns:a16="http://schemas.microsoft.com/office/drawing/2014/main" id="{10D3E9CE-1FC3-FA3F-8A81-7A20CB7263F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59767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cxnSp>
        <p:nvCxnSpPr>
          <p:cNvPr id="4" name="Straight Connector 9">
            <a:extLst>
              <a:ext uri="{FF2B5EF4-FFF2-40B4-BE49-F238E27FC236}">
                <a16:creationId xmlns:a16="http://schemas.microsoft.com/office/drawing/2014/main" id="{2FEDB6A7-4362-21F6-2546-57F42EB37E9E}"/>
              </a:ext>
            </a:extLst>
          </p:cNvPr>
          <p:cNvCxnSpPr>
            <a:cxnSpLocks noChangeShapeType="1"/>
          </p:cNvCxnSpPr>
          <p:nvPr userDrawn="1"/>
        </p:nvCxnSpPr>
        <p:spPr bwMode="auto">
          <a:xfrm flipV="1">
            <a:off x="603252" y="769938"/>
            <a:ext cx="11104033" cy="0"/>
          </a:xfrm>
          <a:prstGeom prst="line">
            <a:avLst/>
          </a:prstGeom>
          <a:noFill/>
          <a:ln w="9525">
            <a:solidFill>
              <a:srgbClr val="FAA41B"/>
            </a:solidFill>
            <a:round/>
            <a:headEnd/>
            <a:tailEnd/>
          </a:ln>
          <a:extLst>
            <a:ext uri="{909E8E84-426E-40DD-AFC4-6F175D3DCCD1}">
              <a14:hiddenFill xmlns:a14="http://schemas.microsoft.com/office/drawing/2010/main">
                <a:noFill/>
              </a14:hiddenFill>
            </a:ext>
          </a:extLst>
        </p:spPr>
      </p:cxnSp>
      <p:sp>
        <p:nvSpPr>
          <p:cNvPr id="2" name="Title 1"/>
          <p:cNvSpPr>
            <a:spLocks noGrp="1"/>
          </p:cNvSpPr>
          <p:nvPr>
            <p:ph type="title"/>
          </p:nvPr>
        </p:nvSpPr>
        <p:spPr/>
        <p:txBody>
          <a:bodyPr>
            <a:normAutofit/>
          </a:bodyPr>
          <a:lstStyle>
            <a:lvl1pPr>
              <a:defRPr sz="3400" baseline="0"/>
            </a:lvl1pPr>
          </a:lstStyle>
          <a:p>
            <a:r>
              <a:rPr lang="en-US" dirty="0"/>
              <a:t>Click to edit Master title style</a:t>
            </a:r>
          </a:p>
        </p:txBody>
      </p:sp>
      <p:sp>
        <p:nvSpPr>
          <p:cNvPr id="3" name="Content Placeholder 2"/>
          <p:cNvSpPr>
            <a:spLocks noGrp="1"/>
          </p:cNvSpPr>
          <p:nvPr>
            <p:ph idx="1"/>
          </p:nvPr>
        </p:nvSpPr>
        <p:spPr>
          <a:xfrm>
            <a:off x="838200" y="1469251"/>
            <a:ext cx="10515600" cy="2400657"/>
          </a:xfrm>
        </p:spPr>
        <p:txBody>
          <a:bodyPr/>
          <a:lstStyle>
            <a:lvl1pPr>
              <a:spcAft>
                <a:spcPts val="1000"/>
              </a:spcAft>
              <a:defRPr/>
            </a:lvl1pPr>
            <a:lvl2pPr>
              <a:spcAft>
                <a:spcPts val="1000"/>
              </a:spcAft>
              <a:defRPr/>
            </a:lvl2pPr>
            <a:lvl3pPr>
              <a:spcAft>
                <a:spcPts val="1000"/>
              </a:spcAft>
              <a:defRPr/>
            </a:lvl3pPr>
            <a:lvl4pPr>
              <a:spcAft>
                <a:spcPts val="1000"/>
              </a:spcAft>
              <a:defRPr/>
            </a:lvl4pPr>
            <a:lvl5pPr>
              <a:spcAft>
                <a:spcPts val="10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C50782D-82EF-168B-21C9-0CD642841F1A}"/>
              </a:ext>
            </a:extLst>
          </p:cNvPr>
          <p:cNvSpPr>
            <a:spLocks noGrp="1"/>
          </p:cNvSpPr>
          <p:nvPr>
            <p:ph type="ftr" sz="quarter" idx="10"/>
          </p:nvPr>
        </p:nvSpPr>
        <p:spPr>
          <a:xfrm>
            <a:off x="203201" y="5548314"/>
            <a:ext cx="11713633" cy="358775"/>
          </a:xfrm>
          <a:prstGeom prst="rect">
            <a:avLst/>
          </a:prstGeom>
        </p:spPr>
        <p:txBody>
          <a:bodyPr vert="horz" lIns="91440" tIns="45720" rIns="91440" bIns="45720" rtlCol="0" anchor="b"/>
          <a:lstStyle>
            <a:lvl1pPr algn="l" eaLnBrk="1" fontAlgn="auto" hangingPunct="1">
              <a:spcBef>
                <a:spcPts val="0"/>
              </a:spcBef>
              <a:spcAft>
                <a:spcPts val="0"/>
              </a:spcAft>
              <a:defRPr sz="800" b="0" i="0">
                <a:solidFill>
                  <a:prstClr val="black">
                    <a:tint val="75000"/>
                  </a:prstClr>
                </a:solidFill>
                <a:latin typeface="Roboto Light" panose="02000000000000000000" pitchFamily="2" charset="0"/>
                <a:ea typeface="+mn-ea"/>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15E8BBE4-17F8-1C0A-0035-F9DE41C16248}"/>
              </a:ext>
            </a:extLst>
          </p:cNvPr>
          <p:cNvSpPr>
            <a:spLocks noGrp="1"/>
          </p:cNvSpPr>
          <p:nvPr>
            <p:ph type="sldNum" sz="quarter" idx="11"/>
          </p:nvPr>
        </p:nvSpPr>
        <p:spPr/>
        <p:txBody>
          <a:bodyPr/>
          <a:lstStyle>
            <a:lvl1pPr>
              <a:defRPr>
                <a:solidFill>
                  <a:srgbClr val="000000"/>
                </a:solidFill>
              </a:defRPr>
            </a:lvl1pPr>
          </a:lstStyle>
          <a:p>
            <a:pPr>
              <a:defRPr/>
            </a:pPr>
            <a:fld id="{B7484AB6-A08B-7146-A92A-D6DAA33C6F00}" type="slidenum">
              <a:rPr lang="en-US" altLang="en-US"/>
              <a:pPr>
                <a:defRPr/>
              </a:pPr>
              <a:t>‹#›</a:t>
            </a:fld>
            <a:endParaRPr lang="en-US" altLang="en-US"/>
          </a:p>
        </p:txBody>
      </p:sp>
    </p:spTree>
    <p:extLst>
      <p:ext uri="{BB962C8B-B14F-4D97-AF65-F5344CB8AC3E}">
        <p14:creationId xmlns:p14="http://schemas.microsoft.com/office/powerpoint/2010/main" val="19903961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cSld name="4_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9100397-FEC4-8F90-76D8-EB4239A9D2B7}"/>
              </a:ext>
            </a:extLst>
          </p:cNvPr>
          <p:cNvSpPr>
            <a:spLocks noGrp="1"/>
          </p:cNvSpPr>
          <p:nvPr>
            <p:ph type="sldNum" sz="quarter" idx="10"/>
          </p:nvPr>
        </p:nvSpPr>
        <p:spPr/>
        <p:txBody>
          <a:bodyPr/>
          <a:lstStyle>
            <a:lvl1pPr>
              <a:defRPr/>
            </a:lvl1pPr>
          </a:lstStyle>
          <a:p>
            <a:pPr>
              <a:defRPr/>
            </a:pPr>
            <a:fld id="{0187C054-FCD0-EB42-ABF7-9F15D06B00DA}" type="slidenum">
              <a:rPr lang="en-US" altLang="en-US"/>
              <a:pPr>
                <a:defRPr/>
              </a:pPr>
              <a:t>‹#›</a:t>
            </a:fld>
            <a:endParaRPr lang="en-US" altLang="en-US"/>
          </a:p>
        </p:txBody>
      </p:sp>
      <p:sp>
        <p:nvSpPr>
          <p:cNvPr id="3" name="Footer Placeholder 4">
            <a:extLst>
              <a:ext uri="{FF2B5EF4-FFF2-40B4-BE49-F238E27FC236}">
                <a16:creationId xmlns:a16="http://schemas.microsoft.com/office/drawing/2014/main" id="{9DCE071E-C490-C146-FEB8-290953A55A2A}"/>
              </a:ext>
            </a:extLst>
          </p:cNvPr>
          <p:cNvSpPr>
            <a:spLocks noGrp="1"/>
          </p:cNvSpPr>
          <p:nvPr>
            <p:ph type="ftr" sz="quarter" idx="11"/>
          </p:nvPr>
        </p:nvSpPr>
        <p:spPr>
          <a:xfrm>
            <a:off x="203201" y="5548314"/>
            <a:ext cx="11713633" cy="358775"/>
          </a:xfrm>
          <a:prstGeom prst="rect">
            <a:avLst/>
          </a:prstGeom>
        </p:spPr>
        <p:txBody>
          <a:bodyPr vert="horz" lIns="91440" tIns="45720" rIns="91440" bIns="45720" rtlCol="0" anchor="b"/>
          <a:lstStyle>
            <a:lvl1pPr algn="l" eaLnBrk="1" fontAlgn="auto" hangingPunct="1">
              <a:spcBef>
                <a:spcPts val="0"/>
              </a:spcBef>
              <a:spcAft>
                <a:spcPts val="0"/>
              </a:spcAft>
              <a:defRPr sz="800" b="0" i="0">
                <a:solidFill>
                  <a:prstClr val="black">
                    <a:tint val="75000"/>
                  </a:prstClr>
                </a:solidFill>
                <a:latin typeface="Roboto Light" panose="02000000000000000000" pitchFamily="2" charset="0"/>
                <a:ea typeface="+mn-ea"/>
                <a:cs typeface="+mn-cs"/>
              </a:defRPr>
            </a:lvl1pPr>
          </a:lstStyle>
          <a:p>
            <a:pPr>
              <a:defRPr/>
            </a:pPr>
            <a:endParaRPr lang="en-US" dirty="0"/>
          </a:p>
        </p:txBody>
      </p:sp>
    </p:spTree>
    <p:extLst>
      <p:ext uri="{BB962C8B-B14F-4D97-AF65-F5344CB8AC3E}">
        <p14:creationId xmlns:p14="http://schemas.microsoft.com/office/powerpoint/2010/main" val="11012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ingle line title + 2 col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71C8C39-8CD7-9AAA-8499-750AF926A4CD}"/>
              </a:ext>
            </a:extLst>
          </p:cNvPr>
          <p:cNvSpPr>
            <a:spLocks noGrp="1"/>
          </p:cNvSpPr>
          <p:nvPr>
            <p:ph type="title"/>
          </p:nvPr>
        </p:nvSpPr>
        <p:spPr>
          <a:xfrm>
            <a:off x="838200" y="382532"/>
            <a:ext cx="10515600" cy="576248"/>
          </a:xfrm>
          <a:prstGeom prst="rect">
            <a:avLst/>
          </a:prstGeom>
        </p:spPr>
        <p:txBody>
          <a:bodyPr vert="horz" lIns="91440" tIns="45720" rIns="91440" bIns="45720" rtlCol="0" anchor="t">
            <a:noAutofit/>
          </a:bodyPr>
          <a:lstStyle>
            <a:lvl1pPr>
              <a:defRPr sz="4000" b="0" i="0">
                <a:latin typeface="Roboto Light" panose="02000000000000000000" pitchFamily="2" charset="0"/>
                <a:ea typeface="Roboto Light" panose="02000000000000000000" pitchFamily="2" charset="0"/>
              </a:defRPr>
            </a:lvl1pPr>
          </a:lstStyle>
          <a:p>
            <a:r>
              <a:rPr lang="en-US" dirty="0"/>
              <a:t>Click to edit Master title style</a:t>
            </a:r>
          </a:p>
        </p:txBody>
      </p:sp>
      <p:sp>
        <p:nvSpPr>
          <p:cNvPr id="10" name="Slide Number">
            <a:extLst>
              <a:ext uri="{FF2B5EF4-FFF2-40B4-BE49-F238E27FC236}">
                <a16:creationId xmlns:a16="http://schemas.microsoft.com/office/drawing/2014/main" id="{18F4F4AE-7035-0641-BE97-2A9998A11FF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cxnSp>
        <p:nvCxnSpPr>
          <p:cNvPr id="8" name="Google Shape;332;p40">
            <a:extLst>
              <a:ext uri="{FF2B5EF4-FFF2-40B4-BE49-F238E27FC236}">
                <a16:creationId xmlns:a16="http://schemas.microsoft.com/office/drawing/2014/main" id="{4D71F1F6-6624-C364-60D6-8753B66E7BA5}"/>
              </a:ext>
            </a:extLst>
          </p:cNvPr>
          <p:cNvCxnSpPr>
            <a:cxnSpLocks/>
          </p:cNvCxnSpPr>
          <p:nvPr userDrawn="1"/>
        </p:nvCxnSpPr>
        <p:spPr>
          <a:xfrm>
            <a:off x="838196" y="1260737"/>
            <a:ext cx="703002" cy="0"/>
          </a:xfrm>
          <a:prstGeom prst="straightConnector1">
            <a:avLst/>
          </a:prstGeom>
          <a:noFill/>
          <a:ln w="28575" cap="flat" cmpd="sng">
            <a:solidFill>
              <a:srgbClr val="FEDB00"/>
            </a:solidFill>
            <a:prstDash val="solid"/>
            <a:round/>
            <a:headEnd type="none" w="med" len="med"/>
            <a:tailEnd type="none" w="med" len="med"/>
          </a:ln>
        </p:spPr>
      </p:cxnSp>
      <p:sp>
        <p:nvSpPr>
          <p:cNvPr id="3" name="Text Placeholder 2">
            <a:extLst>
              <a:ext uri="{FF2B5EF4-FFF2-40B4-BE49-F238E27FC236}">
                <a16:creationId xmlns:a16="http://schemas.microsoft.com/office/drawing/2014/main" id="{9CF5D735-DEDF-62AD-EF44-A14AA96EC7CE}"/>
              </a:ext>
            </a:extLst>
          </p:cNvPr>
          <p:cNvSpPr>
            <a:spLocks noGrp="1"/>
          </p:cNvSpPr>
          <p:nvPr>
            <p:ph type="body" sz="quarter" idx="10"/>
          </p:nvPr>
        </p:nvSpPr>
        <p:spPr>
          <a:xfrm>
            <a:off x="838200" y="1813099"/>
            <a:ext cx="4831080" cy="1887696"/>
          </a:xfrm>
          <a:prstGeom prst="rect">
            <a:avLst/>
          </a:prstGeom>
        </p:spPr>
        <p:txBody>
          <a:bodyPr wrap="square">
            <a:spAutoFit/>
          </a:bodyPr>
          <a:lstStyle>
            <a:lvl1pPr>
              <a:defRPr b="0" i="0">
                <a:latin typeface="Roboto Light" panose="02000000000000000000" pitchFamily="2" charset="0"/>
                <a:ea typeface="Roboto Light" panose="02000000000000000000" pitchFamily="2" charset="0"/>
              </a:defRPr>
            </a:lvl1pPr>
            <a:lvl2pPr marL="458788" indent="-188913">
              <a:buFont typeface="Monaco" pitchFamily="2" charset="77"/>
              <a:buChar char="⎻"/>
              <a:tabLst/>
              <a:defRPr sz="1800" b="0" i="0">
                <a:latin typeface="Roboto Light" panose="02000000000000000000" pitchFamily="2" charset="0"/>
                <a:ea typeface="Roboto Light" panose="02000000000000000000" pitchFamily="2" charset="0"/>
              </a:defRPr>
            </a:lvl2pPr>
            <a:lvl3pPr marL="747713" indent="-254000">
              <a:tabLst/>
              <a:defRPr sz="1800" b="0" i="0">
                <a:latin typeface="Roboto Light" panose="02000000000000000000" pitchFamily="2" charset="0"/>
                <a:ea typeface="Roboto Light" panose="02000000000000000000" pitchFamily="2" charset="0"/>
              </a:defRPr>
            </a:lvl3pPr>
            <a:lvl4pPr marL="1028700" indent="-254000">
              <a:tabLst/>
              <a:defRPr sz="1800" b="0" i="0">
                <a:latin typeface="Roboto Light" panose="02000000000000000000" pitchFamily="2" charset="0"/>
                <a:ea typeface="Roboto Light" panose="02000000000000000000" pitchFamily="2" charset="0"/>
              </a:defRPr>
            </a:lvl4pPr>
            <a:lvl5pPr marL="1270000" indent="-254000">
              <a:tabLst/>
              <a:defRPr sz="18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AFCBDCA6-7468-0BBA-EC47-39933B2DEFC4}"/>
              </a:ext>
            </a:extLst>
          </p:cNvPr>
          <p:cNvSpPr>
            <a:spLocks noGrp="1"/>
          </p:cNvSpPr>
          <p:nvPr>
            <p:ph type="body" sz="quarter" idx="11"/>
          </p:nvPr>
        </p:nvSpPr>
        <p:spPr>
          <a:xfrm>
            <a:off x="6340475" y="1813099"/>
            <a:ext cx="5013325" cy="18875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7819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wo line title +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71C8C39-8CD7-9AAA-8499-750AF926A4CD}"/>
              </a:ext>
            </a:extLst>
          </p:cNvPr>
          <p:cNvSpPr>
            <a:spLocks noGrp="1"/>
          </p:cNvSpPr>
          <p:nvPr>
            <p:ph type="title" hasCustomPrompt="1"/>
          </p:nvPr>
        </p:nvSpPr>
        <p:spPr>
          <a:xfrm>
            <a:off x="838200" y="500221"/>
            <a:ext cx="10515600" cy="576248"/>
          </a:xfrm>
          <a:prstGeom prst="rect">
            <a:avLst/>
          </a:prstGeom>
        </p:spPr>
        <p:txBody>
          <a:bodyPr vert="horz" lIns="91440" tIns="45720" rIns="91440" bIns="45720" rtlCol="0" anchor="t">
            <a:noAutofit/>
          </a:bodyPr>
          <a:lstStyle>
            <a:lvl1pPr>
              <a:lnSpc>
                <a:spcPct val="80000"/>
              </a:lnSpc>
              <a:defRPr sz="4000" b="0" i="0">
                <a:latin typeface="Roboto Light" panose="02000000000000000000" pitchFamily="2" charset="0"/>
                <a:ea typeface="Roboto Light" panose="02000000000000000000" pitchFamily="2" charset="0"/>
              </a:defRPr>
            </a:lvl1pPr>
          </a:lstStyle>
          <a:p>
            <a:r>
              <a:rPr lang="en-US" dirty="0"/>
              <a:t>Click to edit Master title style </a:t>
            </a:r>
            <a:br>
              <a:rPr lang="en-US" dirty="0"/>
            </a:br>
            <a:r>
              <a:rPr lang="en-US" dirty="0"/>
              <a:t>two lines</a:t>
            </a:r>
          </a:p>
        </p:txBody>
      </p:sp>
      <p:sp>
        <p:nvSpPr>
          <p:cNvPr id="10" name="Slide Number">
            <a:extLst>
              <a:ext uri="{FF2B5EF4-FFF2-40B4-BE49-F238E27FC236}">
                <a16:creationId xmlns:a16="http://schemas.microsoft.com/office/drawing/2014/main" id="{18F4F4AE-7035-0641-BE97-2A9998A11FF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cxnSp>
        <p:nvCxnSpPr>
          <p:cNvPr id="8" name="Google Shape;332;p40">
            <a:extLst>
              <a:ext uri="{FF2B5EF4-FFF2-40B4-BE49-F238E27FC236}">
                <a16:creationId xmlns:a16="http://schemas.microsoft.com/office/drawing/2014/main" id="{4D71F1F6-6624-C364-60D6-8753B66E7BA5}"/>
              </a:ext>
            </a:extLst>
          </p:cNvPr>
          <p:cNvCxnSpPr>
            <a:cxnSpLocks/>
          </p:cNvCxnSpPr>
          <p:nvPr userDrawn="1"/>
        </p:nvCxnSpPr>
        <p:spPr>
          <a:xfrm>
            <a:off x="838196" y="1749624"/>
            <a:ext cx="703002" cy="0"/>
          </a:xfrm>
          <a:prstGeom prst="straightConnector1">
            <a:avLst/>
          </a:prstGeom>
          <a:noFill/>
          <a:ln w="28575" cap="flat" cmpd="sng">
            <a:solidFill>
              <a:srgbClr val="FEDB00"/>
            </a:solidFill>
            <a:prstDash val="solid"/>
            <a:round/>
            <a:headEnd type="none" w="med" len="med"/>
            <a:tailEnd type="none" w="med" len="med"/>
          </a:ln>
        </p:spPr>
      </p:cxnSp>
      <p:sp>
        <p:nvSpPr>
          <p:cNvPr id="3" name="Text Placeholder 2">
            <a:extLst>
              <a:ext uri="{FF2B5EF4-FFF2-40B4-BE49-F238E27FC236}">
                <a16:creationId xmlns:a16="http://schemas.microsoft.com/office/drawing/2014/main" id="{9CF5D735-DEDF-62AD-EF44-A14AA96EC7CE}"/>
              </a:ext>
            </a:extLst>
          </p:cNvPr>
          <p:cNvSpPr>
            <a:spLocks noGrp="1"/>
          </p:cNvSpPr>
          <p:nvPr>
            <p:ph type="body" sz="quarter" idx="10"/>
          </p:nvPr>
        </p:nvSpPr>
        <p:spPr>
          <a:xfrm>
            <a:off x="838200" y="2301986"/>
            <a:ext cx="10836648" cy="1887696"/>
          </a:xfrm>
          <a:prstGeom prst="rect">
            <a:avLst/>
          </a:prstGeom>
        </p:spPr>
        <p:txBody>
          <a:bodyPr>
            <a:spAutoFit/>
          </a:bodyPr>
          <a:lstStyle>
            <a:lvl1pPr>
              <a:defRPr b="0" i="0">
                <a:latin typeface="Roboto Light" panose="02000000000000000000" pitchFamily="2" charset="0"/>
                <a:ea typeface="Roboto Light" panose="02000000000000000000" pitchFamily="2" charset="0"/>
              </a:defRPr>
            </a:lvl1pPr>
            <a:lvl2pPr marL="458788" indent="-188913">
              <a:buFont typeface="Monaco" pitchFamily="2" charset="77"/>
              <a:buChar char="⎻"/>
              <a:tabLst/>
              <a:defRPr sz="1800" b="0" i="0">
                <a:latin typeface="Roboto Light" panose="02000000000000000000" pitchFamily="2" charset="0"/>
                <a:ea typeface="Roboto Light" panose="02000000000000000000" pitchFamily="2" charset="0"/>
              </a:defRPr>
            </a:lvl2pPr>
            <a:lvl3pPr marL="747713" indent="-254000">
              <a:tabLst/>
              <a:defRPr sz="1800" b="0" i="0">
                <a:latin typeface="Roboto Light" panose="02000000000000000000" pitchFamily="2" charset="0"/>
                <a:ea typeface="Roboto Light" panose="02000000000000000000" pitchFamily="2" charset="0"/>
              </a:defRPr>
            </a:lvl3pPr>
            <a:lvl4pPr marL="1028700" indent="-254000">
              <a:tabLst/>
              <a:defRPr sz="1800" b="0" i="0">
                <a:latin typeface="Roboto Light" panose="02000000000000000000" pitchFamily="2" charset="0"/>
                <a:ea typeface="Roboto Light" panose="02000000000000000000" pitchFamily="2" charset="0"/>
              </a:defRPr>
            </a:lvl4pPr>
            <a:lvl5pPr marL="1270000" indent="-254000">
              <a:tabLst/>
              <a:defRPr sz="18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1778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3_BLANK">
    <p:bg>
      <p:bgPr>
        <a:solidFill>
          <a:schemeClr val="tx1"/>
        </a:solidFill>
        <a:effectLst/>
      </p:bgPr>
    </p:bg>
    <p:spTree>
      <p:nvGrpSpPr>
        <p:cNvPr id="1" name=""/>
        <p:cNvGrpSpPr/>
        <p:nvPr/>
      </p:nvGrpSpPr>
      <p:grpSpPr>
        <a:xfrm>
          <a:off x="0" y="0"/>
          <a:ext cx="0" cy="0"/>
          <a:chOff x="0" y="0"/>
          <a:chExt cx="0" cy="0"/>
        </a:xfrm>
      </p:grpSpPr>
      <p:sp>
        <p:nvSpPr>
          <p:cNvPr id="7" name="Google Shape;48;p12">
            <a:extLst>
              <a:ext uri="{FF2B5EF4-FFF2-40B4-BE49-F238E27FC236}">
                <a16:creationId xmlns:a16="http://schemas.microsoft.com/office/drawing/2014/main" id="{E21B4B0D-4BC9-E445-9C57-382FE8B4B280}"/>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1"/>
                </a:solidFill>
              </a:rPr>
              <a:t>WEBSTER BANK</a:t>
            </a:r>
          </a:p>
        </p:txBody>
      </p:sp>
      <p:sp>
        <p:nvSpPr>
          <p:cNvPr id="8" name="Slide Number">
            <a:extLst>
              <a:ext uri="{FF2B5EF4-FFF2-40B4-BE49-F238E27FC236}">
                <a16:creationId xmlns:a16="http://schemas.microsoft.com/office/drawing/2014/main" id="{466F1B91-F661-8C48-B6B5-274406F8C038}"/>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bg1"/>
                </a:solidFill>
              </a:rPr>
              <a:pPr/>
              <a:t>‹#›</a:t>
            </a:fld>
            <a:endParaRPr lang="en-US" dirty="0">
              <a:solidFill>
                <a:schemeClr val="bg1"/>
              </a:solidFill>
            </a:endParaRPr>
          </a:p>
        </p:txBody>
      </p:sp>
      <p:pic>
        <p:nvPicPr>
          <p:cNvPr id="5" name="Graphic 4">
            <a:extLst>
              <a:ext uri="{FF2B5EF4-FFF2-40B4-BE49-F238E27FC236}">
                <a16:creationId xmlns:a16="http://schemas.microsoft.com/office/drawing/2014/main" id="{2A35C98A-DA0A-AB50-9FAC-D0124B6C3B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1519127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cxnSp>
        <p:nvCxnSpPr>
          <p:cNvPr id="6" name="Google Shape;332;p40">
            <a:extLst>
              <a:ext uri="{FF2B5EF4-FFF2-40B4-BE49-F238E27FC236}">
                <a16:creationId xmlns:a16="http://schemas.microsoft.com/office/drawing/2014/main" id="{EE834F28-8568-2D4C-89E1-8834D54439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7" name="Content Placeholder 2">
            <a:extLst>
              <a:ext uri="{FF2B5EF4-FFF2-40B4-BE49-F238E27FC236}">
                <a16:creationId xmlns:a16="http://schemas.microsoft.com/office/drawing/2014/main" id="{FDBADD03-5E0F-914F-A6A2-9171C8CE88B5}"/>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Executive Summary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a:extLst>
              <a:ext uri="{FF2B5EF4-FFF2-40B4-BE49-F238E27FC236}">
                <a16:creationId xmlns:a16="http://schemas.microsoft.com/office/drawing/2014/main" id="{18F4F4AE-7035-0641-BE97-2A9998A11FF9}"/>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526088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BLANK">
    <p:bg>
      <p:bgPr>
        <a:solidFill>
          <a:srgbClr val="27B9DE"/>
        </a:solidFill>
        <a:effectLst/>
      </p:bgPr>
    </p:bg>
    <p:spTree>
      <p:nvGrpSpPr>
        <p:cNvPr id="1" name=""/>
        <p:cNvGrpSpPr/>
        <p:nvPr/>
      </p:nvGrpSpPr>
      <p:grpSpPr>
        <a:xfrm>
          <a:off x="0" y="0"/>
          <a:ext cx="0" cy="0"/>
          <a:chOff x="0" y="0"/>
          <a:chExt cx="0" cy="0"/>
        </a:xfrm>
      </p:grpSpPr>
      <p:cxnSp>
        <p:nvCxnSpPr>
          <p:cNvPr id="6" name="Google Shape;332;p40">
            <a:extLst>
              <a:ext uri="{FF2B5EF4-FFF2-40B4-BE49-F238E27FC236}">
                <a16:creationId xmlns:a16="http://schemas.microsoft.com/office/drawing/2014/main" id="{EE834F28-8568-2D4C-89E1-8834D5443954}"/>
              </a:ext>
            </a:extLst>
          </p:cNvPr>
          <p:cNvCxnSpPr>
            <a:cxnSpLocks/>
          </p:cNvCxnSpPr>
          <p:nvPr userDrawn="1"/>
        </p:nvCxnSpPr>
        <p:spPr>
          <a:xfrm>
            <a:off x="838196" y="390525"/>
            <a:ext cx="703002" cy="0"/>
          </a:xfrm>
          <a:prstGeom prst="straightConnector1">
            <a:avLst/>
          </a:prstGeom>
          <a:noFill/>
          <a:ln w="44450" cap="flat" cmpd="sng">
            <a:solidFill>
              <a:srgbClr val="FEDB00"/>
            </a:solidFill>
            <a:prstDash val="solid"/>
            <a:round/>
            <a:headEnd type="none" w="med" len="med"/>
            <a:tailEnd type="none" w="med" len="med"/>
          </a:ln>
        </p:spPr>
      </p:cxnSp>
      <p:sp>
        <p:nvSpPr>
          <p:cNvPr id="7" name="Content Placeholder 2">
            <a:extLst>
              <a:ext uri="{FF2B5EF4-FFF2-40B4-BE49-F238E27FC236}">
                <a16:creationId xmlns:a16="http://schemas.microsoft.com/office/drawing/2014/main" id="{FDBADD03-5E0F-914F-A6A2-9171C8CE88B5}"/>
              </a:ext>
            </a:extLst>
          </p:cNvPr>
          <p:cNvSpPr>
            <a:spLocks noGrp="1"/>
          </p:cNvSpPr>
          <p:nvPr>
            <p:ph sz="half" idx="14" hasCustomPrompt="1"/>
          </p:nvPr>
        </p:nvSpPr>
        <p:spPr>
          <a:xfrm>
            <a:off x="838196" y="587840"/>
            <a:ext cx="5105404" cy="270680"/>
          </a:xfrm>
          <a:prstGeom prst="rect">
            <a:avLst/>
          </a:prstGeom>
        </p:spPr>
        <p:txBody>
          <a:bodyPr/>
          <a:lstStyle>
            <a:lvl1pPr marL="0" indent="0">
              <a:lnSpc>
                <a:spcPct val="100000"/>
              </a:lnSpc>
              <a:buNone/>
              <a:defRPr sz="1200" b="0" i="0" spc="300">
                <a:solidFill>
                  <a:schemeClr val="tx1"/>
                </a:solidFill>
                <a:latin typeface="Roboto Light" panose="02000000000000000000" pitchFamily="2" charset="0"/>
                <a:ea typeface="Roboto Light" panose="02000000000000000000" pitchFamily="2" charset="0"/>
              </a:defRPr>
            </a:lvl1pPr>
            <a:lvl2pPr>
              <a:lnSpc>
                <a:spcPct val="100000"/>
              </a:lnSpc>
              <a:defRPr sz="1100" b="0" i="0">
                <a:latin typeface="Roboto Light" panose="02000000000000000000" pitchFamily="2" charset="0"/>
                <a:ea typeface="Roboto Light" panose="02000000000000000000" pitchFamily="2" charset="0"/>
              </a:defRPr>
            </a:lvl2pPr>
            <a:lvl3pPr>
              <a:lnSpc>
                <a:spcPct val="100000"/>
              </a:lnSpc>
              <a:defRPr sz="1050" b="0" i="0">
                <a:latin typeface="Roboto Light" panose="02000000000000000000" pitchFamily="2" charset="0"/>
                <a:ea typeface="Roboto Light" panose="02000000000000000000" pitchFamily="2" charset="0"/>
              </a:defRPr>
            </a:lvl3pPr>
            <a:lvl4pPr>
              <a:lnSpc>
                <a:spcPct val="100000"/>
              </a:lnSpc>
              <a:defRPr sz="1000" b="0" i="0">
                <a:latin typeface="Roboto Light" panose="02000000000000000000" pitchFamily="2" charset="0"/>
                <a:ea typeface="Roboto Light" panose="02000000000000000000" pitchFamily="2" charset="0"/>
              </a:defRPr>
            </a:lvl4pPr>
            <a:lvl5pPr>
              <a:lnSpc>
                <a:spcPct val="100000"/>
              </a:lnSpc>
              <a:defRPr sz="900" b="0" i="0">
                <a:latin typeface="Roboto Light" panose="02000000000000000000" pitchFamily="2" charset="0"/>
                <a:ea typeface="Roboto Light"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Google Shape;48;p12">
            <a:extLst>
              <a:ext uri="{FF2B5EF4-FFF2-40B4-BE49-F238E27FC236}">
                <a16:creationId xmlns:a16="http://schemas.microsoft.com/office/drawing/2014/main" id="{6EC211D9-0DC7-C54B-869E-FE0EAC333C5D}"/>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bg1"/>
                </a:solidFill>
              </a:rPr>
              <a:t>WEBSTER BANK</a:t>
            </a:r>
          </a:p>
        </p:txBody>
      </p:sp>
      <p:sp>
        <p:nvSpPr>
          <p:cNvPr id="13" name="Slide Number">
            <a:extLst>
              <a:ext uri="{FF2B5EF4-FFF2-40B4-BE49-F238E27FC236}">
                <a16:creationId xmlns:a16="http://schemas.microsoft.com/office/drawing/2014/main" id="{3DF920DE-87F7-8644-A26E-DD29A6343124}"/>
              </a:ext>
            </a:extLst>
          </p:cNvPr>
          <p:cNvSpPr txBox="1">
            <a:spLocks/>
          </p:cNvSpPr>
          <p:nvPr userDrawn="1"/>
        </p:nvSpPr>
        <p:spPr>
          <a:xfrm>
            <a:off x="11316790" y="6290096"/>
            <a:ext cx="358058" cy="357446"/>
          </a:xfrm>
          <a:prstGeom prst="rect">
            <a:avLst/>
          </a:prstGeom>
        </p:spPr>
        <p:txBody>
          <a:bodyPr anchor="ctr"/>
          <a:lstStyle>
            <a:defPPr>
              <a:defRPr lang="en-US"/>
            </a:defPPr>
            <a:lvl1pPr marL="0" algn="ctr" defTabSz="457200" rtl="0" eaLnBrk="1" latinLnBrk="0" hangingPunct="1">
              <a:defRPr sz="900" kern="1200">
                <a:solidFill>
                  <a:schemeClr val="accent1">
                    <a:lumMod val="40000"/>
                    <a:lumOff val="60000"/>
                  </a:schemeClr>
                </a:solidFill>
                <a:latin typeface="Roboto Medium"/>
                <a:ea typeface="Roboto Medium"/>
                <a:cs typeface="Roboto Medium"/>
                <a:sym typeface="Roboto"/>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B4B4D-7CA3-9044-876B-883B54F8677D}" type="slidenum">
              <a:rPr lang="en-US" smtClean="0">
                <a:solidFill>
                  <a:schemeClr val="bg1"/>
                </a:solidFill>
              </a:rPr>
              <a:pPr/>
              <a:t>‹#›</a:t>
            </a:fld>
            <a:endParaRPr lang="en-US" dirty="0">
              <a:solidFill>
                <a:schemeClr val="bg1"/>
              </a:solidFill>
            </a:endParaRPr>
          </a:p>
        </p:txBody>
      </p:sp>
      <p:pic>
        <p:nvPicPr>
          <p:cNvPr id="3" name="Graphic 2">
            <a:extLst>
              <a:ext uri="{FF2B5EF4-FFF2-40B4-BE49-F238E27FC236}">
                <a16:creationId xmlns:a16="http://schemas.microsoft.com/office/drawing/2014/main" id="{13114957-B978-2389-5ECF-C40E62B0F91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416155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image" Target="../media/image2.sv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B66800-515E-DA45-B527-9D7F09A8B1BA}"/>
              </a:ext>
            </a:extLst>
          </p:cNvPr>
          <p:cNvSpPr>
            <a:spLocks noGrp="1"/>
          </p:cNvSpPr>
          <p:nvPr>
            <p:ph type="title"/>
          </p:nvPr>
        </p:nvSpPr>
        <p:spPr>
          <a:xfrm>
            <a:off x="838200" y="377338"/>
            <a:ext cx="10515600" cy="1078222"/>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BA987C3D-5073-8F44-913E-25552329A2AE}"/>
              </a:ext>
            </a:extLst>
          </p:cNvPr>
          <p:cNvSpPr>
            <a:spLocks noGrp="1"/>
          </p:cNvSpPr>
          <p:nvPr>
            <p:ph type="body" idx="1"/>
          </p:nvPr>
        </p:nvSpPr>
        <p:spPr>
          <a:xfrm>
            <a:off x="838200" y="1825625"/>
            <a:ext cx="10515600" cy="1887696"/>
          </a:xfrm>
          <a:prstGeom prst="rect">
            <a:avLst/>
          </a:prstGeom>
        </p:spPr>
        <p:txBody>
          <a:bodyPr vert="horz" lIns="9144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Google Shape;48;p12">
            <a:extLst>
              <a:ext uri="{FF2B5EF4-FFF2-40B4-BE49-F238E27FC236}">
                <a16:creationId xmlns:a16="http://schemas.microsoft.com/office/drawing/2014/main" id="{CA42B87D-690C-434D-809C-00C023828217}"/>
              </a:ext>
            </a:extLst>
          </p:cNvPr>
          <p:cNvSpPr txBox="1"/>
          <p:nvPr userDrawn="1"/>
        </p:nvSpPr>
        <p:spPr>
          <a:xfrm>
            <a:off x="220082" y="6322259"/>
            <a:ext cx="1236236" cy="2931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705" tIns="71705" rIns="71705" bIns="71705" anchor="ctr">
            <a:spAutoFit/>
          </a:bodyPr>
          <a:lstStyle>
            <a:lvl1pPr>
              <a:lnSpc>
                <a:spcPct val="115000"/>
              </a:lnSpc>
              <a:defRPr sz="800">
                <a:solidFill>
                  <a:srgbClr val="434343"/>
                </a:solidFill>
                <a:latin typeface="Roboto Medium"/>
                <a:ea typeface="Roboto Medium"/>
                <a:cs typeface="Roboto Medium"/>
                <a:sym typeface="Roboto Medium"/>
              </a:defRPr>
            </a:lvl1pPr>
          </a:lstStyle>
          <a:p>
            <a:r>
              <a:rPr lang="en-US" sz="900" dirty="0">
                <a:solidFill>
                  <a:schemeClr val="accent1">
                    <a:lumMod val="40000"/>
                    <a:lumOff val="60000"/>
                  </a:schemeClr>
                </a:solidFill>
              </a:rPr>
              <a:t>WEBSTER BANK</a:t>
            </a:r>
          </a:p>
        </p:txBody>
      </p:sp>
      <p:sp>
        <p:nvSpPr>
          <p:cNvPr id="7" name="Slide Number">
            <a:extLst>
              <a:ext uri="{FF2B5EF4-FFF2-40B4-BE49-F238E27FC236}">
                <a16:creationId xmlns:a16="http://schemas.microsoft.com/office/drawing/2014/main" id="{831D9220-D1D5-B341-B577-18E9F59F526F}"/>
              </a:ext>
            </a:extLst>
          </p:cNvPr>
          <p:cNvSpPr txBox="1">
            <a:spLocks noGrp="1"/>
          </p:cNvSpPr>
          <p:nvPr>
            <p:ph type="sldNum" sz="quarter" idx="4"/>
          </p:nvPr>
        </p:nvSpPr>
        <p:spPr>
          <a:xfrm>
            <a:off x="11316790" y="6290096"/>
            <a:ext cx="358058" cy="357446"/>
          </a:xfrm>
          <a:prstGeom prst="rect">
            <a:avLst/>
          </a:prstGeom>
        </p:spPr>
        <p:txBody>
          <a:bodyPr anchor="ctr"/>
          <a:lstStyle>
            <a:lvl1pPr algn="ctr">
              <a:defRPr sz="900">
                <a:solidFill>
                  <a:schemeClr val="accent1">
                    <a:lumMod val="40000"/>
                    <a:lumOff val="60000"/>
                  </a:schemeClr>
                </a:solidFill>
                <a:latin typeface="Roboto Medium"/>
                <a:ea typeface="Roboto Medium"/>
                <a:cs typeface="Roboto Medium"/>
                <a:sym typeface="Roboto"/>
              </a:defRPr>
            </a:lvl1pPr>
          </a:lstStyle>
          <a:p>
            <a:fld id="{86CB4B4D-7CA3-9044-876B-883B54F8677D}" type="slidenum">
              <a:rPr lang="en-US" smtClean="0"/>
              <a:pPr/>
              <a:t>‹#›</a:t>
            </a:fld>
            <a:endParaRPr lang="en-US" dirty="0"/>
          </a:p>
        </p:txBody>
      </p:sp>
      <p:pic>
        <p:nvPicPr>
          <p:cNvPr id="6" name="Graphic 5">
            <a:extLst>
              <a:ext uri="{FF2B5EF4-FFF2-40B4-BE49-F238E27FC236}">
                <a16:creationId xmlns:a16="http://schemas.microsoft.com/office/drawing/2014/main" id="{B76E6D02-0BD2-6875-8DCE-C08D78EC6CD3}"/>
              </a:ext>
            </a:extLst>
          </p:cNvPr>
          <p:cNvPicPr>
            <a:picLocks noChangeAspect="1"/>
          </p:cNvPicPr>
          <p:nvPr userDrawn="1"/>
        </p:nvPicPr>
        <p:blipFill>
          <a:blip r:embed="rId47">
            <a:extLst>
              <a:ext uri="{96DAC541-7B7A-43D3-8B79-37D633B846F1}">
                <asvg:svgBlip xmlns:asvg="http://schemas.microsoft.com/office/drawing/2016/SVG/main" r:embed="rId48"/>
              </a:ext>
            </a:extLst>
          </a:blip>
          <a:stretch>
            <a:fillRect/>
          </a:stretch>
        </p:blipFill>
        <p:spPr>
          <a:xfrm>
            <a:off x="8772525" y="6517894"/>
            <a:ext cx="3238500" cy="279400"/>
          </a:xfrm>
          <a:prstGeom prst="rect">
            <a:avLst/>
          </a:prstGeom>
        </p:spPr>
      </p:pic>
    </p:spTree>
    <p:extLst>
      <p:ext uri="{BB962C8B-B14F-4D97-AF65-F5344CB8AC3E}">
        <p14:creationId xmlns:p14="http://schemas.microsoft.com/office/powerpoint/2010/main" val="2698531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100000"/>
        </a:lnSpc>
        <a:spcBef>
          <a:spcPct val="0"/>
        </a:spcBef>
        <a:buNone/>
        <a:defRPr sz="4000" b="0" i="0" kern="1200">
          <a:solidFill>
            <a:schemeClr val="tx1"/>
          </a:solidFill>
          <a:latin typeface="Roboto Light" panose="02000000000000000000" pitchFamily="2" charset="0"/>
          <a:ea typeface="Roboto Light" panose="02000000000000000000" pitchFamily="2" charset="0"/>
          <a:cs typeface="+mj-cs"/>
        </a:defRPr>
      </a:lvl1pPr>
    </p:titleStyle>
    <p:bodyStyle>
      <a:lvl1pPr marL="228600" indent="-228600" algn="l" defTabSz="914400" rtl="0" eaLnBrk="1" latinLnBrk="0" hangingPunct="1">
        <a:lnSpc>
          <a:spcPct val="100000"/>
        </a:lnSpc>
        <a:spcBef>
          <a:spcPts val="800"/>
        </a:spcBef>
        <a:buFont typeface="Arial" panose="020B0604020202020204" pitchFamily="34" charset="0"/>
        <a:buChar char="•"/>
        <a:defRPr sz="1800" b="0" i="0" kern="1200">
          <a:solidFill>
            <a:schemeClr val="accent2"/>
          </a:solidFill>
          <a:latin typeface="Roboto Light" panose="02000000000000000000" pitchFamily="2" charset="0"/>
          <a:ea typeface="Roboto Light" panose="02000000000000000000" pitchFamily="2" charset="0"/>
          <a:cs typeface="+mn-cs"/>
        </a:defRPr>
      </a:lvl1pPr>
      <a:lvl2pPr marL="466725" indent="-203200" algn="l" defTabSz="914400" rtl="0" eaLnBrk="1" latinLnBrk="0" hangingPunct="1">
        <a:lnSpc>
          <a:spcPct val="100000"/>
        </a:lnSpc>
        <a:spcBef>
          <a:spcPts val="800"/>
        </a:spcBef>
        <a:buFont typeface="Monaco" pitchFamily="2" charset="77"/>
        <a:buChar char="⎻"/>
        <a:tabLst/>
        <a:defRPr sz="1800" b="0" i="0" kern="1200">
          <a:solidFill>
            <a:schemeClr val="accent2"/>
          </a:solidFill>
          <a:latin typeface="Roboto Light" panose="02000000000000000000" pitchFamily="2" charset="0"/>
          <a:ea typeface="Roboto Light" panose="02000000000000000000" pitchFamily="2" charset="0"/>
          <a:cs typeface="+mn-cs"/>
        </a:defRPr>
      </a:lvl2pPr>
      <a:lvl3pPr marL="690563" indent="-203200" algn="l" defTabSz="914400" rtl="0" eaLnBrk="1" latinLnBrk="0" hangingPunct="1">
        <a:lnSpc>
          <a:spcPct val="100000"/>
        </a:lnSpc>
        <a:spcBef>
          <a:spcPts val="800"/>
        </a:spcBef>
        <a:buFont typeface="Arial" panose="020B0604020202020204" pitchFamily="34" charset="0"/>
        <a:buChar char="•"/>
        <a:tabLst/>
        <a:defRPr sz="1800" b="0" i="0" kern="1200">
          <a:solidFill>
            <a:schemeClr val="accent2"/>
          </a:solidFill>
          <a:latin typeface="Roboto Light" panose="02000000000000000000" pitchFamily="2" charset="0"/>
          <a:ea typeface="Roboto Light" panose="02000000000000000000" pitchFamily="2" charset="0"/>
          <a:cs typeface="+mn-cs"/>
        </a:defRPr>
      </a:lvl3pPr>
      <a:lvl4pPr marL="923925" indent="-203200" algn="l" defTabSz="914400" rtl="0" eaLnBrk="1" latinLnBrk="0" hangingPunct="1">
        <a:lnSpc>
          <a:spcPct val="100000"/>
        </a:lnSpc>
        <a:spcBef>
          <a:spcPts val="800"/>
        </a:spcBef>
        <a:buFont typeface="Arial" panose="020B0604020202020204" pitchFamily="34" charset="0"/>
        <a:buChar char="•"/>
        <a:tabLst/>
        <a:defRPr sz="1800" b="0" i="0" kern="1200">
          <a:solidFill>
            <a:schemeClr val="accent2"/>
          </a:solidFill>
          <a:latin typeface="Roboto Light" panose="02000000000000000000" pitchFamily="2" charset="0"/>
          <a:ea typeface="Roboto Light" panose="02000000000000000000" pitchFamily="2" charset="0"/>
          <a:cs typeface="+mn-cs"/>
        </a:defRPr>
      </a:lvl4pPr>
      <a:lvl5pPr marL="1147763" indent="-203200" algn="l" defTabSz="914400" rtl="0" eaLnBrk="1" latinLnBrk="0" hangingPunct="1">
        <a:lnSpc>
          <a:spcPct val="100000"/>
        </a:lnSpc>
        <a:spcBef>
          <a:spcPts val="800"/>
        </a:spcBef>
        <a:buFont typeface="Arial" panose="020B0604020202020204" pitchFamily="34" charset="0"/>
        <a:buChar char="•"/>
        <a:tabLst/>
        <a:defRPr sz="1800" b="0" i="0" kern="1200">
          <a:solidFill>
            <a:schemeClr val="accent2"/>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24">
          <p15:clr>
            <a:srgbClr val="F26B43"/>
          </p15:clr>
        </p15:guide>
        <p15:guide id="2" pos="3840">
          <p15:clr>
            <a:srgbClr val="F26B43"/>
          </p15:clr>
        </p15:guide>
        <p15:guide id="3" orient="horz" pos="57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B85326C7-8652-A713-CAF6-C88254F04AB1}"/>
              </a:ext>
            </a:extLst>
          </p:cNvPr>
          <p:cNvSpPr/>
          <p:nvPr/>
        </p:nvSpPr>
        <p:spPr>
          <a:xfrm>
            <a:off x="7845552" y="1813099"/>
            <a:ext cx="4346448" cy="410634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Roboto Light" panose="02000000000000000000" pitchFamily="2" charset="0"/>
              <a:ea typeface="+mn-ea"/>
              <a:cs typeface="+mn-cs"/>
            </a:endParaRPr>
          </a:p>
        </p:txBody>
      </p:sp>
      <p:sp>
        <p:nvSpPr>
          <p:cNvPr id="2" name="Title 1">
            <a:extLst>
              <a:ext uri="{FF2B5EF4-FFF2-40B4-BE49-F238E27FC236}">
                <a16:creationId xmlns:a16="http://schemas.microsoft.com/office/drawing/2014/main" id="{BD8A8FC7-46C2-DAB8-2BD0-DD8899FA2122}"/>
              </a:ext>
            </a:extLst>
          </p:cNvPr>
          <p:cNvSpPr>
            <a:spLocks noGrp="1"/>
          </p:cNvSpPr>
          <p:nvPr>
            <p:ph type="title"/>
          </p:nvPr>
        </p:nvSpPr>
        <p:spPr/>
        <p:txBody>
          <a:bodyPr/>
          <a:lstStyle/>
          <a:p>
            <a:r>
              <a:rPr lang="en-US" altLang="en-US" dirty="0"/>
              <a:t>Biography</a:t>
            </a:r>
            <a:endParaRPr lang="en-US" dirty="0"/>
          </a:p>
        </p:txBody>
      </p:sp>
      <p:sp>
        <p:nvSpPr>
          <p:cNvPr id="4" name="Slide Number Placeholder 3">
            <a:extLst>
              <a:ext uri="{FF2B5EF4-FFF2-40B4-BE49-F238E27FC236}">
                <a16:creationId xmlns:a16="http://schemas.microsoft.com/office/drawing/2014/main" id="{26B4F730-9ECA-8A7C-AB18-A2D4EFD7202F}"/>
              </a:ext>
            </a:extLst>
          </p:cNvPr>
          <p:cNvSpPr>
            <a:spLocks noGrp="1"/>
          </p:cNvSpPr>
          <p:nvPr>
            <p:ph type="sldNum" sz="quarter" idx="4"/>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6CB4B4D-7CA3-9044-876B-883B54F8677D}" type="slidenum">
              <a:rPr kumimoji="0" lang="en-US" sz="900" b="0" i="0" u="none" strike="noStrike" kern="1200" cap="none" spc="0" normalizeH="0" baseline="0" noProof="0" smtClean="0">
                <a:ln>
                  <a:noFill/>
                </a:ln>
                <a:solidFill>
                  <a:srgbClr val="737373">
                    <a:lumMod val="40000"/>
                    <a:lumOff val="60000"/>
                  </a:srgbClr>
                </a:solidFill>
                <a:effectLst/>
                <a:uLnTx/>
                <a:uFillTx/>
                <a:latin typeface="Roboto Medium"/>
                <a:ea typeface="Roboto Medium"/>
                <a:cs typeface="Roboto Medium"/>
                <a:sym typeface="Roboto"/>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srgbClr val="737373">
                  <a:lumMod val="40000"/>
                  <a:lumOff val="60000"/>
                </a:srgbClr>
              </a:solidFill>
              <a:effectLst/>
              <a:uLnTx/>
              <a:uFillTx/>
              <a:latin typeface="Roboto Medium"/>
              <a:ea typeface="Roboto Medium"/>
              <a:cs typeface="Roboto Medium"/>
              <a:sym typeface="Roboto"/>
            </a:endParaRPr>
          </a:p>
        </p:txBody>
      </p:sp>
      <p:sp>
        <p:nvSpPr>
          <p:cNvPr id="6" name="Text Placeholder 5">
            <a:extLst>
              <a:ext uri="{FF2B5EF4-FFF2-40B4-BE49-F238E27FC236}">
                <a16:creationId xmlns:a16="http://schemas.microsoft.com/office/drawing/2014/main" id="{EDA8774B-D7B3-A172-A795-F222B10EFA5F}"/>
              </a:ext>
            </a:extLst>
          </p:cNvPr>
          <p:cNvSpPr>
            <a:spLocks noGrp="1"/>
          </p:cNvSpPr>
          <p:nvPr>
            <p:ph type="body" sz="quarter" idx="10"/>
          </p:nvPr>
        </p:nvSpPr>
        <p:spPr>
          <a:xfrm>
            <a:off x="838199" y="1813099"/>
            <a:ext cx="6773091" cy="4606389"/>
          </a:xfrm>
        </p:spPr>
        <p:txBody>
          <a:bodyPr/>
          <a:lstStyle/>
          <a:p>
            <a:pPr marL="0" indent="0">
              <a:buNone/>
            </a:pPr>
            <a:r>
              <a:rPr lang="en-US" sz="2000" dirty="0">
                <a:solidFill>
                  <a:schemeClr val="tx1"/>
                </a:solidFill>
                <a:latin typeface="Roboto Medium" panose="02000000000000000000" pitchFamily="2" charset="0"/>
                <a:ea typeface="Roboto Medium" panose="02000000000000000000" pitchFamily="2" charset="0"/>
              </a:rPr>
              <a:t>Richard G. Chalifoux, J.D., AEP</a:t>
            </a:r>
            <a:r>
              <a:rPr lang="en-US" sz="2000" baseline="30000" dirty="0">
                <a:solidFill>
                  <a:schemeClr val="tx1"/>
                </a:solidFill>
                <a:latin typeface="Roboto Medium" panose="02000000000000000000" pitchFamily="2" charset="0"/>
                <a:ea typeface="Roboto Medium" panose="02000000000000000000" pitchFamily="2" charset="0"/>
              </a:rPr>
              <a:t>®</a:t>
            </a:r>
            <a:br>
              <a:rPr lang="en-US" sz="2000" dirty="0">
                <a:solidFill>
                  <a:schemeClr val="tx1"/>
                </a:solidFill>
                <a:latin typeface="Roboto Medium" panose="02000000000000000000" pitchFamily="2" charset="0"/>
                <a:ea typeface="Roboto Medium" panose="02000000000000000000" pitchFamily="2" charset="0"/>
              </a:rPr>
            </a:br>
            <a:r>
              <a:rPr lang="en-US" sz="2000" dirty="0">
                <a:solidFill>
                  <a:schemeClr val="tx1"/>
                </a:solidFill>
              </a:rPr>
              <a:t>Senior Managing Director / Fiduciary Services</a:t>
            </a:r>
          </a:p>
          <a:p>
            <a:pPr marL="0" indent="0">
              <a:buNone/>
            </a:pPr>
            <a:r>
              <a:rPr lang="en-US" sz="1100" i="1" dirty="0"/>
              <a:t>Richard G. Chalifoux is a Senior Managing Director of Fiduciary Services at Webster Private Bank. He has more than 40 years of experience in estate planning and trust services. Prior to joining Webster Private Bank, Rick was a Managing Director and Senior Trust Officer at First Republic Trust Company in Garden City, NY. Prior to his experience at First Republic, Rick served as a Senior Vice President at U.S. Trust Company of New York, he headed the Estate and Trust Administration Department for North Fork Bank and was a member of the Estate and Trust Administration Group at Morgan Guaranty Trust of New York. Rick also was a law practitioner for several years with concentrations in trust and estate administration and planning.</a:t>
            </a:r>
          </a:p>
          <a:p>
            <a:pPr marL="0" indent="0">
              <a:buNone/>
            </a:pPr>
            <a:r>
              <a:rPr lang="en-US" sz="1100" i="1" dirty="0"/>
              <a:t>Rick is a past-president of The Estate Planning Council of Nassau County, Inc. (2006, 2020-2022) and  also currently serves as The Estate Planning Council of Long Island, </a:t>
            </a:r>
            <a:r>
              <a:rPr lang="en-US" sz="1100" i="1"/>
              <a:t>Inc.’s </a:t>
            </a:r>
            <a:r>
              <a:rPr lang="en-US" sz="1100" i="1" dirty="0"/>
              <a:t>representative to the National Association of Estate Planners and Councils (NAEPC). In 2022, he received the Council’s inaugural Gary H. Friedenberg Service Award in recognition of outstanding leadership and service. Rick is also a past co-chair of The Suffolk County Bar Association’s Surrogate’s Court Committee. In addition, he is a member of the American, New York State, Nassau  County and Suffolk County Bar Associations. He is a frequent lecturer on various trust and estate topics.</a:t>
            </a:r>
          </a:p>
          <a:p>
            <a:pPr marL="0" indent="0">
              <a:buNone/>
            </a:pPr>
            <a:r>
              <a:rPr lang="en-US" sz="1100" i="1" dirty="0"/>
              <a:t>Rick is certified as an Accredited Estate Planner® by the National Association of Estate Planners and Councils (NAEPC). In 2022, he received the NAEPC’s inaugural Robert E. Fox Volunteer Service Award in recognition of exceptional volunteer service to his local Estate Planning Council, community and NAEPC.</a:t>
            </a:r>
          </a:p>
          <a:p>
            <a:pPr marL="0" indent="0">
              <a:buNone/>
            </a:pPr>
            <a:r>
              <a:rPr lang="en-US" sz="1100" i="1" dirty="0"/>
              <a:t>Rick is a graduate of The College of the Holy Cross and Albany Law School of Union University. He resides in Islip, NY.</a:t>
            </a:r>
          </a:p>
          <a:p>
            <a:pPr marL="0" indent="0">
              <a:buNone/>
            </a:pPr>
            <a:endParaRPr lang="en-US" sz="1100" i="1" dirty="0"/>
          </a:p>
        </p:txBody>
      </p:sp>
      <p:sp>
        <p:nvSpPr>
          <p:cNvPr id="29" name="Content Placeholder 7">
            <a:extLst>
              <a:ext uri="{FF2B5EF4-FFF2-40B4-BE49-F238E27FC236}">
                <a16:creationId xmlns:a16="http://schemas.microsoft.com/office/drawing/2014/main" id="{B4C316AA-526A-B7F2-2797-6A5866F06F4E}"/>
              </a:ext>
            </a:extLst>
          </p:cNvPr>
          <p:cNvSpPr txBox="1">
            <a:spLocks/>
          </p:cNvSpPr>
          <p:nvPr/>
        </p:nvSpPr>
        <p:spPr>
          <a:xfrm>
            <a:off x="8196833" y="4536848"/>
            <a:ext cx="3643887" cy="1015663"/>
          </a:xfrm>
          <a:prstGeom prst="rect">
            <a:avLst/>
          </a:prstGeom>
        </p:spPr>
        <p:txBody>
          <a:bodyPr wrap="square">
            <a:spAutoFit/>
          </a:bodyPr>
          <a:lstStyle>
            <a:lvl1pPr marL="228600" indent="-228600" algn="l" defTabSz="914400" rtl="0" eaLnBrk="1" latinLnBrk="0" hangingPunct="1">
              <a:lnSpc>
                <a:spcPct val="100000"/>
              </a:lnSpc>
              <a:spcBef>
                <a:spcPts val="1000"/>
              </a:spcBef>
              <a:buFont typeface="Arial" panose="020B0604020202020204" pitchFamily="34" charset="0"/>
              <a:buChar char="•"/>
              <a:defRPr sz="1800" b="0" i="0" kern="1200">
                <a:solidFill>
                  <a:schemeClr val="accent2"/>
                </a:solidFill>
                <a:latin typeface="Roboto Medium" panose="02000000000000000000" pitchFamily="2" charset="0"/>
                <a:ea typeface="Roboto Medium" panose="02000000000000000000" pitchFamily="2" charset="0"/>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1400" b="0" i="0" kern="1200">
                <a:solidFill>
                  <a:schemeClr val="accent2"/>
                </a:solidFill>
                <a:latin typeface="Roboto Medium" panose="02000000000000000000" pitchFamily="2" charset="0"/>
                <a:ea typeface="Roboto Medium" panose="02000000000000000000" pitchFamily="2" charset="0"/>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1200" b="0" i="0" kern="1200">
                <a:solidFill>
                  <a:schemeClr val="accent2"/>
                </a:solidFill>
                <a:latin typeface="Roboto Medium" panose="02000000000000000000" pitchFamily="2" charset="0"/>
                <a:ea typeface="Roboto Medium" panose="02000000000000000000" pitchFamily="2" charset="0"/>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100" b="0" i="0" kern="1200">
                <a:solidFill>
                  <a:schemeClr val="accent2"/>
                </a:solidFill>
                <a:latin typeface="Roboto Medium" panose="02000000000000000000" pitchFamily="2" charset="0"/>
                <a:ea typeface="Roboto Medium" panose="02000000000000000000" pitchFamily="2" charset="0"/>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050" b="0" i="0" kern="1200">
                <a:solidFill>
                  <a:schemeClr val="accent2"/>
                </a:solidFill>
                <a:latin typeface="Roboto Medium" panose="02000000000000000000" pitchFamily="2" charset="0"/>
                <a:ea typeface="Roboto Medium"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1" i="0" u="none" strike="noStrike" kern="1200" cap="none" spc="-20" normalizeH="0" baseline="0" noProof="0" dirty="0">
                <a:ln>
                  <a:noFill/>
                </a:ln>
                <a:solidFill>
                  <a:srgbClr val="737374"/>
                </a:solidFill>
                <a:effectLst/>
                <a:uLnTx/>
                <a:uFillTx/>
                <a:latin typeface="Roboto Medium" panose="02000000000000000000" pitchFamily="2" charset="0"/>
                <a:ea typeface="Roboto Medium" panose="02000000000000000000" pitchFamily="2" charset="0"/>
                <a:cs typeface="+mn-cs"/>
              </a:rPr>
              <a:t>Richard G. Chalifoux, J.D., AEP</a:t>
            </a:r>
            <a:r>
              <a:rPr kumimoji="0" lang="en-US" sz="1200" b="1" i="0" u="none" strike="noStrike" kern="1200" cap="none" spc="-20" normalizeH="0" baseline="30000" noProof="0" dirty="0">
                <a:ln>
                  <a:noFill/>
                </a:ln>
                <a:solidFill>
                  <a:srgbClr val="737374"/>
                </a:solidFill>
                <a:effectLst/>
                <a:uLnTx/>
                <a:uFillTx/>
                <a:latin typeface="Roboto Medium" panose="02000000000000000000" pitchFamily="2" charset="0"/>
                <a:ea typeface="Roboto Medium" panose="02000000000000000000" pitchFamily="2" charset="0"/>
                <a:cs typeface="+mn-cs"/>
              </a:rPr>
              <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1" u="none" strike="noStrike" kern="1200" cap="none" spc="-20" normalizeH="0" baseline="0" noProof="0" dirty="0">
                <a:ln>
                  <a:noFill/>
                </a:ln>
                <a:solidFill>
                  <a:srgbClr val="737374"/>
                </a:solidFill>
                <a:effectLst/>
                <a:uLnTx/>
                <a:uFillTx/>
                <a:latin typeface="Roboto Medium" panose="02000000000000000000" pitchFamily="2" charset="0"/>
                <a:ea typeface="Roboto Medium" panose="02000000000000000000" pitchFamily="2" charset="0"/>
                <a:cs typeface="+mn-cs"/>
              </a:rPr>
              <a:t>Senior Managing Director / Fiduciary Services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(516) 654-1647 (O)</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(631) 335-9799 (C)</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6D6E71"/>
                </a:solidFill>
                <a:effectLst/>
                <a:uLnTx/>
                <a:uFillTx/>
                <a:latin typeface="Roboto Medium" panose="02000000000000000000" pitchFamily="2" charset="0"/>
                <a:ea typeface="Roboto Medium" panose="02000000000000000000" pitchFamily="2" charset="0"/>
                <a:cs typeface="+mn-cs"/>
              </a:rPr>
              <a:t>rchalifoux@websterbank.com</a:t>
            </a:r>
          </a:p>
        </p:txBody>
      </p:sp>
      <p:pic>
        <p:nvPicPr>
          <p:cNvPr id="7" name="Picture 2" descr="Richard G. Chalifoux">
            <a:extLst>
              <a:ext uri="{FF2B5EF4-FFF2-40B4-BE49-F238E27FC236}">
                <a16:creationId xmlns:a16="http://schemas.microsoft.com/office/drawing/2014/main" id="{FA927C24-D7EC-C9D9-9A45-E518D9FA34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2975" y="2211977"/>
            <a:ext cx="2100810" cy="2176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8651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ustom Design">
  <a:themeElements>
    <a:clrScheme name="Webster New VI">
      <a:dk1>
        <a:srgbClr val="002C82"/>
      </a:dk1>
      <a:lt1>
        <a:srgbClr val="FFFFFF"/>
      </a:lt1>
      <a:dk2>
        <a:srgbClr val="FFD107"/>
      </a:dk2>
      <a:lt2>
        <a:srgbClr val="E6E6E6"/>
      </a:lt2>
      <a:accent1>
        <a:srgbClr val="737373"/>
      </a:accent1>
      <a:accent2>
        <a:srgbClr val="6D6E71"/>
      </a:accent2>
      <a:accent3>
        <a:srgbClr val="039BBB"/>
      </a:accent3>
      <a:accent4>
        <a:srgbClr val="009A8D"/>
      </a:accent4>
      <a:accent5>
        <a:srgbClr val="FFFFFF"/>
      </a:accent5>
      <a:accent6>
        <a:srgbClr val="FFFFFF"/>
      </a:accent6>
      <a:hlink>
        <a:srgbClr val="039BBB"/>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392</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vt:lpstr>
      <vt:lpstr>Monaco</vt:lpstr>
      <vt:lpstr>Roboto Light</vt:lpstr>
      <vt:lpstr>Roboto Medium</vt:lpstr>
      <vt:lpstr>Custom Design</vt:lpstr>
      <vt:lpstr>Biography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Valente, Susan</dc:creator>
  <cp:lastModifiedBy>Lisa Maloney</cp:lastModifiedBy>
  <cp:revision>3</cp:revision>
  <dcterms:created xsi:type="dcterms:W3CDTF">2025-02-24T21:11:40Z</dcterms:created>
  <dcterms:modified xsi:type="dcterms:W3CDTF">2025-12-02T20:35:19Z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ffd17-fb5a-4e08-aa13-e209e660a50e_Enabled">
    <vt:lpwstr>true</vt:lpwstr>
  </property>
  <property fmtid="{D5CDD505-2E9C-101B-9397-08002B2CF9AE}" pid="3" name="MSIP_Label_7b9ffd17-fb5a-4e08-aa13-e209e660a50e_SetDate">
    <vt:lpwstr>2025-02-24T21:12:17Z</vt:lpwstr>
  </property>
  <property fmtid="{D5CDD505-2E9C-101B-9397-08002B2CF9AE}" pid="4" name="MSIP_Label_7b9ffd17-fb5a-4e08-aa13-e209e660a50e_Method">
    <vt:lpwstr>Standard</vt:lpwstr>
  </property>
  <property fmtid="{D5CDD505-2E9C-101B-9397-08002B2CF9AE}" pid="5" name="MSIP_Label_7b9ffd17-fb5a-4e08-aa13-e209e660a50e_Name">
    <vt:lpwstr>Public</vt:lpwstr>
  </property>
  <property fmtid="{D5CDD505-2E9C-101B-9397-08002B2CF9AE}" pid="6" name="MSIP_Label_7b9ffd17-fb5a-4e08-aa13-e209e660a50e_SiteId">
    <vt:lpwstr>45ee1ffd-72de-4bf9-9014-44739bd1cfac</vt:lpwstr>
  </property>
  <property fmtid="{D5CDD505-2E9C-101B-9397-08002B2CF9AE}" pid="7" name="MSIP_Label_7b9ffd17-fb5a-4e08-aa13-e209e660a50e_ActionId">
    <vt:lpwstr>74e1ac15-602e-4c87-a950-71bed9570025</vt:lpwstr>
  </property>
  <property fmtid="{D5CDD505-2E9C-101B-9397-08002B2CF9AE}" pid="8" name="MSIP_Label_7b9ffd17-fb5a-4e08-aa13-e209e660a50e_ContentBits">
    <vt:lpwstr>0</vt:lpwstr>
  </property>
</Properties>
</file>